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 id="2147484226" r:id="rId2"/>
    <p:sldMasterId id="2147484214" r:id="rId3"/>
  </p:sldMasterIdLst>
  <p:notesMasterIdLst>
    <p:notesMasterId r:id="rId103"/>
  </p:notesMasterIdLst>
  <p:sldIdLst>
    <p:sldId id="256" r:id="rId4"/>
    <p:sldId id="985" r:id="rId5"/>
    <p:sldId id="918" r:id="rId6"/>
    <p:sldId id="996" r:id="rId7"/>
    <p:sldId id="995" r:id="rId8"/>
    <p:sldId id="546" r:id="rId9"/>
    <p:sldId id="1843" r:id="rId10"/>
    <p:sldId id="1844" r:id="rId11"/>
    <p:sldId id="1846" r:id="rId12"/>
    <p:sldId id="1845" r:id="rId13"/>
    <p:sldId id="301" r:id="rId14"/>
    <p:sldId id="1847" r:id="rId15"/>
    <p:sldId id="1848" r:id="rId16"/>
    <p:sldId id="1849" r:id="rId17"/>
    <p:sldId id="304" r:id="rId18"/>
    <p:sldId id="307" r:id="rId19"/>
    <p:sldId id="308" r:id="rId20"/>
    <p:sldId id="309" r:id="rId21"/>
    <p:sldId id="311" r:id="rId22"/>
    <p:sldId id="313" r:id="rId23"/>
    <p:sldId id="317" r:id="rId24"/>
    <p:sldId id="318" r:id="rId25"/>
    <p:sldId id="319" r:id="rId26"/>
    <p:sldId id="1827" r:id="rId27"/>
    <p:sldId id="1850" r:id="rId28"/>
    <p:sldId id="541" r:id="rId29"/>
    <p:sldId id="1852" r:id="rId30"/>
    <p:sldId id="1829" r:id="rId31"/>
    <p:sldId id="1831" r:id="rId32"/>
    <p:sldId id="1830" r:id="rId33"/>
    <p:sldId id="1933" r:id="rId34"/>
    <p:sldId id="535" r:id="rId35"/>
    <p:sldId id="1817" r:id="rId36"/>
    <p:sldId id="1836" r:id="rId37"/>
    <p:sldId id="1832" r:id="rId38"/>
    <p:sldId id="1833" r:id="rId39"/>
    <p:sldId id="1826" r:id="rId40"/>
    <p:sldId id="1834" r:id="rId41"/>
    <p:sldId id="1840" r:id="rId42"/>
    <p:sldId id="1842" r:id="rId43"/>
    <p:sldId id="1860" r:id="rId44"/>
    <p:sldId id="1878" r:id="rId45"/>
    <p:sldId id="1859" r:id="rId46"/>
    <p:sldId id="1880" r:id="rId47"/>
    <p:sldId id="1853" r:id="rId48"/>
    <p:sldId id="1916" r:id="rId49"/>
    <p:sldId id="1879" r:id="rId50"/>
    <p:sldId id="1881" r:id="rId51"/>
    <p:sldId id="1862" r:id="rId52"/>
    <p:sldId id="1882" r:id="rId53"/>
    <p:sldId id="1841" r:id="rId54"/>
    <p:sldId id="1856" r:id="rId55"/>
    <p:sldId id="1917" r:id="rId56"/>
    <p:sldId id="1855" r:id="rId57"/>
    <p:sldId id="1924" r:id="rId58"/>
    <p:sldId id="1926" r:id="rId59"/>
    <p:sldId id="1884" r:id="rId60"/>
    <p:sldId id="1928" r:id="rId61"/>
    <p:sldId id="1857" r:id="rId62"/>
    <p:sldId id="1858" r:id="rId63"/>
    <p:sldId id="1918" r:id="rId64"/>
    <p:sldId id="1931" r:id="rId65"/>
    <p:sldId id="1934" r:id="rId66"/>
    <p:sldId id="259" r:id="rId67"/>
    <p:sldId id="260" r:id="rId68"/>
    <p:sldId id="261" r:id="rId69"/>
    <p:sldId id="262" r:id="rId70"/>
    <p:sldId id="263" r:id="rId71"/>
    <p:sldId id="264" r:id="rId72"/>
    <p:sldId id="265" r:id="rId73"/>
    <p:sldId id="266" r:id="rId74"/>
    <p:sldId id="267" r:id="rId75"/>
    <p:sldId id="268" r:id="rId76"/>
    <p:sldId id="269" r:id="rId77"/>
    <p:sldId id="270" r:id="rId78"/>
    <p:sldId id="271" r:id="rId79"/>
    <p:sldId id="272" r:id="rId80"/>
    <p:sldId id="273" r:id="rId81"/>
    <p:sldId id="274" r:id="rId82"/>
    <p:sldId id="275" r:id="rId83"/>
    <p:sldId id="276" r:id="rId84"/>
    <p:sldId id="277" r:id="rId85"/>
    <p:sldId id="278" r:id="rId86"/>
    <p:sldId id="279" r:id="rId87"/>
    <p:sldId id="280" r:id="rId88"/>
    <p:sldId id="281" r:id="rId89"/>
    <p:sldId id="282" r:id="rId90"/>
    <p:sldId id="1935" r:id="rId91"/>
    <p:sldId id="1936" r:id="rId92"/>
    <p:sldId id="1937" r:id="rId93"/>
    <p:sldId id="287" r:id="rId94"/>
    <p:sldId id="288" r:id="rId95"/>
    <p:sldId id="1938" r:id="rId96"/>
    <p:sldId id="1939" r:id="rId97"/>
    <p:sldId id="291" r:id="rId98"/>
    <p:sldId id="292" r:id="rId99"/>
    <p:sldId id="293" r:id="rId100"/>
    <p:sldId id="294" r:id="rId101"/>
    <p:sldId id="295" r:id="rId102"/>
  </p:sldIdLst>
  <p:sldSz cx="12192000" cy="6858000"/>
  <p:notesSz cx="6858000" cy="9144000"/>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83"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F1EF1"/>
    <a:srgbClr val="C2ECBB"/>
    <a:srgbClr val="DBF4D5"/>
    <a:srgbClr val="CFF1C4"/>
    <a:srgbClr val="C3D5C2"/>
    <a:srgbClr val="106FAA"/>
    <a:srgbClr val="A7C5EF"/>
    <a:srgbClr val="F3BEB7"/>
    <a:srgbClr val="3072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47"/>
    <p:restoredTop sz="83780" autoAdjust="0"/>
  </p:normalViewPr>
  <p:slideViewPr>
    <p:cSldViewPr snapToGrid="0">
      <p:cViewPr varScale="1">
        <p:scale>
          <a:sx n="96" d="100"/>
          <a:sy n="96" d="100"/>
        </p:scale>
        <p:origin x="624" y="176"/>
      </p:cViewPr>
      <p:guideLst>
        <p:guide orient="horz" pos="2183"/>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07" Type="http://schemas.openxmlformats.org/officeDocument/2006/relationships/tableStyles" Target="tableStyles.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A4E2B7-A5C6-4AD3-8876-51508C5DCAB6}" type="datetimeFigureOut">
              <a:rPr lang="zh-CN" altLang="en-US" smtClean="0"/>
              <a:pPr/>
              <a:t>2024/1/3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8E9667-FEEF-48FA-84AE-0DCB0220E455}" type="slidenum">
              <a:rPr lang="zh-CN" altLang="en-US" smtClean="0"/>
              <a:pPr/>
              <a:t>‹#›</a:t>
            </a:fld>
            <a:endParaRPr lang="zh-CN" altLang="en-US"/>
          </a:p>
        </p:txBody>
      </p:sp>
    </p:spTree>
    <p:extLst>
      <p:ext uri="{BB962C8B-B14F-4D97-AF65-F5344CB8AC3E}">
        <p14:creationId xmlns:p14="http://schemas.microsoft.com/office/powerpoint/2010/main" val="55653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arxiv.org/search/cs?searchtype=author&amp;query=Sutskever%2C+I" TargetMode="External"/><Relationship Id="rId2" Type="http://schemas.openxmlformats.org/officeDocument/2006/relationships/slide" Target="../slides/slide32.xml"/><Relationship Id="rId1" Type="http://schemas.openxmlformats.org/officeDocument/2006/relationships/notesMaster" Target="../notesMasters/notesMaster1.xml"/><Relationship Id="rId5" Type="http://schemas.openxmlformats.org/officeDocument/2006/relationships/hyperlink" Target="https://arxiv.org/search/cs?searchtype=author&amp;query=Le%2C+Q+V" TargetMode="External"/><Relationship Id="rId4" Type="http://schemas.openxmlformats.org/officeDocument/2006/relationships/hyperlink" Target="https://arxiv.org/search/cs?searchtype=author&amp;query=Vinyals%2C+O"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Attention is a concept that helped improve the performance of neural machine translation applications</a:t>
            </a:r>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3</a:t>
            </a:fld>
            <a:endParaRPr lang="zh-CN" altLang="en-US"/>
          </a:p>
        </p:txBody>
      </p:sp>
    </p:spTree>
    <p:extLst>
      <p:ext uri="{BB962C8B-B14F-4D97-AF65-F5344CB8AC3E}">
        <p14:creationId xmlns:p14="http://schemas.microsoft.com/office/powerpoint/2010/main" val="2049061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altLang="zh-TW" dirty="0"/>
                  <a:t>Relation between attention and CNN</a:t>
                </a:r>
              </a:p>
              <a:p>
                <a:r>
                  <a:rPr lang="en-US" altLang="zh-TW" dirty="0"/>
                  <a:t>Global receptive field (compared to convolutional architectures)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(ignore </a:t>
                </a:r>
                <a14:m>
                  <m:oMath xmlns:m="http://schemas.openxmlformats.org/officeDocument/2006/math">
                    <m:rad>
                      <m:radPr>
                        <m:degHide m:val="on"/>
                        <m:ctrlPr>
                          <a:rPr lang="en-US" altLang="zh-TW" sz="1200" i="1" smtClean="0">
                            <a:latin typeface="Cambria Math" panose="02040503050406030204" pitchFamily="18" charset="0"/>
                          </a:rPr>
                        </m:ctrlPr>
                      </m:radPr>
                      <m:deg/>
                      <m:e>
                        <m:r>
                          <a:rPr lang="en-US" altLang="zh-TW" sz="1200" b="0" i="1" smtClean="0">
                            <a:latin typeface="Cambria Math" panose="02040503050406030204" pitchFamily="18" charset="0"/>
                          </a:rPr>
                          <m:t>𝑑</m:t>
                        </m:r>
                      </m:e>
                    </m:rad>
                  </m:oMath>
                </a14:m>
                <a:r>
                  <a:rPr lang="en-US" altLang="zh-TW" sz="1200" dirty="0"/>
                  <a:t> for simplicity)</a:t>
                </a:r>
                <a:endParaRPr lang="zh-TW" altLang="en-US" sz="1200" dirty="0"/>
              </a:p>
              <a:p>
                <a:endParaRPr lang="zh-TW" altLang="en-US" dirty="0"/>
              </a:p>
              <a:p>
                <a:endParaRPr lang="zh-TW" altLang="en-US" dirty="0"/>
              </a:p>
            </p:txBody>
          </p:sp>
        </mc:Choice>
        <mc:Fallback xmlns="">
          <p:sp>
            <p:nvSpPr>
              <p:cNvPr id="3" name="備忘稿版面配置區 2"/>
              <p:cNvSpPr>
                <a:spLocks noGrp="1"/>
              </p:cNvSpPr>
              <p:nvPr>
                <p:ph type="body" idx="1"/>
              </p:nvPr>
            </p:nvSpPr>
            <p:spPr/>
            <p:txBody>
              <a:bodyPr/>
              <a:lstStyle/>
              <a:p>
                <a:r>
                  <a:rPr lang="en-US" altLang="zh-TW" dirty="0"/>
                  <a:t>Relation between attention and CNN</a:t>
                </a:r>
              </a:p>
              <a:p>
                <a:r>
                  <a:rPr lang="en-US" altLang="zh-TW" dirty="0"/>
                  <a:t>Global receptive field (compared to convolutional architectures)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(ignore </a:t>
                </a:r>
                <a:r>
                  <a:rPr lang="en-US" altLang="zh-TW" sz="1200" i="0">
                    <a:latin typeface="Cambria Math" panose="02040503050406030204" pitchFamily="18" charset="0"/>
                  </a:rPr>
                  <a:t>√</a:t>
                </a:r>
                <a:r>
                  <a:rPr lang="en-US" altLang="zh-TW" sz="1200" b="0" i="0">
                    <a:latin typeface="Cambria Math" panose="02040503050406030204" pitchFamily="18" charset="0"/>
                  </a:rPr>
                  <a:t>𝑑</a:t>
                </a:r>
                <a:r>
                  <a:rPr lang="en-US" altLang="zh-TW" sz="1200" dirty="0"/>
                  <a:t> for simplicity)</a:t>
                </a:r>
                <a:endParaRPr lang="zh-TW" altLang="en-US" sz="1200" dirty="0"/>
              </a:p>
              <a:p>
                <a:endParaRPr lang="zh-TW" altLang="en-US"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9A21633A-A357-4647-96F8-3609E572E7C5}" type="slidenum">
              <a:rPr lang="zh-TW" altLang="en-US" smtClean="0"/>
              <a:t>17</a:t>
            </a:fld>
            <a:endParaRPr lang="zh-TW" altLang="en-US"/>
          </a:p>
        </p:txBody>
      </p:sp>
    </p:spTree>
    <p:extLst>
      <p:ext uri="{BB962C8B-B14F-4D97-AF65-F5344CB8AC3E}">
        <p14:creationId xmlns:p14="http://schemas.microsoft.com/office/powerpoint/2010/main" val="2047660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Relation between attention and CNN</a:t>
            </a:r>
          </a:p>
          <a:p>
            <a:r>
              <a:rPr lang="en-US" altLang="zh-TW" dirty="0"/>
              <a:t>Global receptive field (compared to convolutional architectures)</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18</a:t>
            </a:fld>
            <a:endParaRPr lang="zh-TW" altLang="en-US"/>
          </a:p>
        </p:txBody>
      </p:sp>
    </p:spTree>
    <p:extLst>
      <p:ext uri="{BB962C8B-B14F-4D97-AF65-F5344CB8AC3E}">
        <p14:creationId xmlns:p14="http://schemas.microsoft.com/office/powerpoint/2010/main" val="9062289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Relation between attention and CNN</a:t>
            </a:r>
          </a:p>
          <a:p>
            <a:r>
              <a:rPr lang="en-US" altLang="zh-TW" dirty="0"/>
              <a:t>Global receptive field (compared to convolutional architectures)</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19</a:t>
            </a:fld>
            <a:endParaRPr lang="zh-TW" altLang="en-US"/>
          </a:p>
        </p:txBody>
      </p:sp>
    </p:spTree>
    <p:extLst>
      <p:ext uri="{BB962C8B-B14F-4D97-AF65-F5344CB8AC3E}">
        <p14:creationId xmlns:p14="http://schemas.microsoft.com/office/powerpoint/2010/main" val="855329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微軟正黑體" panose="020B0604030504040204" pitchFamily="34" charset="-120"/>
                <a:ea typeface="微軟正黑體" panose="020B0604030504040204" pitchFamily="34" charset="-120"/>
              </a:rPr>
              <a:t>反正就是一堆矩陣乘法，用 </a:t>
            </a:r>
            <a:r>
              <a:rPr lang="en-US" altLang="zh-TW" sz="1200" dirty="0">
                <a:latin typeface="微軟正黑體" panose="020B0604030504040204" pitchFamily="34" charset="-120"/>
                <a:ea typeface="微軟正黑體" panose="020B0604030504040204" pitchFamily="34" charset="-120"/>
              </a:rPr>
              <a:t>GPU </a:t>
            </a:r>
            <a:r>
              <a:rPr lang="zh-TW" altLang="en-US" sz="1200" dirty="0">
                <a:latin typeface="微軟正黑體" panose="020B0604030504040204" pitchFamily="34" charset="-120"/>
                <a:ea typeface="微軟正黑體" panose="020B0604030504040204" pitchFamily="34" charset="-120"/>
              </a:rPr>
              <a:t>可以加速</a:t>
            </a:r>
          </a:p>
          <a:p>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20</a:t>
            </a:fld>
            <a:endParaRPr lang="zh-TW" altLang="en-US"/>
          </a:p>
        </p:txBody>
      </p:sp>
    </p:spTree>
    <p:extLst>
      <p:ext uri="{BB962C8B-B14F-4D97-AF65-F5344CB8AC3E}">
        <p14:creationId xmlns:p14="http://schemas.microsoft.com/office/powerpoint/2010/main" val="11667696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666666"/>
                </a:solidFill>
                <a:effectLst/>
                <a:latin typeface="Helvetica" panose="020B0604020202020204" pitchFamily="34" charset="0"/>
              </a:rPr>
              <a:t>A real example of positional encoding for 20 words (rows) with an embedding size of 512 (columns). You can see that it appears split in half down the center. That's because the values of the left half are generated by one function (which uses sine), and the right half is generated by another function (which uses cosine). They're then concatenated to form each of the positional encoding vectors.</a:t>
            </a:r>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24</a:t>
            </a:fld>
            <a:endParaRPr lang="zh-TW" altLang="en-US"/>
          </a:p>
        </p:txBody>
      </p:sp>
    </p:spTree>
    <p:extLst>
      <p:ext uri="{BB962C8B-B14F-4D97-AF65-F5344CB8AC3E}">
        <p14:creationId xmlns:p14="http://schemas.microsoft.com/office/powerpoint/2010/main" val="1335758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Shall I explain this more …?</a:t>
            </a:r>
          </a:p>
          <a:p>
            <a:r>
              <a:rPr lang="en-US" altLang="zh-TW" dirty="0"/>
              <a:t>ICLR</a:t>
            </a:r>
            <a:r>
              <a:rPr lang="zh-TW" altLang="en-US" dirty="0"/>
              <a:t> </a:t>
            </a:r>
            <a:r>
              <a:rPr lang="en-US" altLang="zh-TW" dirty="0"/>
              <a:t>2020</a:t>
            </a:r>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28</a:t>
            </a:fld>
            <a:endParaRPr lang="zh-TW" altLang="en-US"/>
          </a:p>
        </p:txBody>
      </p:sp>
    </p:spTree>
    <p:extLst>
      <p:ext uri="{BB962C8B-B14F-4D97-AF65-F5344CB8AC3E}">
        <p14:creationId xmlns:p14="http://schemas.microsoft.com/office/powerpoint/2010/main" val="23365139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Self needs more data to 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Vision Transformer (</a:t>
            </a:r>
            <a:r>
              <a:rPr lang="en-US" altLang="zh-TW" dirty="0" err="1"/>
              <a:t>ViT</a:t>
            </a:r>
            <a:r>
              <a:rPr lang="en-US" altLang="zh-TW"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ViT</a:t>
            </a:r>
            <a:r>
              <a:rPr lang="en-US" altLang="zh-TW" dirty="0"/>
              <a:t>-L/16 means the “Large” variant with 16×16 input patch size.</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29</a:t>
            </a:fld>
            <a:endParaRPr lang="zh-TW" altLang="en-US"/>
          </a:p>
        </p:txBody>
      </p:sp>
    </p:spTree>
    <p:extLst>
      <p:ext uri="{BB962C8B-B14F-4D97-AF65-F5344CB8AC3E}">
        <p14:creationId xmlns:p14="http://schemas.microsoft.com/office/powerpoint/2010/main" val="26149755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RNN + attention  </a:t>
            </a:r>
            <a:r>
              <a:rPr lang="zh-TW" altLang="en-US" dirty="0"/>
              <a:t>https://arxiv.org/abs/1611.08656</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天涯若比邻</a:t>
            </a:r>
          </a:p>
          <a:p>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30</a:t>
            </a:fld>
            <a:endParaRPr lang="zh-TW" altLang="en-US"/>
          </a:p>
        </p:txBody>
      </p:sp>
    </p:spTree>
    <p:extLst>
      <p:ext uri="{BB962C8B-B14F-4D97-AF65-F5344CB8AC3E}">
        <p14:creationId xmlns:p14="http://schemas.microsoft.com/office/powerpoint/2010/main" val="4097732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en-US" altLang="zh-TW" b="1" i="0" dirty="0">
                <a:solidFill>
                  <a:srgbClr val="000000"/>
                </a:solidFill>
                <a:effectLst/>
                <a:latin typeface="Lucida Grande"/>
              </a:rPr>
              <a:t>Sequence to Sequence Learning with Neural Networks</a:t>
            </a:r>
          </a:p>
          <a:p>
            <a:pPr algn="l"/>
            <a:r>
              <a:rPr lang="en-US" altLang="zh-TW" b="0" i="0" u="none" strike="noStrike" dirty="0">
                <a:solidFill>
                  <a:srgbClr val="000000"/>
                </a:solidFill>
                <a:effectLst/>
                <a:latin typeface="Lucida Grande"/>
                <a:hlinkClick r:id="rId3"/>
              </a:rPr>
              <a:t>Ilya </a:t>
            </a:r>
            <a:r>
              <a:rPr lang="en-US" altLang="zh-TW" b="0" i="0" u="none" strike="noStrike" dirty="0" err="1">
                <a:solidFill>
                  <a:srgbClr val="000000"/>
                </a:solidFill>
                <a:effectLst/>
                <a:latin typeface="Lucida Grande"/>
                <a:hlinkClick r:id="rId3"/>
              </a:rPr>
              <a:t>Sutskever</a:t>
            </a:r>
            <a:r>
              <a:rPr lang="en-US" altLang="zh-TW" b="0" i="0" dirty="0">
                <a:solidFill>
                  <a:srgbClr val="000000"/>
                </a:solidFill>
                <a:effectLst/>
                <a:latin typeface="Lucida Grande"/>
              </a:rPr>
              <a:t>, </a:t>
            </a:r>
            <a:r>
              <a:rPr lang="en-US" altLang="zh-TW" b="0" i="0" u="none" strike="noStrike" dirty="0">
                <a:solidFill>
                  <a:srgbClr val="000000"/>
                </a:solidFill>
                <a:effectLst/>
                <a:latin typeface="Lucida Grande"/>
                <a:hlinkClick r:id="rId4"/>
              </a:rPr>
              <a:t>Oriol </a:t>
            </a:r>
            <a:r>
              <a:rPr lang="en-US" altLang="zh-TW" b="0" i="0" u="none" strike="noStrike" dirty="0" err="1">
                <a:solidFill>
                  <a:srgbClr val="000000"/>
                </a:solidFill>
                <a:effectLst/>
                <a:latin typeface="Lucida Grande"/>
                <a:hlinkClick r:id="rId4"/>
              </a:rPr>
              <a:t>Vinyals</a:t>
            </a:r>
            <a:r>
              <a:rPr lang="en-US" altLang="zh-TW" b="0" i="0" dirty="0">
                <a:solidFill>
                  <a:srgbClr val="000000"/>
                </a:solidFill>
                <a:effectLst/>
                <a:latin typeface="Lucida Grande"/>
              </a:rPr>
              <a:t>, </a:t>
            </a:r>
            <a:r>
              <a:rPr lang="en-US" altLang="zh-TW" b="0" i="0" u="none" strike="noStrike" dirty="0">
                <a:solidFill>
                  <a:srgbClr val="000000"/>
                </a:solidFill>
                <a:effectLst/>
                <a:latin typeface="Lucida Grande"/>
                <a:hlinkClick r:id="rId5"/>
              </a:rPr>
              <a:t>Quoc V. Le</a:t>
            </a:r>
            <a:endParaRPr lang="en-US" altLang="zh-TW" b="0" i="0" dirty="0">
              <a:solidFill>
                <a:srgbClr val="000000"/>
              </a:solidFill>
              <a:effectLst/>
              <a:latin typeface="Lucida Grande"/>
            </a:endParaRPr>
          </a:p>
          <a:p>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32</a:t>
            </a:fld>
            <a:endParaRPr lang="zh-TW" altLang="en-US"/>
          </a:p>
        </p:txBody>
      </p:sp>
    </p:spTree>
    <p:extLst>
      <p:ext uri="{BB962C8B-B14F-4D97-AF65-F5344CB8AC3E}">
        <p14:creationId xmlns:p14="http://schemas.microsoft.com/office/powerpoint/2010/main" val="21842349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可以用 </a:t>
            </a:r>
            <a:r>
              <a:rPr lang="en-US" altLang="zh-TW" dirty="0"/>
              <a:t>CNN, RNN</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不用拘泥於 </a:t>
            </a:r>
            <a:r>
              <a:rPr lang="en-US" altLang="zh-TW" sz="1200" dirty="0"/>
              <a:t>Transformer’s Encoder </a:t>
            </a:r>
            <a:endParaRPr lang="zh-TW" altLang="en-US" sz="1200" dirty="0"/>
          </a:p>
          <a:p>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34</a:t>
            </a:fld>
            <a:endParaRPr lang="zh-TW" altLang="en-US"/>
          </a:p>
        </p:txBody>
      </p:sp>
    </p:spTree>
    <p:extLst>
      <p:ext uri="{BB962C8B-B14F-4D97-AF65-F5344CB8AC3E}">
        <p14:creationId xmlns:p14="http://schemas.microsoft.com/office/powerpoint/2010/main" val="2038860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Attention is a concept that helped improve the performance of neural machine translation applications</a:t>
            </a:r>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5</a:t>
            </a:fld>
            <a:endParaRPr lang="zh-CN" altLang="en-US"/>
          </a:p>
        </p:txBody>
      </p:sp>
    </p:spTree>
    <p:extLst>
      <p:ext uri="{BB962C8B-B14F-4D97-AF65-F5344CB8AC3E}">
        <p14:creationId xmlns:p14="http://schemas.microsoft.com/office/powerpoint/2010/main" val="18148725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35</a:t>
            </a:fld>
            <a:endParaRPr lang="zh-TW" altLang="en-US"/>
          </a:p>
        </p:txBody>
      </p:sp>
    </p:spTree>
    <p:extLst>
      <p:ext uri="{BB962C8B-B14F-4D97-AF65-F5344CB8AC3E}">
        <p14:creationId xmlns:p14="http://schemas.microsoft.com/office/powerpoint/2010/main" val="42599324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36</a:t>
            </a:fld>
            <a:endParaRPr lang="zh-TW" altLang="en-US"/>
          </a:p>
        </p:txBody>
      </p:sp>
    </p:spTree>
    <p:extLst>
      <p:ext uri="{BB962C8B-B14F-4D97-AF65-F5344CB8AC3E}">
        <p14:creationId xmlns:p14="http://schemas.microsoft.com/office/powerpoint/2010/main" val="41085585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37</a:t>
            </a:fld>
            <a:endParaRPr lang="zh-TW" altLang="en-US"/>
          </a:p>
        </p:txBody>
      </p:sp>
    </p:spTree>
    <p:extLst>
      <p:ext uri="{BB962C8B-B14F-4D97-AF65-F5344CB8AC3E}">
        <p14:creationId xmlns:p14="http://schemas.microsoft.com/office/powerpoint/2010/main" val="3423653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Why not BN?</a:t>
            </a:r>
          </a:p>
          <a:p>
            <a:r>
              <a:rPr lang="en-US" altLang="zh-TW" dirty="0"/>
              <a:t>https://arxiv.org/pdf/2003.07845.pdf</a:t>
            </a:r>
          </a:p>
          <a:p>
            <a:endParaRPr lang="en-US" altLang="zh-TW" dirty="0"/>
          </a:p>
          <a:p>
            <a:r>
              <a:rPr lang="en-US" altLang="zh-TW" dirty="0"/>
              <a:t>=======</a:t>
            </a:r>
          </a:p>
          <a:p>
            <a:r>
              <a:rPr lang="en-US" altLang="zh-TW" dirty="0"/>
              <a:t>This is about initialization </a:t>
            </a:r>
          </a:p>
          <a:p>
            <a:r>
              <a:rPr lang="en-US" altLang="zh-TW" dirty="0"/>
              <a:t>https://arxiv.org/pdf/1908.11365.pdf</a:t>
            </a:r>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38</a:t>
            </a:fld>
            <a:endParaRPr lang="zh-TW" altLang="en-US"/>
          </a:p>
        </p:txBody>
      </p:sp>
    </p:spTree>
    <p:extLst>
      <p:ext uri="{BB962C8B-B14F-4D97-AF65-F5344CB8AC3E}">
        <p14:creationId xmlns:p14="http://schemas.microsoft.com/office/powerpoint/2010/main" val="18760365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What is BOS?</a:t>
            </a:r>
          </a:p>
          <a:p>
            <a:r>
              <a:rPr lang="en-US" altLang="zh-TW" dirty="0"/>
              <a:t>Should I talk about sampling???</a:t>
            </a:r>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41</a:t>
            </a:fld>
            <a:endParaRPr lang="zh-TW" altLang="en-US"/>
          </a:p>
        </p:txBody>
      </p:sp>
    </p:spTree>
    <p:extLst>
      <p:ext uri="{BB962C8B-B14F-4D97-AF65-F5344CB8AC3E}">
        <p14:creationId xmlns:p14="http://schemas.microsoft.com/office/powerpoint/2010/main" val="8484582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What is BOS?</a:t>
            </a:r>
            <a:r>
              <a:rPr lang="zh-CN" altLang="en-US" dirty="0"/>
              <a:t> 误差累计，一步错，步步错</a:t>
            </a:r>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42</a:t>
            </a:fld>
            <a:endParaRPr lang="zh-TW" altLang="en-US"/>
          </a:p>
        </p:txBody>
      </p:sp>
    </p:spTree>
    <p:extLst>
      <p:ext uri="{BB962C8B-B14F-4D97-AF65-F5344CB8AC3E}">
        <p14:creationId xmlns:p14="http://schemas.microsoft.com/office/powerpoint/2010/main" val="15571196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What is BOS?</a:t>
            </a:r>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43</a:t>
            </a:fld>
            <a:endParaRPr lang="zh-TW" altLang="en-US"/>
          </a:p>
        </p:txBody>
      </p:sp>
    </p:spTree>
    <p:extLst>
      <p:ext uri="{BB962C8B-B14F-4D97-AF65-F5344CB8AC3E}">
        <p14:creationId xmlns:p14="http://schemas.microsoft.com/office/powerpoint/2010/main" val="37817883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1" i="1" u="sng" dirty="0"/>
              <a:t>Masked</a:t>
            </a:r>
            <a:r>
              <a:rPr lang="en-US" altLang="zh-TW" sz="1200" dirty="0"/>
              <a:t>: attend on the generated sequence</a:t>
            </a:r>
            <a:endParaRPr lang="zh-TW" altLang="en-US" sz="1200" dirty="0"/>
          </a:p>
          <a:p>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45</a:t>
            </a:fld>
            <a:endParaRPr lang="zh-TW" altLang="en-US"/>
          </a:p>
        </p:txBody>
      </p:sp>
    </p:spTree>
    <p:extLst>
      <p:ext uri="{BB962C8B-B14F-4D97-AF65-F5344CB8AC3E}">
        <p14:creationId xmlns:p14="http://schemas.microsoft.com/office/powerpoint/2010/main" val="1519130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Relation between attention and CNN</a:t>
            </a:r>
          </a:p>
          <a:p>
            <a:r>
              <a:rPr lang="en-US" altLang="zh-TW" dirty="0"/>
              <a:t>Global receptive field (compared to convolutional architectures)</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46</a:t>
            </a:fld>
            <a:endParaRPr lang="zh-TW" altLang="en-US"/>
          </a:p>
        </p:txBody>
      </p:sp>
    </p:spTree>
    <p:extLst>
      <p:ext uri="{BB962C8B-B14F-4D97-AF65-F5344CB8AC3E}">
        <p14:creationId xmlns:p14="http://schemas.microsoft.com/office/powerpoint/2010/main" val="37675625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47</a:t>
            </a:fld>
            <a:endParaRPr lang="zh-TW" altLang="en-US"/>
          </a:p>
        </p:txBody>
      </p:sp>
    </p:spTree>
    <p:extLst>
      <p:ext uri="{BB962C8B-B14F-4D97-AF65-F5344CB8AC3E}">
        <p14:creationId xmlns:p14="http://schemas.microsoft.com/office/powerpoint/2010/main" val="445332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https://arxiv.org/abs/1706.03762</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天涯若比邻</a:t>
            </a:r>
          </a:p>
          <a:p>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6</a:t>
            </a:fld>
            <a:endParaRPr lang="zh-TW" altLang="en-US"/>
          </a:p>
        </p:txBody>
      </p:sp>
    </p:spTree>
    <p:extLst>
      <p:ext uri="{BB962C8B-B14F-4D97-AF65-F5344CB8AC3E}">
        <p14:creationId xmlns:p14="http://schemas.microsoft.com/office/powerpoint/2010/main" val="3517439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What is BOS?</a:t>
            </a:r>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49</a:t>
            </a:fld>
            <a:endParaRPr lang="zh-TW" altLang="en-US"/>
          </a:p>
        </p:txBody>
      </p:sp>
    </p:spTree>
    <p:extLst>
      <p:ext uri="{BB962C8B-B14F-4D97-AF65-F5344CB8AC3E}">
        <p14:creationId xmlns:p14="http://schemas.microsoft.com/office/powerpoint/2010/main" val="31593281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52</a:t>
            </a:fld>
            <a:endParaRPr lang="zh-TW" altLang="en-US"/>
          </a:p>
        </p:txBody>
      </p:sp>
    </p:spTree>
    <p:extLst>
      <p:ext uri="{BB962C8B-B14F-4D97-AF65-F5344CB8AC3E}">
        <p14:creationId xmlns:p14="http://schemas.microsoft.com/office/powerpoint/2010/main" val="25753083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a:t>
            </a:r>
            <a:r>
              <a:rPr lang="zh-TW" altLang="en-US" dirty="0"/>
              <a:t> </a:t>
            </a:r>
            <a:r>
              <a:rPr lang="en-US" altLang="zh-TW" dirty="0"/>
              <a:t>need to know consider which layer?</a:t>
            </a:r>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54</a:t>
            </a:fld>
            <a:endParaRPr lang="zh-TW" altLang="en-US"/>
          </a:p>
        </p:txBody>
      </p:sp>
    </p:spTree>
    <p:extLst>
      <p:ext uri="{BB962C8B-B14F-4D97-AF65-F5344CB8AC3E}">
        <p14:creationId xmlns:p14="http://schemas.microsoft.com/office/powerpoint/2010/main" val="6388019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55</a:t>
            </a:fld>
            <a:endParaRPr lang="zh-TW" altLang="en-US"/>
          </a:p>
        </p:txBody>
      </p:sp>
    </p:spTree>
    <p:extLst>
      <p:ext uri="{BB962C8B-B14F-4D97-AF65-F5344CB8AC3E}">
        <p14:creationId xmlns:p14="http://schemas.microsoft.com/office/powerpoint/2010/main" val="11468900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56</a:t>
            </a:fld>
            <a:endParaRPr lang="zh-TW" altLang="en-US"/>
          </a:p>
        </p:txBody>
      </p:sp>
    </p:spTree>
    <p:extLst>
      <p:ext uri="{BB962C8B-B14F-4D97-AF65-F5344CB8AC3E}">
        <p14:creationId xmlns:p14="http://schemas.microsoft.com/office/powerpoint/2010/main" val="23576093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https://arxiv.org/pdf/2005.08081.pdf?fbclid=IwAR3R4ezzOjQ0JN_dyH0RTbDJDuFKVgHdSPr30hCKAX58Q40OkAV72nlMSxE</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57</a:t>
            </a:fld>
            <a:endParaRPr lang="zh-TW" altLang="en-US"/>
          </a:p>
        </p:txBody>
      </p:sp>
    </p:spTree>
    <p:extLst>
      <p:ext uri="{BB962C8B-B14F-4D97-AF65-F5344CB8AC3E}">
        <p14:creationId xmlns:p14="http://schemas.microsoft.com/office/powerpoint/2010/main" val="18379718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What is BOS?</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A21633A-A357-4647-96F8-3609E572E7C5}"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1004910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What is BOS?</a:t>
            </a:r>
          </a:p>
          <a:p>
            <a:r>
              <a:rPr lang="zh-TW" altLang="en-US" dirty="0"/>
              <a:t>目标函数不好优化</a:t>
            </a:r>
            <a:r>
              <a:rPr lang="zh-CN" altLang="en-US" dirty="0"/>
              <a:t>：采用强化学习策略</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A21633A-A357-4647-96F8-3609E572E7C5}"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6188866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Exposure </a:t>
            </a:r>
            <a:r>
              <a:rPr lang="zh-TW" altLang="en-US" dirty="0"/>
              <a:t>曝光</a:t>
            </a:r>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61</a:t>
            </a:fld>
            <a:endParaRPr lang="zh-TW" altLang="en-US"/>
          </a:p>
        </p:txBody>
      </p:sp>
    </p:spTree>
    <p:extLst>
      <p:ext uri="{BB962C8B-B14F-4D97-AF65-F5344CB8AC3E}">
        <p14:creationId xmlns:p14="http://schemas.microsoft.com/office/powerpoint/2010/main" val="19617620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F8E9667-FEEF-48FA-84AE-0DCB0220E455}" type="slidenum">
              <a:rPr lang="zh-CN" altLang="en-US" smtClean="0"/>
              <a:pPr/>
              <a:t>63</a:t>
            </a:fld>
            <a:endParaRPr lang="zh-CN" altLang="en-US"/>
          </a:p>
        </p:txBody>
      </p:sp>
    </p:spTree>
    <p:extLst>
      <p:ext uri="{BB962C8B-B14F-4D97-AF65-F5344CB8AC3E}">
        <p14:creationId xmlns:p14="http://schemas.microsoft.com/office/powerpoint/2010/main" val="889532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7</a:t>
            </a:fld>
            <a:endParaRPr lang="zh-TW" altLang="en-US"/>
          </a:p>
        </p:txBody>
      </p:sp>
    </p:spTree>
    <p:extLst>
      <p:ext uri="{BB962C8B-B14F-4D97-AF65-F5344CB8AC3E}">
        <p14:creationId xmlns:p14="http://schemas.microsoft.com/office/powerpoint/2010/main" val="1439744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F8E9667-FEEF-48FA-84AE-0DCB0220E455}" type="slidenum">
              <a:rPr lang="zh-CN" altLang="en-US" smtClean="0"/>
              <a:pPr/>
              <a:t>75</a:t>
            </a:fld>
            <a:endParaRPr lang="zh-CN" altLang="en-US"/>
          </a:p>
        </p:txBody>
      </p:sp>
    </p:spTree>
    <p:extLst>
      <p:ext uri="{BB962C8B-B14F-4D97-AF65-F5344CB8AC3E}">
        <p14:creationId xmlns:p14="http://schemas.microsoft.com/office/powerpoint/2010/main" val="35609535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F8E9667-FEEF-48FA-84AE-0DCB0220E455}" type="slidenum">
              <a:rPr lang="zh-CN" altLang="en-US" smtClean="0"/>
              <a:pPr/>
              <a:t>90</a:t>
            </a:fld>
            <a:endParaRPr lang="zh-CN" altLang="en-US"/>
          </a:p>
        </p:txBody>
      </p:sp>
    </p:spTree>
    <p:extLst>
      <p:ext uri="{BB962C8B-B14F-4D97-AF65-F5344CB8AC3E}">
        <p14:creationId xmlns:p14="http://schemas.microsoft.com/office/powerpoint/2010/main" val="20815908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直接从</a:t>
            </a:r>
            <a:r>
              <a:rPr kumimoji="1" lang="en-US" altLang="zh-CN" dirty="0"/>
              <a:t>a</a:t>
            </a:r>
            <a:r>
              <a:rPr kumimoji="1" lang="zh-CN" altLang="en-US" dirty="0"/>
              <a:t>计算</a:t>
            </a:r>
            <a:r>
              <a:rPr kumimoji="1" lang="en-US" altLang="zh-CN" dirty="0"/>
              <a:t>attention</a:t>
            </a:r>
            <a:r>
              <a:rPr kumimoji="1" lang="zh-CN" altLang="en-US" dirty="0"/>
              <a:t> </a:t>
            </a:r>
            <a:r>
              <a:rPr kumimoji="1" lang="en-US" altLang="zh-CN" dirty="0"/>
              <a:t>value</a:t>
            </a:r>
          </a:p>
        </p:txBody>
      </p:sp>
      <p:sp>
        <p:nvSpPr>
          <p:cNvPr id="4" name="灯片编号占位符 3"/>
          <p:cNvSpPr>
            <a:spLocks noGrp="1"/>
          </p:cNvSpPr>
          <p:nvPr>
            <p:ph type="sldNum" sz="quarter" idx="5"/>
          </p:nvPr>
        </p:nvSpPr>
        <p:spPr/>
        <p:txBody>
          <a:bodyPr/>
          <a:lstStyle/>
          <a:p>
            <a:fld id="{5F8E9667-FEEF-48FA-84AE-0DCB0220E455}" type="slidenum">
              <a:rPr lang="zh-CN" altLang="en-US" smtClean="0"/>
              <a:pPr/>
              <a:t>97</a:t>
            </a:fld>
            <a:endParaRPr lang="zh-CN" altLang="en-US"/>
          </a:p>
        </p:txBody>
      </p:sp>
    </p:spTree>
    <p:extLst>
      <p:ext uri="{BB962C8B-B14F-4D97-AF65-F5344CB8AC3E}">
        <p14:creationId xmlns:p14="http://schemas.microsoft.com/office/powerpoint/2010/main" val="37647006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5F8E9667-FEEF-48FA-84AE-0DCB0220E455}" type="slidenum">
              <a:rPr lang="zh-CN" altLang="en-US" smtClean="0"/>
              <a:pPr/>
              <a:t>99</a:t>
            </a:fld>
            <a:endParaRPr lang="zh-CN" altLang="en-US"/>
          </a:p>
        </p:txBody>
      </p:sp>
    </p:spTree>
    <p:extLst>
      <p:ext uri="{BB962C8B-B14F-4D97-AF65-F5344CB8AC3E}">
        <p14:creationId xmlns:p14="http://schemas.microsoft.com/office/powerpoint/2010/main" val="1411086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Does normalization important???</a:t>
            </a:r>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10</a:t>
            </a:fld>
            <a:endParaRPr lang="zh-TW" altLang="en-US"/>
          </a:p>
        </p:txBody>
      </p:sp>
    </p:spTree>
    <p:extLst>
      <p:ext uri="{BB962C8B-B14F-4D97-AF65-F5344CB8AC3E}">
        <p14:creationId xmlns:p14="http://schemas.microsoft.com/office/powerpoint/2010/main" val="245924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11</a:t>
            </a:fld>
            <a:endParaRPr lang="zh-TW" altLang="en-US"/>
          </a:p>
        </p:txBody>
      </p:sp>
    </p:spTree>
    <p:extLst>
      <p:ext uri="{BB962C8B-B14F-4D97-AF65-F5344CB8AC3E}">
        <p14:creationId xmlns:p14="http://schemas.microsoft.com/office/powerpoint/2010/main" val="1342682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12</a:t>
            </a:fld>
            <a:endParaRPr lang="zh-TW" altLang="en-US"/>
          </a:p>
        </p:txBody>
      </p:sp>
    </p:spTree>
    <p:extLst>
      <p:ext uri="{BB962C8B-B14F-4D97-AF65-F5344CB8AC3E}">
        <p14:creationId xmlns:p14="http://schemas.microsoft.com/office/powerpoint/2010/main" val="853785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13</a:t>
            </a:fld>
            <a:endParaRPr lang="zh-TW" altLang="en-US"/>
          </a:p>
        </p:txBody>
      </p:sp>
    </p:spTree>
    <p:extLst>
      <p:ext uri="{BB962C8B-B14F-4D97-AF65-F5344CB8AC3E}">
        <p14:creationId xmlns:p14="http://schemas.microsoft.com/office/powerpoint/2010/main" val="1817462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Relation between attention and CNN</a:t>
            </a:r>
          </a:p>
          <a:p>
            <a:r>
              <a:rPr lang="en-US" altLang="zh-TW" dirty="0"/>
              <a:t>Global receptive field (compared to convolutional architectures)</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15</a:t>
            </a:fld>
            <a:endParaRPr lang="zh-TW" altLang="en-US"/>
          </a:p>
        </p:txBody>
      </p:sp>
    </p:spTree>
    <p:extLst>
      <p:ext uri="{BB962C8B-B14F-4D97-AF65-F5344CB8AC3E}">
        <p14:creationId xmlns:p14="http://schemas.microsoft.com/office/powerpoint/2010/main" val="3767562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atin typeface="Microsoft YaHei" charset="-122"/>
                <a:ea typeface="Microsoft YaHei" charset="-122"/>
                <a:cs typeface="Microsoft YaHei" charset="-122"/>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092451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lvl1pPr>
              <a:defRPr>
                <a:latin typeface="Microsoft YaHei" charset="-122"/>
                <a:ea typeface="Microsoft YaHei" charset="-122"/>
                <a:cs typeface="Microsoft YaHei" charset="-122"/>
              </a:defRPr>
            </a:lvl1pPr>
            <a:lvl2pPr>
              <a:defRPr>
                <a:latin typeface="Microsoft YaHei" charset="-122"/>
                <a:ea typeface="Microsoft YaHei" charset="-122"/>
                <a:cs typeface="Microsoft YaHei" charset="-122"/>
              </a:defRPr>
            </a:lvl2pPr>
            <a:lvl3pPr>
              <a:defRPr>
                <a:latin typeface="Microsoft YaHei" charset="-122"/>
                <a:ea typeface="Microsoft YaHei" charset="-122"/>
                <a:cs typeface="Microsoft YaHei" charset="-122"/>
              </a:defRPr>
            </a:lvl3pPr>
            <a:lvl4pPr>
              <a:defRPr>
                <a:latin typeface="Microsoft YaHei" charset="-122"/>
                <a:ea typeface="Microsoft YaHei" charset="-122"/>
                <a:cs typeface="Microsoft YaHei" charset="-122"/>
              </a:defRPr>
            </a:lvl4pPr>
            <a:lvl5pPr>
              <a:defRPr>
                <a:latin typeface="Microsoft YaHei" charset="-122"/>
                <a:ea typeface="Microsoft YaHei" charset="-122"/>
                <a:cs typeface="Microsoft YaHei"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186493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lvl1pPr>
              <a:defRPr>
                <a:latin typeface="Microsoft YaHei" charset="-122"/>
                <a:ea typeface="Microsoft YaHei" charset="-122"/>
                <a:cs typeface="Microsoft YaHei" charset="-122"/>
              </a:defRPr>
            </a:lvl1pPr>
            <a:lvl2pPr>
              <a:defRPr>
                <a:latin typeface="Microsoft YaHei" charset="-122"/>
                <a:ea typeface="Microsoft YaHei" charset="-122"/>
                <a:cs typeface="Microsoft YaHei" charset="-122"/>
              </a:defRPr>
            </a:lvl2pPr>
            <a:lvl3pPr>
              <a:defRPr>
                <a:latin typeface="Microsoft YaHei" charset="-122"/>
                <a:ea typeface="Microsoft YaHei" charset="-122"/>
                <a:cs typeface="Microsoft YaHei" charset="-122"/>
              </a:defRPr>
            </a:lvl3pPr>
            <a:lvl4pPr>
              <a:defRPr>
                <a:latin typeface="Microsoft YaHei" charset="-122"/>
                <a:ea typeface="Microsoft YaHei" charset="-122"/>
                <a:cs typeface="Microsoft YaHei" charset="-122"/>
              </a:defRPr>
            </a:lvl4pPr>
            <a:lvl5pPr>
              <a:defRPr>
                <a:latin typeface="Microsoft YaHei" charset="-122"/>
                <a:ea typeface="Microsoft YaHei" charset="-122"/>
                <a:cs typeface="Microsoft YaHei"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9875324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新增或导入">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983432" y="69679"/>
            <a:ext cx="4176464" cy="543177"/>
          </a:xfrm>
          <a:prstGeom prst="rect">
            <a:avLst/>
          </a:prstGeom>
          <a:ln w="12700">
            <a:miter lim="400000"/>
          </a:ln>
        </p:spPr>
        <p:txBody>
          <a:bodyPr lIns="45719" rIns="45719" anchor="ctr">
            <a:normAutofit/>
          </a:bodyPr>
          <a:lstStyle>
            <a:lvl1pPr>
              <a:defRPr lang="zh-CN" altLang="en-US"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defRPr>
            </a:lvl1pPr>
          </a:lstStyle>
          <a:p>
            <a:pPr lvl="0">
              <a:lnSpc>
                <a:spcPct val="120000"/>
              </a:lnSpc>
              <a:spcBef>
                <a:spcPts val="1000"/>
              </a:spcBef>
              <a:buClr>
                <a:schemeClr val="accent2"/>
              </a:buClr>
              <a:buSzPct val="80000"/>
            </a:pPr>
            <a:r>
              <a:rPr lang="zh-CN" altLang="en-US" dirty="0"/>
              <a:t>标题</a:t>
            </a:r>
          </a:p>
        </p:txBody>
      </p:sp>
      <p:sp>
        <p:nvSpPr>
          <p:cNvPr id="3"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4" name="直接连接符 3"/>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5" name="组合 4"/>
          <p:cNvGrpSpPr/>
          <p:nvPr userDrawn="1"/>
        </p:nvGrpSpPr>
        <p:grpSpPr>
          <a:xfrm>
            <a:off x="9961230" y="6488681"/>
            <a:ext cx="1971263" cy="369330"/>
            <a:chOff x="9765890" y="6223198"/>
            <a:chExt cx="2426110" cy="634802"/>
          </a:xfrm>
          <a:solidFill>
            <a:schemeClr val="accent2">
              <a:lumMod val="60000"/>
              <a:lumOff val="40000"/>
            </a:schemeClr>
          </a:solidFill>
        </p:grpSpPr>
        <p:sp>
          <p:nvSpPr>
            <p:cNvPr id="6" name="矩形 5"/>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7" name="等腰三角形 6"/>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8" name="组合 7"/>
          <p:cNvGrpSpPr/>
          <p:nvPr userDrawn="1"/>
        </p:nvGrpSpPr>
        <p:grpSpPr>
          <a:xfrm>
            <a:off x="10089050" y="6488681"/>
            <a:ext cx="1971263" cy="369330"/>
            <a:chOff x="9765890" y="6223198"/>
            <a:chExt cx="2426110" cy="634802"/>
          </a:xfrm>
          <a:solidFill>
            <a:schemeClr val="accent2"/>
          </a:solidFill>
        </p:grpSpPr>
        <p:sp>
          <p:nvSpPr>
            <p:cNvPr id="9" name="矩形 8"/>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0" name="等腰三角形 9"/>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1" name="组合 10"/>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2" name="矩形 11"/>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3" name="等腰三角形 12"/>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4"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15" name="组合 14"/>
          <p:cNvGrpSpPr/>
          <p:nvPr userDrawn="1"/>
        </p:nvGrpSpPr>
        <p:grpSpPr>
          <a:xfrm flipV="1">
            <a:off x="-19588" y="0"/>
            <a:ext cx="860137" cy="597741"/>
            <a:chOff x="-360202" y="-6"/>
            <a:chExt cx="860137" cy="723269"/>
          </a:xfrm>
        </p:grpSpPr>
        <p:grpSp>
          <p:nvGrpSpPr>
            <p:cNvPr id="16" name="组合 15"/>
            <p:cNvGrpSpPr/>
            <p:nvPr/>
          </p:nvGrpSpPr>
          <p:grpSpPr>
            <a:xfrm>
              <a:off x="-155344" y="-6"/>
              <a:ext cx="655279" cy="723266"/>
              <a:chOff x="-20249" y="0"/>
              <a:chExt cx="924448" cy="914400"/>
            </a:xfrm>
            <a:solidFill>
              <a:schemeClr val="accent2">
                <a:lumMod val="60000"/>
                <a:lumOff val="40000"/>
              </a:schemeClr>
            </a:solidFill>
          </p:grpSpPr>
          <p:sp>
            <p:nvSpPr>
              <p:cNvPr id="23" name="矩形 2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4" name="等腰三角形 2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7" name="组合 16"/>
            <p:cNvGrpSpPr/>
            <p:nvPr/>
          </p:nvGrpSpPr>
          <p:grpSpPr>
            <a:xfrm>
              <a:off x="-252895" y="-4"/>
              <a:ext cx="655280" cy="723267"/>
              <a:chOff x="-20249" y="0"/>
              <a:chExt cx="924448" cy="914400"/>
            </a:xfrm>
            <a:solidFill>
              <a:schemeClr val="accent2"/>
            </a:solidFill>
          </p:grpSpPr>
          <p:sp>
            <p:nvSpPr>
              <p:cNvPr id="21" name="矩形 20"/>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2" name="等腰三角形 2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8" name="组合 17"/>
            <p:cNvGrpSpPr/>
            <p:nvPr/>
          </p:nvGrpSpPr>
          <p:grpSpPr>
            <a:xfrm>
              <a:off x="-360202" y="-3"/>
              <a:ext cx="655279" cy="723266"/>
              <a:chOff x="-20249" y="0"/>
              <a:chExt cx="924448" cy="914400"/>
            </a:xfrm>
          </p:grpSpPr>
          <p:sp>
            <p:nvSpPr>
              <p:cNvPr id="19" name="矩形 18"/>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0" name="等腰三角形 19"/>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5"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0" name="内容占位符 29"/>
          <p:cNvSpPr>
            <a:spLocks noGrp="1"/>
          </p:cNvSpPr>
          <p:nvPr>
            <p:ph sz="quarter" idx="10"/>
          </p:nvPr>
        </p:nvSpPr>
        <p:spPr>
          <a:xfrm>
            <a:off x="1271588" y="1268413"/>
            <a:ext cx="9825037" cy="4968875"/>
          </a:xfrm>
          <a:prstGeom prst="rect">
            <a:avLst/>
          </a:prstGeom>
        </p:spPr>
        <p:txBody>
          <a:bodyPr/>
          <a:lstStyle>
            <a:lvl1pPr marL="0" indent="0">
              <a:buFontTx/>
              <a:buNone/>
              <a:defRPr/>
            </a:lvl1pPr>
          </a:lstStyle>
          <a:p>
            <a:pPr lvl="0"/>
            <a:endParaRPr lang="zh-CN" altLang="en-US" dirty="0"/>
          </a:p>
        </p:txBody>
      </p:sp>
    </p:spTree>
    <p:extLst>
      <p:ext uri="{BB962C8B-B14F-4D97-AF65-F5344CB8AC3E}">
        <p14:creationId xmlns:p14="http://schemas.microsoft.com/office/powerpoint/2010/main" val="16099672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3" name="Title Text"/>
          <p:cNvSpPr txBox="1">
            <a:spLocks noGrp="1"/>
          </p:cNvSpPr>
          <p:nvPr>
            <p:ph type="title"/>
          </p:nvPr>
        </p:nvSpPr>
        <p:spPr>
          <a:xfrm>
            <a:off x="429015" y="153248"/>
            <a:ext cx="10940407" cy="727657"/>
          </a:xfrm>
          <a:prstGeom prst="rect">
            <a:avLst/>
          </a:prstGeom>
        </p:spPr>
        <p:txBody>
          <a:bodyPr/>
          <a:lstStyle/>
          <a:p>
            <a:r>
              <a:t>Title Text</a:t>
            </a:r>
          </a:p>
        </p:txBody>
      </p:sp>
      <p:sp>
        <p:nvSpPr>
          <p:cNvPr id="24" name="Body Level One…"/>
          <p:cNvSpPr txBox="1">
            <a:spLocks noGrp="1"/>
          </p:cNvSpPr>
          <p:nvPr>
            <p:ph type="body" idx="1"/>
          </p:nvPr>
        </p:nvSpPr>
        <p:spPr>
          <a:xfrm>
            <a:off x="454123" y="1345775"/>
            <a:ext cx="10940405" cy="473857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5" name="Slide Number"/>
          <p:cNvSpPr txBox="1">
            <a:spLocks noGrp="1"/>
          </p:cNvSpPr>
          <p:nvPr>
            <p:ph type="sldNum" sz="quarter" idx="2"/>
          </p:nvPr>
        </p:nvSpPr>
        <p:spPr>
          <a:xfrm>
            <a:off x="5892800" y="6170083"/>
            <a:ext cx="2844800" cy="372535"/>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273801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42958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CE9FCAA-7546-4E4F-AC56-96458168AEE1}" type="datetime1">
              <a:rPr lang="zh-TW" altLang="en-US" smtClean="0"/>
              <a:t>2024/1/3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4FE7D4A-7B99-4F9B-9C7F-3AECE8C25A38}" type="slidenum">
              <a:rPr lang="zh-TW" altLang="en-US" smtClean="0"/>
              <a:t>‹#›</a:t>
            </a:fld>
            <a:endParaRPr lang="zh-TW" altLang="en-US"/>
          </a:p>
        </p:txBody>
      </p:sp>
    </p:spTree>
    <p:extLst>
      <p:ext uri="{BB962C8B-B14F-4D97-AF65-F5344CB8AC3E}">
        <p14:creationId xmlns:p14="http://schemas.microsoft.com/office/powerpoint/2010/main" val="21253064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1/3/24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180441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arlito"/>
                <a:cs typeface="Carlito"/>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1/3/24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5918177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737105" y="2809443"/>
            <a:ext cx="6717791" cy="609398"/>
          </a:xfrm>
          <a:prstGeom prst="rect">
            <a:avLst/>
          </a:prstGeom>
        </p:spPr>
        <p:txBody>
          <a:bodyPr wrap="square" lIns="0" tIns="0" rIns="0" bIns="0">
            <a:spAutoFit/>
          </a:bodyPr>
          <a:lstStyle>
            <a:lvl1pPr>
              <a:defRPr sz="4400" b="0" i="0">
                <a:solidFill>
                  <a:schemeClr val="tx1"/>
                </a:solidFill>
                <a:latin typeface="Carlito"/>
                <a:cs typeface="Carlito"/>
              </a:defRPr>
            </a:lvl1pPr>
          </a:lstStyle>
          <a:p>
            <a:endParaRPr/>
          </a:p>
        </p:txBody>
      </p:sp>
      <p:sp>
        <p:nvSpPr>
          <p:cNvPr id="3" name="Holder 3"/>
          <p:cNvSpPr>
            <a:spLocks noGrp="1"/>
          </p:cNvSpPr>
          <p:nvPr>
            <p:ph type="subTitle" idx="4"/>
          </p:nvPr>
        </p:nvSpPr>
        <p:spPr>
          <a:xfrm>
            <a:off x="1828800" y="3840480"/>
            <a:ext cx="8534400" cy="387798"/>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1/3/24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3267325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46125" y="202747"/>
            <a:ext cx="9949089" cy="548367"/>
          </a:xfrm>
          <a:prstGeom prst="rect">
            <a:avLst/>
          </a:prstGeom>
        </p:spPr>
        <p:txBody>
          <a:bodyPr/>
          <a:lstStyle>
            <a:lvl1pPr>
              <a:defRPr lang="zh-CN" altLang="en-US" sz="2800" b="1" kern="1200">
                <a:solidFill>
                  <a:schemeClr val="bg1"/>
                </a:solidFill>
                <a:latin typeface="微软雅黑" panose="020B0503020204020204" pitchFamily="34" charset="-122"/>
                <a:ea typeface="微软雅黑" panose="020B0503020204020204" pitchFamily="34" charset="-122"/>
                <a:cs typeface="+mn-cs"/>
              </a:defRPr>
            </a:lvl1pPr>
          </a:lstStyle>
          <a:p>
            <a:r>
              <a:rPr lang="zh-CN" altLang="en-US" dirty="0"/>
              <a:t>单击此处编辑母版标题样式</a:t>
            </a:r>
          </a:p>
        </p:txBody>
      </p:sp>
      <p:grpSp>
        <p:nvGrpSpPr>
          <p:cNvPr id="4" name="Group 3"/>
          <p:cNvGrpSpPr>
            <a:grpSpLocks/>
          </p:cNvGrpSpPr>
          <p:nvPr userDrawn="1"/>
        </p:nvGrpSpPr>
        <p:grpSpPr bwMode="auto">
          <a:xfrm>
            <a:off x="271463" y="223838"/>
            <a:ext cx="474662" cy="290512"/>
            <a:chOff x="0" y="0"/>
            <a:chExt cx="714375" cy="438150"/>
          </a:xfrm>
        </p:grpSpPr>
        <p:sp>
          <p:nvSpPr>
            <p:cNvPr id="5" name="燕尾形 4"/>
            <p:cNvSpPr>
              <a:spLocks noChangeArrowheads="1"/>
            </p:cNvSpPr>
            <p:nvPr/>
          </p:nvSpPr>
          <p:spPr bwMode="auto">
            <a:xfrm>
              <a:off x="0" y="0"/>
              <a:ext cx="438150" cy="438150"/>
            </a:xfrm>
            <a:prstGeom prst="chevron">
              <a:avLst>
                <a:gd name="adj" fmla="val 50000"/>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sp>
          <p:nvSpPr>
            <p:cNvPr id="6" name="燕尾形 5"/>
            <p:cNvSpPr>
              <a:spLocks noChangeArrowheads="1"/>
            </p:cNvSpPr>
            <p:nvPr/>
          </p:nvSpPr>
          <p:spPr bwMode="auto">
            <a:xfrm>
              <a:off x="276225" y="0"/>
              <a:ext cx="438150" cy="438150"/>
            </a:xfrm>
            <a:prstGeom prst="chevr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grpSp>
      <p:sp>
        <p:nvSpPr>
          <p:cNvPr id="7" name="内容占位符 7"/>
          <p:cNvSpPr>
            <a:spLocks noGrp="1"/>
          </p:cNvSpPr>
          <p:nvPr>
            <p:ph sz="quarter" idx="10"/>
          </p:nvPr>
        </p:nvSpPr>
        <p:spPr>
          <a:xfrm>
            <a:off x="630237" y="1147763"/>
            <a:ext cx="10752465" cy="5237271"/>
          </a:xfrm>
          <a:prstGeom prst="rect">
            <a:avLst/>
          </a:prstGeom>
        </p:spPr>
        <p:txBody>
          <a:bodyPr/>
          <a:lstStyle>
            <a:lvl1pPr marL="285750" marR="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n"/>
              <a:tabLst/>
              <a:defRPr lang="en-US" altLang="zh-CN" sz="2800" b="0" kern="1200" dirty="0">
                <a:solidFill>
                  <a:srgbClr val="09405E"/>
                </a:solidFill>
                <a:latin typeface="微软雅黑" panose="020B0503020204020204" pitchFamily="34" charset="-122"/>
                <a:ea typeface="微软雅黑" panose="020B0503020204020204" pitchFamily="34" charset="-122"/>
                <a:cs typeface="+mn-cs"/>
              </a:defRPr>
            </a:lvl1pPr>
            <a:lvl2pPr marL="457200" indent="0">
              <a:lnSpc>
                <a:spcPct val="100000"/>
              </a:lnSpc>
              <a:buFont typeface="Arial" panose="020B0604020202020204" pitchFamily="34" charset="0"/>
              <a:buChar char="•"/>
              <a:defRPr lang="zh-CN" altLang="en-US" sz="2400" b="0" kern="1200" dirty="0">
                <a:solidFill>
                  <a:srgbClr val="09405E"/>
                </a:solidFill>
                <a:latin typeface="微软雅黑" panose="020B0503020204020204" pitchFamily="34" charset="-122"/>
                <a:ea typeface="微软雅黑" panose="020B0503020204020204" pitchFamily="34" charset="-122"/>
                <a:cs typeface="+mn-cs"/>
              </a:defRPr>
            </a:lvl2pPr>
            <a:lvl3pPr marL="914400" indent="0">
              <a:buNone/>
              <a:defRPr/>
            </a:lvl3pPr>
          </a:lstStyle>
          <a:p>
            <a:pPr lvl="0"/>
            <a:r>
              <a:rPr lang="zh-CN" altLang="en-US" dirty="0"/>
              <a:t>编辑母版文本样式</a:t>
            </a:r>
            <a:endParaRPr lang="en-US" altLang="zh-CN" dirty="0"/>
          </a:p>
          <a:p>
            <a:pPr marL="457200" marR="0" lvl="1"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n"/>
              <a:tabLst/>
              <a:defRPr/>
            </a:pPr>
            <a:r>
              <a:rPr lang="zh-CN" altLang="en-US" dirty="0"/>
              <a:t>编辑母版文本样式</a:t>
            </a:r>
          </a:p>
          <a:p>
            <a:pPr lvl="0"/>
            <a:endParaRPr lang="zh-CN" altLang="en-US" dirty="0"/>
          </a:p>
        </p:txBody>
      </p:sp>
    </p:spTree>
    <p:extLst>
      <p:ext uri="{BB962C8B-B14F-4D97-AF65-F5344CB8AC3E}">
        <p14:creationId xmlns:p14="http://schemas.microsoft.com/office/powerpoint/2010/main" val="26288315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0" cap="all">
                <a:latin typeface="Microsoft YaHei" charset="-122"/>
                <a:ea typeface="Microsoft YaHei" charset="-122"/>
                <a:cs typeface="Microsoft YaHei" charset="-122"/>
              </a:defRPr>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atin typeface="Microsoft YaHei" charset="-122"/>
                <a:ea typeface="Microsoft YaHei" charset="-122"/>
                <a:cs typeface="Microsoft YaHei" charset="-122"/>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8276431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46125" y="202747"/>
            <a:ext cx="9949089" cy="548367"/>
          </a:xfrm>
          <a:prstGeom prst="rect">
            <a:avLst/>
          </a:prstGeom>
        </p:spPr>
        <p:txBody>
          <a:bodyPr/>
          <a:lstStyle>
            <a:lvl1pPr>
              <a:defRPr lang="zh-CN" altLang="en-US" sz="2800" b="1" kern="1200">
                <a:solidFill>
                  <a:schemeClr val="bg1"/>
                </a:solidFill>
                <a:latin typeface="微软雅黑" panose="020B0503020204020204" pitchFamily="34" charset="-122"/>
                <a:ea typeface="微软雅黑" panose="020B0503020204020204" pitchFamily="34" charset="-122"/>
                <a:cs typeface="+mn-cs"/>
              </a:defRPr>
            </a:lvl1pPr>
          </a:lstStyle>
          <a:p>
            <a:r>
              <a:rPr lang="zh-CN" altLang="en-US" dirty="0"/>
              <a:t>单击此处编辑母版标题样式</a:t>
            </a:r>
          </a:p>
        </p:txBody>
      </p:sp>
      <p:grpSp>
        <p:nvGrpSpPr>
          <p:cNvPr id="4" name="Group 3"/>
          <p:cNvGrpSpPr>
            <a:grpSpLocks/>
          </p:cNvGrpSpPr>
          <p:nvPr userDrawn="1"/>
        </p:nvGrpSpPr>
        <p:grpSpPr bwMode="auto">
          <a:xfrm>
            <a:off x="271463" y="223838"/>
            <a:ext cx="474662" cy="290512"/>
            <a:chOff x="0" y="0"/>
            <a:chExt cx="714375" cy="438150"/>
          </a:xfrm>
        </p:grpSpPr>
        <p:sp>
          <p:nvSpPr>
            <p:cNvPr id="5" name="燕尾形 4"/>
            <p:cNvSpPr>
              <a:spLocks noChangeArrowheads="1"/>
            </p:cNvSpPr>
            <p:nvPr/>
          </p:nvSpPr>
          <p:spPr bwMode="auto">
            <a:xfrm>
              <a:off x="0" y="0"/>
              <a:ext cx="438150" cy="438150"/>
            </a:xfrm>
            <a:prstGeom prst="chevron">
              <a:avLst>
                <a:gd name="adj" fmla="val 50000"/>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sp>
          <p:nvSpPr>
            <p:cNvPr id="6" name="燕尾形 5"/>
            <p:cNvSpPr>
              <a:spLocks noChangeArrowheads="1"/>
            </p:cNvSpPr>
            <p:nvPr/>
          </p:nvSpPr>
          <p:spPr bwMode="auto">
            <a:xfrm>
              <a:off x="276225" y="0"/>
              <a:ext cx="438150" cy="438150"/>
            </a:xfrm>
            <a:prstGeom prst="chevr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grpSp>
      <p:sp>
        <p:nvSpPr>
          <p:cNvPr id="7" name="内容占位符 7"/>
          <p:cNvSpPr>
            <a:spLocks noGrp="1"/>
          </p:cNvSpPr>
          <p:nvPr>
            <p:ph sz="quarter" idx="10"/>
          </p:nvPr>
        </p:nvSpPr>
        <p:spPr>
          <a:xfrm>
            <a:off x="630237" y="1147763"/>
            <a:ext cx="10752465" cy="5237271"/>
          </a:xfrm>
          <a:prstGeom prst="rect">
            <a:avLst/>
          </a:prstGeom>
        </p:spPr>
        <p:txBody>
          <a:bodyPr/>
          <a:lstStyle>
            <a:lvl1pPr marL="285750" marR="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n"/>
              <a:tabLst/>
              <a:defRPr lang="en-US" altLang="zh-CN" sz="2800" b="0" kern="1200" dirty="0">
                <a:solidFill>
                  <a:srgbClr val="09405E"/>
                </a:solidFill>
                <a:latin typeface="微软雅黑" panose="020B0503020204020204" pitchFamily="34" charset="-122"/>
                <a:ea typeface="微软雅黑" panose="020B0503020204020204" pitchFamily="34" charset="-122"/>
                <a:cs typeface="+mn-cs"/>
              </a:defRPr>
            </a:lvl1pPr>
            <a:lvl2pPr marL="457200" indent="0">
              <a:lnSpc>
                <a:spcPct val="100000"/>
              </a:lnSpc>
              <a:buFont typeface="Arial" panose="020B0604020202020204" pitchFamily="34" charset="0"/>
              <a:buChar char="•"/>
              <a:defRPr lang="zh-CN" altLang="en-US" sz="2400" b="0" kern="1200" dirty="0">
                <a:solidFill>
                  <a:srgbClr val="09405E"/>
                </a:solidFill>
                <a:latin typeface="微软雅黑" panose="020B0503020204020204" pitchFamily="34" charset="-122"/>
                <a:ea typeface="微软雅黑" panose="020B0503020204020204" pitchFamily="34" charset="-122"/>
                <a:cs typeface="+mn-cs"/>
              </a:defRPr>
            </a:lvl2pPr>
            <a:lvl3pPr marL="914400" indent="0">
              <a:buNone/>
              <a:defRPr/>
            </a:lvl3pPr>
          </a:lstStyle>
          <a:p>
            <a:pPr lvl="0"/>
            <a:r>
              <a:rPr lang="zh-CN" altLang="en-US" dirty="0"/>
              <a:t>编辑母版文本样式</a:t>
            </a:r>
            <a:endParaRPr lang="en-US" altLang="zh-CN" dirty="0"/>
          </a:p>
          <a:p>
            <a:pPr marL="457200" marR="0" lvl="1"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n"/>
              <a:tabLst/>
              <a:defRPr/>
            </a:pPr>
            <a:r>
              <a:rPr lang="zh-CN" altLang="en-US" dirty="0"/>
              <a:t>编辑母版文本样式</a:t>
            </a:r>
          </a:p>
          <a:p>
            <a:pPr lvl="0"/>
            <a:endParaRPr lang="zh-CN" altLang="en-US" dirty="0"/>
          </a:p>
        </p:txBody>
      </p:sp>
    </p:spTree>
    <p:extLst>
      <p:ext uri="{BB962C8B-B14F-4D97-AF65-F5344CB8AC3E}">
        <p14:creationId xmlns:p14="http://schemas.microsoft.com/office/powerpoint/2010/main" val="21651263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grpSp>
        <p:nvGrpSpPr>
          <p:cNvPr id="3" name="Group 3"/>
          <p:cNvGrpSpPr>
            <a:grpSpLocks/>
          </p:cNvGrpSpPr>
          <p:nvPr userDrawn="1"/>
        </p:nvGrpSpPr>
        <p:grpSpPr bwMode="auto">
          <a:xfrm>
            <a:off x="271463" y="223838"/>
            <a:ext cx="474662" cy="290512"/>
            <a:chOff x="0" y="0"/>
            <a:chExt cx="714375" cy="438150"/>
          </a:xfrm>
        </p:grpSpPr>
        <p:sp>
          <p:nvSpPr>
            <p:cNvPr id="4" name="燕尾形 4"/>
            <p:cNvSpPr>
              <a:spLocks noChangeArrowheads="1"/>
            </p:cNvSpPr>
            <p:nvPr/>
          </p:nvSpPr>
          <p:spPr bwMode="auto">
            <a:xfrm>
              <a:off x="0" y="0"/>
              <a:ext cx="438150" cy="438150"/>
            </a:xfrm>
            <a:prstGeom prst="chevron">
              <a:avLst>
                <a:gd name="adj" fmla="val 50000"/>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sp>
          <p:nvSpPr>
            <p:cNvPr id="5" name="燕尾形 5"/>
            <p:cNvSpPr>
              <a:spLocks noChangeArrowheads="1"/>
            </p:cNvSpPr>
            <p:nvPr/>
          </p:nvSpPr>
          <p:spPr bwMode="auto">
            <a:xfrm>
              <a:off x="276225" y="0"/>
              <a:ext cx="438150" cy="438150"/>
            </a:xfrm>
            <a:prstGeom prst="chevr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grpSp>
      <p:sp>
        <p:nvSpPr>
          <p:cNvPr id="8" name="内容占位符 7"/>
          <p:cNvSpPr>
            <a:spLocks noGrp="1"/>
          </p:cNvSpPr>
          <p:nvPr>
            <p:ph sz="quarter" idx="10"/>
          </p:nvPr>
        </p:nvSpPr>
        <p:spPr>
          <a:xfrm>
            <a:off x="630237" y="1147763"/>
            <a:ext cx="10752465" cy="5237271"/>
          </a:xfrm>
          <a:prstGeom prst="rect">
            <a:avLst/>
          </a:prstGeom>
        </p:spPr>
        <p:txBody>
          <a:bodyPr/>
          <a:lstStyle>
            <a:lvl1pPr marL="285750" marR="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n"/>
              <a:tabLst/>
              <a:defRPr lang="zh-CN" altLang="en-US" sz="2800" kern="1200" dirty="0" smtClean="0">
                <a:solidFill>
                  <a:srgbClr val="09405E"/>
                </a:solidFill>
                <a:latin typeface="Microsoft YaHei" charset="-122"/>
                <a:ea typeface="Microsoft YaHei" charset="-122"/>
                <a:cs typeface="Microsoft YaHei" charset="-122"/>
              </a:defRPr>
            </a:lvl1pPr>
            <a:lvl2pPr marL="457200" indent="0">
              <a:buFont typeface="Arial" panose="020B0604020202020204" pitchFamily="34" charset="0"/>
              <a:buChar char="•"/>
              <a:defRPr lang="zh-CN" altLang="en-US" sz="2400" kern="1200" dirty="0" smtClean="0">
                <a:solidFill>
                  <a:srgbClr val="09405E"/>
                </a:solidFill>
                <a:latin typeface="Microsoft YaHei" charset="-122"/>
                <a:ea typeface="Microsoft YaHei" charset="-122"/>
                <a:cs typeface="Microsoft YaHei" charset="-122"/>
              </a:defRPr>
            </a:lvl2pPr>
            <a:lvl3pPr marL="914400" indent="0">
              <a:buNone/>
              <a:defRPr/>
            </a:lvl3pPr>
          </a:lstStyle>
          <a:p>
            <a:pPr lvl="0"/>
            <a:r>
              <a:rPr lang="zh-CN" altLang="en-US" dirty="0"/>
              <a:t>编辑母版文本样式</a:t>
            </a:r>
            <a:endParaRPr lang="en-US" altLang="zh-CN" dirty="0"/>
          </a:p>
          <a:p>
            <a:pPr marL="457200" marR="0" lvl="1"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n"/>
              <a:tabLst/>
              <a:defRPr/>
            </a:pPr>
            <a:r>
              <a:rPr lang="zh-CN" altLang="en-US" dirty="0"/>
              <a:t>编辑母版文本样式</a:t>
            </a:r>
          </a:p>
          <a:p>
            <a:pPr lvl="0"/>
            <a:endParaRPr lang="zh-CN" altLang="en-US" dirty="0"/>
          </a:p>
        </p:txBody>
      </p:sp>
      <p:sp>
        <p:nvSpPr>
          <p:cNvPr id="7" name="标题 1"/>
          <p:cNvSpPr>
            <a:spLocks noGrp="1"/>
          </p:cNvSpPr>
          <p:nvPr>
            <p:ph type="title"/>
          </p:nvPr>
        </p:nvSpPr>
        <p:spPr>
          <a:xfrm>
            <a:off x="746126" y="158524"/>
            <a:ext cx="9753146" cy="674233"/>
          </a:xfrm>
          <a:prstGeom prst="rect">
            <a:avLst/>
          </a:prstGeom>
        </p:spPr>
        <p:txBody>
          <a:bodyPr/>
          <a:lstStyle>
            <a:lvl1pPr>
              <a:defRPr lang="zh-CN" altLang="en-US" sz="2800" b="1" kern="1200" dirty="0">
                <a:solidFill>
                  <a:schemeClr val="bg1"/>
                </a:solidFill>
                <a:latin typeface="微软雅黑" panose="020B0503020204020204" pitchFamily="34" charset="-122"/>
                <a:ea typeface="微软雅黑" panose="020B0503020204020204" pitchFamily="34" charset="-122"/>
                <a:cs typeface="+mn-cs"/>
              </a:defRPr>
            </a:lvl1pPr>
          </a:lstStyle>
          <a:p>
            <a:r>
              <a:rPr lang="zh-CN" altLang="en-US" dirty="0"/>
              <a:t>单击此处编辑母版标题样式</a:t>
            </a:r>
          </a:p>
        </p:txBody>
      </p:sp>
    </p:spTree>
    <p:extLst>
      <p:ext uri="{BB962C8B-B14F-4D97-AF65-F5344CB8AC3E}">
        <p14:creationId xmlns:p14="http://schemas.microsoft.com/office/powerpoint/2010/main" val="294964033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atin typeface="Microsoft YaHei" charset="-122"/>
                <a:ea typeface="Microsoft YaHei" charset="-122"/>
                <a:cs typeface="Microsoft YaHei" charset="-122"/>
              </a:defRPr>
            </a:lvl1pPr>
            <a:lvl2pPr>
              <a:defRPr sz="2400">
                <a:latin typeface="Microsoft YaHei" charset="-122"/>
                <a:ea typeface="Microsoft YaHei" charset="-122"/>
                <a:cs typeface="Microsoft YaHei" charset="-122"/>
              </a:defRPr>
            </a:lvl2pPr>
            <a:lvl3pPr>
              <a:defRPr sz="2000">
                <a:latin typeface="Microsoft YaHei" charset="-122"/>
                <a:ea typeface="Microsoft YaHei" charset="-122"/>
                <a:cs typeface="Microsoft YaHei" charset="-122"/>
              </a:defRPr>
            </a:lvl3pPr>
            <a:lvl4pPr>
              <a:defRPr sz="1800">
                <a:latin typeface="Microsoft YaHei" charset="-122"/>
                <a:ea typeface="Microsoft YaHei" charset="-122"/>
                <a:cs typeface="Microsoft YaHei" charset="-122"/>
              </a:defRPr>
            </a:lvl4pPr>
            <a:lvl5pPr>
              <a:defRPr sz="1800">
                <a:latin typeface="Microsoft YaHei" charset="-122"/>
                <a:ea typeface="Microsoft YaHei" charset="-122"/>
                <a:cs typeface="Microsoft YaHei" charset="-122"/>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atin typeface="Microsoft YaHei" charset="-122"/>
                <a:ea typeface="Microsoft YaHei" charset="-122"/>
                <a:cs typeface="Microsoft YaHei" charset="-122"/>
              </a:defRPr>
            </a:lvl1pPr>
            <a:lvl2pPr>
              <a:defRPr sz="2400">
                <a:latin typeface="Microsoft YaHei" charset="-122"/>
                <a:ea typeface="Microsoft YaHei" charset="-122"/>
                <a:cs typeface="Microsoft YaHei" charset="-122"/>
              </a:defRPr>
            </a:lvl2pPr>
            <a:lvl3pPr>
              <a:defRPr sz="2000">
                <a:latin typeface="Microsoft YaHei" charset="-122"/>
                <a:ea typeface="Microsoft YaHei" charset="-122"/>
                <a:cs typeface="Microsoft YaHei" charset="-122"/>
              </a:defRPr>
            </a:lvl3pPr>
            <a:lvl4pPr>
              <a:defRPr sz="1800">
                <a:latin typeface="Microsoft YaHei" charset="-122"/>
                <a:ea typeface="Microsoft YaHei" charset="-122"/>
                <a:cs typeface="Microsoft YaHei" charset="-122"/>
              </a:defRPr>
            </a:lvl4pPr>
            <a:lvl5pPr>
              <a:defRPr sz="1800">
                <a:latin typeface="Microsoft YaHei" charset="-122"/>
                <a:ea typeface="Microsoft YaHei" charset="-122"/>
                <a:cs typeface="Microsoft YaHei" charset="-122"/>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958992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atin typeface="Microsoft YaHei" charset="-122"/>
                <a:ea typeface="Microsoft YaHei" charset="-122"/>
                <a:cs typeface="Microsoft YaHei"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atin typeface="Microsoft YaHei" charset="-122"/>
                <a:ea typeface="Microsoft YaHei" charset="-122"/>
                <a:cs typeface="Microsoft YaHei" charset="-122"/>
              </a:defRPr>
            </a:lvl1pPr>
            <a:lvl2pPr>
              <a:defRPr sz="2000">
                <a:latin typeface="Microsoft YaHei" charset="-122"/>
                <a:ea typeface="Microsoft YaHei" charset="-122"/>
                <a:cs typeface="Microsoft YaHei" charset="-122"/>
              </a:defRPr>
            </a:lvl2pPr>
            <a:lvl3pPr>
              <a:defRPr sz="1800">
                <a:latin typeface="Microsoft YaHei" charset="-122"/>
                <a:ea typeface="Microsoft YaHei" charset="-122"/>
                <a:cs typeface="Microsoft YaHei" charset="-122"/>
              </a:defRPr>
            </a:lvl3pPr>
            <a:lvl4pPr>
              <a:defRPr sz="1600">
                <a:latin typeface="Microsoft YaHei" charset="-122"/>
                <a:ea typeface="Microsoft YaHei" charset="-122"/>
                <a:cs typeface="Microsoft YaHei" charset="-122"/>
              </a:defRPr>
            </a:lvl4pPr>
            <a:lvl5pPr>
              <a:defRPr sz="1600">
                <a:latin typeface="Microsoft YaHei" charset="-122"/>
                <a:ea typeface="Microsoft YaHei" charset="-122"/>
                <a:cs typeface="Microsoft YaHei" charset="-122"/>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atin typeface="Microsoft YaHei" charset="-122"/>
                <a:ea typeface="Microsoft YaHei" charset="-122"/>
                <a:cs typeface="Microsoft YaHei"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atin typeface="Microsoft YaHei" charset="-122"/>
                <a:ea typeface="Microsoft YaHei" charset="-122"/>
                <a:cs typeface="Microsoft YaHei" charset="-122"/>
              </a:defRPr>
            </a:lvl1pPr>
            <a:lvl2pPr>
              <a:defRPr sz="2000">
                <a:latin typeface="Microsoft YaHei" charset="-122"/>
                <a:ea typeface="Microsoft YaHei" charset="-122"/>
                <a:cs typeface="Microsoft YaHei" charset="-122"/>
              </a:defRPr>
            </a:lvl2pPr>
            <a:lvl3pPr>
              <a:defRPr sz="1800">
                <a:latin typeface="Microsoft YaHei" charset="-122"/>
                <a:ea typeface="Microsoft YaHei" charset="-122"/>
                <a:cs typeface="Microsoft YaHei" charset="-122"/>
              </a:defRPr>
            </a:lvl3pPr>
            <a:lvl4pPr>
              <a:defRPr sz="1600">
                <a:latin typeface="Microsoft YaHei" charset="-122"/>
                <a:ea typeface="Microsoft YaHei" charset="-122"/>
                <a:cs typeface="Microsoft YaHei" charset="-122"/>
              </a:defRPr>
            </a:lvl4pPr>
            <a:lvl5pPr>
              <a:defRPr sz="1600">
                <a:latin typeface="Microsoft YaHei" charset="-122"/>
                <a:ea typeface="Microsoft YaHei" charset="-122"/>
                <a:cs typeface="Microsoft YaHei" charset="-122"/>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742098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atin typeface="Microsoft YaHei" charset="-122"/>
                <a:ea typeface="Microsoft YaHei" charset="-122"/>
                <a:cs typeface="Microsoft YaHei" charset="-122"/>
              </a:defRPr>
            </a:lvl1pPr>
          </a:lstStyle>
          <a:p>
            <a:r>
              <a:rPr lang="zh-CN" altLang="en-US" dirty="0"/>
              <a:t>单击此处编辑母版标题样式</a:t>
            </a:r>
          </a:p>
        </p:txBody>
      </p:sp>
    </p:spTree>
    <p:extLst>
      <p:ext uri="{BB962C8B-B14F-4D97-AF65-F5344CB8AC3E}">
        <p14:creationId xmlns:p14="http://schemas.microsoft.com/office/powerpoint/2010/main" val="3814298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grpSp>
        <p:nvGrpSpPr>
          <p:cNvPr id="3" name="Group 3"/>
          <p:cNvGrpSpPr>
            <a:grpSpLocks/>
          </p:cNvGrpSpPr>
          <p:nvPr userDrawn="1"/>
        </p:nvGrpSpPr>
        <p:grpSpPr bwMode="auto">
          <a:xfrm>
            <a:off x="271463" y="223838"/>
            <a:ext cx="474662" cy="290512"/>
            <a:chOff x="0" y="0"/>
            <a:chExt cx="714375" cy="438150"/>
          </a:xfrm>
        </p:grpSpPr>
        <p:sp>
          <p:nvSpPr>
            <p:cNvPr id="4" name="燕尾形 4"/>
            <p:cNvSpPr>
              <a:spLocks noChangeArrowheads="1"/>
            </p:cNvSpPr>
            <p:nvPr/>
          </p:nvSpPr>
          <p:spPr bwMode="auto">
            <a:xfrm>
              <a:off x="0" y="0"/>
              <a:ext cx="438150" cy="438150"/>
            </a:xfrm>
            <a:prstGeom prst="chevron">
              <a:avLst>
                <a:gd name="adj" fmla="val 50000"/>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sp>
          <p:nvSpPr>
            <p:cNvPr id="5" name="燕尾形 5"/>
            <p:cNvSpPr>
              <a:spLocks noChangeArrowheads="1"/>
            </p:cNvSpPr>
            <p:nvPr/>
          </p:nvSpPr>
          <p:spPr bwMode="auto">
            <a:xfrm>
              <a:off x="276225" y="0"/>
              <a:ext cx="438150" cy="438150"/>
            </a:xfrm>
            <a:prstGeom prst="chevr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grpSp>
      <p:sp>
        <p:nvSpPr>
          <p:cNvPr id="8" name="内容占位符 7"/>
          <p:cNvSpPr>
            <a:spLocks noGrp="1"/>
          </p:cNvSpPr>
          <p:nvPr>
            <p:ph sz="quarter" idx="10"/>
          </p:nvPr>
        </p:nvSpPr>
        <p:spPr>
          <a:xfrm>
            <a:off x="630237" y="1147763"/>
            <a:ext cx="10752465" cy="5237271"/>
          </a:xfrm>
          <a:prstGeom prst="rect">
            <a:avLst/>
          </a:prstGeom>
        </p:spPr>
        <p:txBody>
          <a:bodyPr/>
          <a:lstStyle>
            <a:lvl1pPr marL="285750" marR="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n"/>
              <a:tabLst/>
              <a:defRPr lang="zh-CN" altLang="en-US" sz="2800" kern="1200" dirty="0" smtClean="0">
                <a:solidFill>
                  <a:srgbClr val="09405E"/>
                </a:solidFill>
                <a:latin typeface="Microsoft YaHei" charset="-122"/>
                <a:ea typeface="Microsoft YaHei" charset="-122"/>
                <a:cs typeface="Microsoft YaHei" charset="-122"/>
              </a:defRPr>
            </a:lvl1pPr>
            <a:lvl2pPr marL="457200" indent="0">
              <a:buFont typeface="Arial" panose="020B0604020202020204" pitchFamily="34" charset="0"/>
              <a:buChar char="•"/>
              <a:defRPr lang="zh-CN" altLang="en-US" sz="2400" kern="1200" dirty="0" smtClean="0">
                <a:solidFill>
                  <a:srgbClr val="09405E"/>
                </a:solidFill>
                <a:latin typeface="Microsoft YaHei" charset="-122"/>
                <a:ea typeface="Microsoft YaHei" charset="-122"/>
                <a:cs typeface="Microsoft YaHei" charset="-122"/>
              </a:defRPr>
            </a:lvl2pPr>
            <a:lvl3pPr marL="914400" indent="0">
              <a:buNone/>
              <a:defRPr/>
            </a:lvl3pPr>
          </a:lstStyle>
          <a:p>
            <a:pPr lvl="0"/>
            <a:r>
              <a:rPr lang="zh-CN" altLang="en-US" dirty="0"/>
              <a:t>编辑母版文本样式</a:t>
            </a:r>
            <a:endParaRPr lang="en-US" altLang="zh-CN" dirty="0"/>
          </a:p>
          <a:p>
            <a:pPr marL="457200" marR="0" lvl="1"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n"/>
              <a:tabLst/>
              <a:defRPr/>
            </a:pPr>
            <a:r>
              <a:rPr lang="zh-CN" altLang="en-US" dirty="0"/>
              <a:t>编辑母版文本样式</a:t>
            </a:r>
          </a:p>
          <a:p>
            <a:pPr lvl="0"/>
            <a:endParaRPr lang="zh-CN" altLang="en-US" dirty="0"/>
          </a:p>
        </p:txBody>
      </p:sp>
      <p:sp>
        <p:nvSpPr>
          <p:cNvPr id="7" name="标题 1"/>
          <p:cNvSpPr>
            <a:spLocks noGrp="1"/>
          </p:cNvSpPr>
          <p:nvPr>
            <p:ph type="title"/>
          </p:nvPr>
        </p:nvSpPr>
        <p:spPr>
          <a:xfrm>
            <a:off x="746126" y="158524"/>
            <a:ext cx="9753146" cy="674233"/>
          </a:xfrm>
          <a:prstGeom prst="rect">
            <a:avLst/>
          </a:prstGeom>
        </p:spPr>
        <p:txBody>
          <a:bodyPr/>
          <a:lstStyle>
            <a:lvl1pPr>
              <a:defRPr lang="zh-CN" altLang="en-US" sz="2800" b="1" kern="1200" dirty="0">
                <a:solidFill>
                  <a:schemeClr val="bg1"/>
                </a:solidFill>
                <a:latin typeface="微软雅黑" panose="020B0503020204020204" pitchFamily="34" charset="-122"/>
                <a:ea typeface="微软雅黑" panose="020B0503020204020204" pitchFamily="34" charset="-122"/>
                <a:cs typeface="+mn-cs"/>
              </a:defRPr>
            </a:lvl1pPr>
          </a:lstStyle>
          <a:p>
            <a:r>
              <a:rPr lang="zh-CN" altLang="en-US" dirty="0"/>
              <a:t>单击此处编辑母版标题样式</a:t>
            </a:r>
          </a:p>
        </p:txBody>
      </p:sp>
    </p:spTree>
    <p:extLst>
      <p:ext uri="{BB962C8B-B14F-4D97-AF65-F5344CB8AC3E}">
        <p14:creationId xmlns:p14="http://schemas.microsoft.com/office/powerpoint/2010/main" val="3154932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atin typeface="Microsoft YaHei" charset="-122"/>
                <a:ea typeface="Microsoft YaHei" charset="-122"/>
                <a:cs typeface="Microsoft YaHei" charset="-122"/>
              </a:defRPr>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atin typeface="Microsoft YaHei" charset="-122"/>
                <a:ea typeface="Microsoft YaHei" charset="-122"/>
                <a:cs typeface="Microsoft YaHei" charset="-122"/>
              </a:defRPr>
            </a:lvl1pPr>
            <a:lvl2pPr>
              <a:defRPr sz="2800">
                <a:latin typeface="Microsoft YaHei" charset="-122"/>
                <a:ea typeface="Microsoft YaHei" charset="-122"/>
                <a:cs typeface="Microsoft YaHei" charset="-122"/>
              </a:defRPr>
            </a:lvl2pPr>
            <a:lvl3pPr>
              <a:defRPr sz="2400">
                <a:latin typeface="Microsoft YaHei" charset="-122"/>
                <a:ea typeface="Microsoft YaHei" charset="-122"/>
                <a:cs typeface="Microsoft YaHei" charset="-122"/>
              </a:defRPr>
            </a:lvl3pPr>
            <a:lvl4pPr>
              <a:defRPr sz="2000">
                <a:latin typeface="Microsoft YaHei" charset="-122"/>
                <a:ea typeface="Microsoft YaHei" charset="-122"/>
                <a:cs typeface="Microsoft YaHei" charset="-122"/>
              </a:defRPr>
            </a:lvl4pPr>
            <a:lvl5pPr>
              <a:defRPr sz="2000">
                <a:latin typeface="Microsoft YaHei" charset="-122"/>
                <a:ea typeface="Microsoft YaHei" charset="-122"/>
                <a:cs typeface="Microsoft YaHei" charset="-122"/>
              </a:defRPr>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atin typeface="Microsoft YaHei" charset="-122"/>
                <a:ea typeface="Microsoft YaHei" charset="-122"/>
                <a:cs typeface="Microsoft YaHei"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4000242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atin typeface="Microsoft YaHei" charset="-122"/>
                <a:ea typeface="Microsoft YaHei" charset="-122"/>
                <a:cs typeface="Microsoft YaHei" charset="-122"/>
              </a:defRPr>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atin typeface="Microsoft YaHei" charset="-122"/>
                <a:ea typeface="Microsoft YaHei" charset="-122"/>
                <a:cs typeface="Microsoft YaHei"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atin typeface="Microsoft YaHei" charset="-122"/>
                <a:ea typeface="Microsoft YaHei" charset="-122"/>
                <a:cs typeface="Microsoft YaHei"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599979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6" Type="http://schemas.openxmlformats.org/officeDocument/2006/relationships/image" Target="../media/image4.pn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image" Target="../media/image1.png"/><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image" Target="../media/image1.png"/><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gradFill flip="none" rotWithShape="1">
          <a:gsLst>
            <a:gs pos="0">
              <a:schemeClr val="accent1">
                <a:lumMod val="5000"/>
                <a:lumOff val="95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5122" name="图片 6"/>
          <p:cNvPicPr>
            <a:picLocks noChangeAspect="1" noChangeArrowheads="1"/>
          </p:cNvPicPr>
          <p:nvPr userDrawn="1"/>
        </p:nvPicPr>
        <p:blipFill>
          <a:blip r:embed="rId20">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图片 2"/>
          <p:cNvPicPr>
            <a:picLocks noChangeAspect="1" noChangeArrowheads="1"/>
          </p:cNvPicPr>
          <p:nvPr userDrawn="1"/>
        </p:nvPicPr>
        <p:blipFill>
          <a:blip r:embed="rId21">
            <a:extLst>
              <a:ext uri="{28A0092B-C50C-407E-A947-70E740481C1C}">
                <a14:useLocalDpi xmlns:a14="http://schemas.microsoft.com/office/drawing/2010/main" val="0"/>
              </a:ext>
            </a:extLst>
          </a:blip>
          <a:srcRect t="12222"/>
          <a:stretch>
            <a:fillRect/>
          </a:stretch>
        </p:blipFill>
        <p:spPr bwMode="auto">
          <a:xfrm>
            <a:off x="1588" y="838200"/>
            <a:ext cx="12188825"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 id="2147484009" r:id="rId6"/>
    <p:sldLayoutId id="2147484010" r:id="rId7"/>
    <p:sldLayoutId id="2147484011" r:id="rId8"/>
    <p:sldLayoutId id="2147484012" r:id="rId9"/>
    <p:sldLayoutId id="2147484013" r:id="rId10"/>
    <p:sldLayoutId id="2147484014" r:id="rId11"/>
    <p:sldLayoutId id="2147484238" r:id="rId12"/>
    <p:sldLayoutId id="2147484240" r:id="rId13"/>
    <p:sldLayoutId id="2147484241" r:id="rId14"/>
    <p:sldLayoutId id="2147484244" r:id="rId15"/>
    <p:sldLayoutId id="2147484245" r:id="rId16"/>
    <p:sldLayoutId id="2147484246" r:id="rId17"/>
    <p:sldLayoutId id="2147484247" r:id="rId18"/>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flip="none" rotWithShape="1">
          <a:gsLst>
            <a:gs pos="0">
              <a:schemeClr val="accent1">
                <a:lumMod val="5000"/>
                <a:lumOff val="95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3074" name="图片 6"/>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图片 2"/>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6096000" y="0"/>
            <a:ext cx="609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0686910"/>
      </p:ext>
    </p:extLst>
  </p:cSld>
  <p:clrMap bg1="lt1" tx1="dk1" bg2="lt2" tx2="dk2" accent1="accent1" accent2="accent2" accent3="accent3" accent4="accent4" accent5="accent5" accent6="accent6" hlink="hlink" folHlink="folHlink"/>
  <p:sldLayoutIdLst>
    <p:sldLayoutId id="2147484227" r:id="rId1"/>
    <p:sldLayoutId id="2147484228" r:id="rId2"/>
    <p:sldLayoutId id="2147484229" r:id="rId3"/>
    <p:sldLayoutId id="2147484230" r:id="rId4"/>
    <p:sldLayoutId id="2147484231" r:id="rId5"/>
    <p:sldLayoutId id="2147484232" r:id="rId6"/>
    <p:sldLayoutId id="2147484233" r:id="rId7"/>
    <p:sldLayoutId id="2147484234" r:id="rId8"/>
    <p:sldLayoutId id="2147484235" r:id="rId9"/>
    <p:sldLayoutId id="2147484236" r:id="rId10"/>
    <p:sldLayoutId id="2147484237" r:id="rId11"/>
    <p:sldLayoutId id="2147484242" r:id="rId12"/>
    <p:sldLayoutId id="2147484243" r:id="rId13"/>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gradFill flip="none" rotWithShape="1">
          <a:gsLst>
            <a:gs pos="0">
              <a:schemeClr val="accent1">
                <a:lumMod val="5000"/>
                <a:lumOff val="95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1026" name="图片 6"/>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7957316"/>
      </p:ext>
    </p:extLst>
  </p:cSld>
  <p:clrMap bg1="lt1" tx1="dk1" bg2="lt2" tx2="dk2" accent1="accent1" accent2="accent2" accent3="accent3" accent4="accent4" accent5="accent5" accent6="accent6" hlink="hlink" folHlink="folHlink"/>
  <p:sldLayoutIdLst>
    <p:sldLayoutId id="2147484215" r:id="rId1"/>
    <p:sldLayoutId id="2147484216" r:id="rId2"/>
    <p:sldLayoutId id="2147484217" r:id="rId3"/>
    <p:sldLayoutId id="2147484218" r:id="rId4"/>
    <p:sldLayoutId id="2147484219" r:id="rId5"/>
    <p:sldLayoutId id="2147484220" r:id="rId6"/>
    <p:sldLayoutId id="2147484221" r:id="rId7"/>
    <p:sldLayoutId id="2147484222" r:id="rId8"/>
    <p:sldLayoutId id="2147484223" r:id="rId9"/>
    <p:sldLayoutId id="2147484224" r:id="rId10"/>
    <p:sldLayoutId id="2147484225"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oleObject" Target="../embeddings/oleObject1.bin"/><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8" Type="http://schemas.openxmlformats.org/officeDocument/2006/relationships/image" Target="../media/image371.png"/><Relationship Id="rId3" Type="http://schemas.openxmlformats.org/officeDocument/2006/relationships/image" Target="../media/image366.png"/><Relationship Id="rId7" Type="http://schemas.openxmlformats.org/officeDocument/2006/relationships/image" Target="../media/image370.png"/><Relationship Id="rId17" Type="http://schemas.openxmlformats.org/officeDocument/2006/relationships/image" Target="../media/image377.png"/><Relationship Id="rId2" Type="http://schemas.openxmlformats.org/officeDocument/2006/relationships/notesSlide" Target="../notesSlides/notesSlide5.xml"/><Relationship Id="rId16" Type="http://schemas.openxmlformats.org/officeDocument/2006/relationships/image" Target="../media/image376.png"/><Relationship Id="rId1" Type="http://schemas.openxmlformats.org/officeDocument/2006/relationships/slideLayout" Target="../slideLayouts/slideLayout7.xml"/><Relationship Id="rId6" Type="http://schemas.openxmlformats.org/officeDocument/2006/relationships/image" Target="../media/image369.png"/><Relationship Id="rId11" Type="http://schemas.openxmlformats.org/officeDocument/2006/relationships/image" Target="../media/image374.png"/><Relationship Id="rId5" Type="http://schemas.openxmlformats.org/officeDocument/2006/relationships/image" Target="../media/image368.png"/><Relationship Id="rId15" Type="http://schemas.openxmlformats.org/officeDocument/2006/relationships/image" Target="../media/image375.png"/><Relationship Id="rId10" Type="http://schemas.openxmlformats.org/officeDocument/2006/relationships/image" Target="../media/image373.png"/><Relationship Id="rId4" Type="http://schemas.openxmlformats.org/officeDocument/2006/relationships/image" Target="../media/image367.png"/><Relationship Id="rId9" Type="http://schemas.openxmlformats.org/officeDocument/2006/relationships/image" Target="../media/image372.png"/><Relationship Id="rId14" Type="http://schemas.openxmlformats.org/officeDocument/2006/relationships/image" Target="../media/image5710.png"/></Relationships>
</file>

<file path=ppt/slides/_rels/slide11.xml.rels><?xml version="1.0" encoding="UTF-8" standalone="yes"?>
<Relationships xmlns="http://schemas.openxmlformats.org/package/2006/relationships"><Relationship Id="rId8" Type="http://schemas.openxmlformats.org/officeDocument/2006/relationships/image" Target="../media/image359.png"/><Relationship Id="rId13" Type="http://schemas.openxmlformats.org/officeDocument/2006/relationships/image" Target="../media/image381.png"/><Relationship Id="rId18" Type="http://schemas.openxmlformats.org/officeDocument/2006/relationships/image" Target="../media/image386.png"/><Relationship Id="rId3" Type="http://schemas.openxmlformats.org/officeDocument/2006/relationships/image" Target="../media/image378.png"/><Relationship Id="rId21" Type="http://schemas.openxmlformats.org/officeDocument/2006/relationships/image" Target="../media/image389.png"/><Relationship Id="rId7" Type="http://schemas.openxmlformats.org/officeDocument/2006/relationships/image" Target="../media/image358.png"/><Relationship Id="rId12" Type="http://schemas.openxmlformats.org/officeDocument/2006/relationships/image" Target="../media/image380.png"/><Relationship Id="rId17" Type="http://schemas.openxmlformats.org/officeDocument/2006/relationships/image" Target="../media/image385.png"/><Relationship Id="rId2" Type="http://schemas.openxmlformats.org/officeDocument/2006/relationships/notesSlide" Target="../notesSlides/notesSlide6.xml"/><Relationship Id="rId16" Type="http://schemas.openxmlformats.org/officeDocument/2006/relationships/image" Target="../media/image384.png"/><Relationship Id="rId20" Type="http://schemas.openxmlformats.org/officeDocument/2006/relationships/image" Target="../media/image388.png"/><Relationship Id="rId1" Type="http://schemas.openxmlformats.org/officeDocument/2006/relationships/slideLayout" Target="../slideLayouts/slideLayout7.xml"/><Relationship Id="rId6" Type="http://schemas.openxmlformats.org/officeDocument/2006/relationships/image" Target="../media/image357.png"/><Relationship Id="rId11" Type="http://schemas.openxmlformats.org/officeDocument/2006/relationships/image" Target="../media/image3410.png"/><Relationship Id="rId5" Type="http://schemas.openxmlformats.org/officeDocument/2006/relationships/image" Target="../media/image356.png"/><Relationship Id="rId15" Type="http://schemas.openxmlformats.org/officeDocument/2006/relationships/image" Target="../media/image383.png"/><Relationship Id="rId10" Type="http://schemas.openxmlformats.org/officeDocument/2006/relationships/image" Target="../media/image3350.png"/><Relationship Id="rId19" Type="http://schemas.openxmlformats.org/officeDocument/2006/relationships/image" Target="../media/image387.png"/><Relationship Id="rId4" Type="http://schemas.openxmlformats.org/officeDocument/2006/relationships/image" Target="../media/image3190.png"/><Relationship Id="rId9" Type="http://schemas.openxmlformats.org/officeDocument/2006/relationships/image" Target="../media/image379.png"/><Relationship Id="rId14" Type="http://schemas.openxmlformats.org/officeDocument/2006/relationships/image" Target="../media/image382.png"/></Relationships>
</file>

<file path=ppt/slides/_rels/slide12.xml.rels><?xml version="1.0" encoding="UTF-8" standalone="yes"?>
<Relationships xmlns="http://schemas.openxmlformats.org/package/2006/relationships"><Relationship Id="rId8" Type="http://schemas.openxmlformats.org/officeDocument/2006/relationships/image" Target="../media/image395.png"/><Relationship Id="rId13" Type="http://schemas.openxmlformats.org/officeDocument/2006/relationships/image" Target="../media/image398.png"/><Relationship Id="rId18" Type="http://schemas.openxmlformats.org/officeDocument/2006/relationships/image" Target="../media/image4411.png"/><Relationship Id="rId3" Type="http://schemas.openxmlformats.org/officeDocument/2006/relationships/image" Target="../media/image391.png"/><Relationship Id="rId21" Type="http://schemas.openxmlformats.org/officeDocument/2006/relationships/image" Target="../media/image406.png"/><Relationship Id="rId7" Type="http://schemas.openxmlformats.org/officeDocument/2006/relationships/image" Target="../media/image394.png"/><Relationship Id="rId12" Type="http://schemas.openxmlformats.org/officeDocument/2006/relationships/image" Target="../media/image397.png"/><Relationship Id="rId17" Type="http://schemas.openxmlformats.org/officeDocument/2006/relationships/image" Target="../media/image403.png"/><Relationship Id="rId25" Type="http://schemas.openxmlformats.org/officeDocument/2006/relationships/image" Target="../media/image411.png"/><Relationship Id="rId2" Type="http://schemas.openxmlformats.org/officeDocument/2006/relationships/notesSlide" Target="../notesSlides/notesSlide7.xml"/><Relationship Id="rId16" Type="http://schemas.openxmlformats.org/officeDocument/2006/relationships/image" Target="../media/image402.png"/><Relationship Id="rId20" Type="http://schemas.openxmlformats.org/officeDocument/2006/relationships/image" Target="../media/image405.png"/><Relationship Id="rId1" Type="http://schemas.openxmlformats.org/officeDocument/2006/relationships/slideLayout" Target="../slideLayouts/slideLayout7.xml"/><Relationship Id="rId6" Type="http://schemas.openxmlformats.org/officeDocument/2006/relationships/image" Target="../media/image393.png"/><Relationship Id="rId11" Type="http://schemas.openxmlformats.org/officeDocument/2006/relationships/image" Target="../media/image3410.png"/><Relationship Id="rId24" Type="http://schemas.openxmlformats.org/officeDocument/2006/relationships/image" Target="../media/image409.png"/><Relationship Id="rId5" Type="http://schemas.openxmlformats.org/officeDocument/2006/relationships/image" Target="../media/image392.png"/><Relationship Id="rId15" Type="http://schemas.openxmlformats.org/officeDocument/2006/relationships/image" Target="../media/image401.png"/><Relationship Id="rId23" Type="http://schemas.openxmlformats.org/officeDocument/2006/relationships/image" Target="../media/image408.png"/><Relationship Id="rId10" Type="http://schemas.openxmlformats.org/officeDocument/2006/relationships/image" Target="../media/image3350.png"/><Relationship Id="rId19" Type="http://schemas.openxmlformats.org/officeDocument/2006/relationships/image" Target="../media/image404.png"/><Relationship Id="rId4" Type="http://schemas.openxmlformats.org/officeDocument/2006/relationships/image" Target="../media/image3190.png"/><Relationship Id="rId9" Type="http://schemas.openxmlformats.org/officeDocument/2006/relationships/image" Target="../media/image396.png"/><Relationship Id="rId14" Type="http://schemas.openxmlformats.org/officeDocument/2006/relationships/image" Target="../media/image399.png"/><Relationship Id="rId22" Type="http://schemas.openxmlformats.org/officeDocument/2006/relationships/image" Target="../media/image407.png"/></Relationships>
</file>

<file path=ppt/slides/_rels/slide13.xml.rels><?xml version="1.0" encoding="UTF-8" standalone="yes"?>
<Relationships xmlns="http://schemas.openxmlformats.org/package/2006/relationships"><Relationship Id="rId8" Type="http://schemas.openxmlformats.org/officeDocument/2006/relationships/image" Target="../media/image416.png"/><Relationship Id="rId13" Type="http://schemas.openxmlformats.org/officeDocument/2006/relationships/image" Target="../media/image418.png"/><Relationship Id="rId18" Type="http://schemas.openxmlformats.org/officeDocument/2006/relationships/image" Target="../media/image393.png"/><Relationship Id="rId26" Type="http://schemas.openxmlformats.org/officeDocument/2006/relationships/image" Target="../media/image424.png"/><Relationship Id="rId3" Type="http://schemas.openxmlformats.org/officeDocument/2006/relationships/image" Target="../media/image406.png"/><Relationship Id="rId21" Type="http://schemas.openxmlformats.org/officeDocument/2006/relationships/image" Target="../media/image641.png"/><Relationship Id="rId7" Type="http://schemas.openxmlformats.org/officeDocument/2006/relationships/image" Target="../media/image415.png"/><Relationship Id="rId12" Type="http://schemas.openxmlformats.org/officeDocument/2006/relationships/image" Target="../media/image6010.png"/><Relationship Id="rId17" Type="http://schemas.openxmlformats.org/officeDocument/2006/relationships/image" Target="../media/image392.png"/><Relationship Id="rId25" Type="http://schemas.openxmlformats.org/officeDocument/2006/relationships/image" Target="../media/image423.png"/><Relationship Id="rId2" Type="http://schemas.openxmlformats.org/officeDocument/2006/relationships/notesSlide" Target="../notesSlides/notesSlide8.xml"/><Relationship Id="rId16" Type="http://schemas.openxmlformats.org/officeDocument/2006/relationships/image" Target="../media/image640.png"/><Relationship Id="rId20" Type="http://schemas.openxmlformats.org/officeDocument/2006/relationships/image" Target="../media/image395.png"/><Relationship Id="rId1" Type="http://schemas.openxmlformats.org/officeDocument/2006/relationships/slideLayout" Target="../slideLayouts/slideLayout7.xml"/><Relationship Id="rId6" Type="http://schemas.openxmlformats.org/officeDocument/2006/relationships/image" Target="../media/image414.png"/><Relationship Id="rId24" Type="http://schemas.openxmlformats.org/officeDocument/2006/relationships/image" Target="../media/image422.png"/><Relationship Id="rId5" Type="http://schemas.openxmlformats.org/officeDocument/2006/relationships/image" Target="../media/image413.png"/><Relationship Id="rId15" Type="http://schemas.openxmlformats.org/officeDocument/2006/relationships/image" Target="../media/image419.png"/><Relationship Id="rId23" Type="http://schemas.openxmlformats.org/officeDocument/2006/relationships/image" Target="../media/image421.png"/><Relationship Id="rId10" Type="http://schemas.openxmlformats.org/officeDocument/2006/relationships/image" Target="../media/image417.png"/><Relationship Id="rId19" Type="http://schemas.openxmlformats.org/officeDocument/2006/relationships/image" Target="../media/image394.png"/><Relationship Id="rId4" Type="http://schemas.openxmlformats.org/officeDocument/2006/relationships/image" Target="../media/image412.png"/><Relationship Id="rId9" Type="http://schemas.openxmlformats.org/officeDocument/2006/relationships/image" Target="../media/image5910.png"/><Relationship Id="rId14" Type="http://schemas.openxmlformats.org/officeDocument/2006/relationships/image" Target="../media/image6210.png"/><Relationship Id="rId22" Type="http://schemas.openxmlformats.org/officeDocument/2006/relationships/image" Target="../media/image420.png"/></Relationships>
</file>

<file path=ppt/slides/_rels/slide14.xml.rels><?xml version="1.0" encoding="UTF-8" standalone="yes"?>
<Relationships xmlns="http://schemas.openxmlformats.org/package/2006/relationships"><Relationship Id="rId8" Type="http://schemas.openxmlformats.org/officeDocument/2006/relationships/image" Target="../media/image429.png"/><Relationship Id="rId3" Type="http://schemas.openxmlformats.org/officeDocument/2006/relationships/image" Target="../media/image393.png"/><Relationship Id="rId7" Type="http://schemas.openxmlformats.org/officeDocument/2006/relationships/image" Target="../media/image428.png"/><Relationship Id="rId2" Type="http://schemas.openxmlformats.org/officeDocument/2006/relationships/image" Target="../media/image425.png"/><Relationship Id="rId1" Type="http://schemas.openxmlformats.org/officeDocument/2006/relationships/slideLayout" Target="../slideLayouts/slideLayout7.xml"/><Relationship Id="rId6" Type="http://schemas.openxmlformats.org/officeDocument/2006/relationships/image" Target="../media/image427.png"/><Relationship Id="rId5" Type="http://schemas.openxmlformats.org/officeDocument/2006/relationships/image" Target="../media/image426.png"/><Relationship Id="rId10" Type="http://schemas.openxmlformats.org/officeDocument/2006/relationships/image" Target="../media/image6.jpeg"/><Relationship Id="rId4" Type="http://schemas.openxmlformats.org/officeDocument/2006/relationships/image" Target="../media/image394.png"/><Relationship Id="rId9" Type="http://schemas.openxmlformats.org/officeDocument/2006/relationships/image" Target="../media/image430.png"/></Relationships>
</file>

<file path=ppt/slides/_rels/slide15.xml.rels><?xml version="1.0" encoding="UTF-8" standalone="yes"?>
<Relationships xmlns="http://schemas.openxmlformats.org/package/2006/relationships"><Relationship Id="rId8" Type="http://schemas.openxmlformats.org/officeDocument/2006/relationships/image" Target="../media/image432.png"/><Relationship Id="rId13" Type="http://schemas.openxmlformats.org/officeDocument/2006/relationships/image" Target="../media/image435.png"/><Relationship Id="rId26" Type="http://schemas.openxmlformats.org/officeDocument/2006/relationships/image" Target="../media/image441.png"/><Relationship Id="rId3" Type="http://schemas.openxmlformats.org/officeDocument/2006/relationships/image" Target="../media/image560.png"/><Relationship Id="rId7" Type="http://schemas.openxmlformats.org/officeDocument/2006/relationships/image" Target="../media/image417.png"/><Relationship Id="rId12" Type="http://schemas.openxmlformats.org/officeDocument/2006/relationships/image" Target="../media/image419.png"/><Relationship Id="rId25" Type="http://schemas.openxmlformats.org/officeDocument/2006/relationships/image" Target="../media/image440.png"/><Relationship Id="rId2" Type="http://schemas.openxmlformats.org/officeDocument/2006/relationships/notesSlide" Target="../notesSlides/notesSlide9.xml"/><Relationship Id="rId16" Type="http://schemas.openxmlformats.org/officeDocument/2006/relationships/image" Target="../media/image438.png"/><Relationship Id="rId29" Type="http://schemas.openxmlformats.org/officeDocument/2006/relationships/image" Target="../media/image7210.png"/><Relationship Id="rId1" Type="http://schemas.openxmlformats.org/officeDocument/2006/relationships/slideLayout" Target="../slideLayouts/slideLayout7.xml"/><Relationship Id="rId6" Type="http://schemas.openxmlformats.org/officeDocument/2006/relationships/image" Target="../media/image431.png"/><Relationship Id="rId11" Type="http://schemas.openxmlformats.org/officeDocument/2006/relationships/image" Target="../media/image434.png"/><Relationship Id="rId24" Type="http://schemas.openxmlformats.org/officeDocument/2006/relationships/image" Target="../media/image439.png"/><Relationship Id="rId5" Type="http://schemas.openxmlformats.org/officeDocument/2006/relationships/image" Target="../media/image3012.png"/><Relationship Id="rId15" Type="http://schemas.openxmlformats.org/officeDocument/2006/relationships/image" Target="../media/image437.png"/><Relationship Id="rId23" Type="http://schemas.openxmlformats.org/officeDocument/2006/relationships/image" Target="../media/image6900.png"/><Relationship Id="rId28" Type="http://schemas.openxmlformats.org/officeDocument/2006/relationships/image" Target="../media/image395.png"/><Relationship Id="rId10" Type="http://schemas.openxmlformats.org/officeDocument/2006/relationships/image" Target="../media/image418.png"/><Relationship Id="rId4" Type="http://schemas.openxmlformats.org/officeDocument/2006/relationships/image" Target="../media/image5800.png"/><Relationship Id="rId9" Type="http://schemas.openxmlformats.org/officeDocument/2006/relationships/image" Target="../media/image433.png"/><Relationship Id="rId14" Type="http://schemas.openxmlformats.org/officeDocument/2006/relationships/image" Target="../media/image436.png"/><Relationship Id="rId27" Type="http://schemas.openxmlformats.org/officeDocument/2006/relationships/image" Target="../media/image442.png"/><Relationship Id="rId30" Type="http://schemas.openxmlformats.org/officeDocument/2006/relationships/image" Target="../media/image731.png"/></Relationships>
</file>

<file path=ppt/slides/_rels/slide16.xml.rels><?xml version="1.0" encoding="UTF-8" standalone="yes"?>
<Relationships xmlns="http://schemas.openxmlformats.org/package/2006/relationships"><Relationship Id="rId13" Type="http://schemas.openxmlformats.org/officeDocument/2006/relationships/image" Target="../media/image6800.png"/><Relationship Id="rId18" Type="http://schemas.openxmlformats.org/officeDocument/2006/relationships/image" Target="../media/image458.png"/><Relationship Id="rId26" Type="http://schemas.openxmlformats.org/officeDocument/2006/relationships/image" Target="../media/image463.png"/><Relationship Id="rId39" Type="http://schemas.openxmlformats.org/officeDocument/2006/relationships/image" Target="../media/image860.png"/><Relationship Id="rId21" Type="http://schemas.openxmlformats.org/officeDocument/2006/relationships/image" Target="../media/image740.png"/><Relationship Id="rId42" Type="http://schemas.openxmlformats.org/officeDocument/2006/relationships/image" Target="../media/image902.png"/><Relationship Id="rId47" Type="http://schemas.openxmlformats.org/officeDocument/2006/relationships/image" Target="../media/image950.png"/><Relationship Id="rId50" Type="http://schemas.openxmlformats.org/officeDocument/2006/relationships/image" Target="../media/image470.png"/><Relationship Id="rId55" Type="http://schemas.openxmlformats.org/officeDocument/2006/relationships/image" Target="../media/image475.png"/><Relationship Id="rId7" Type="http://schemas.openxmlformats.org/officeDocument/2006/relationships/image" Target="../media/image448.png"/><Relationship Id="rId2" Type="http://schemas.openxmlformats.org/officeDocument/2006/relationships/image" Target="../media/image443.png"/><Relationship Id="rId16" Type="http://schemas.openxmlformats.org/officeDocument/2006/relationships/image" Target="../media/image456.png"/><Relationship Id="rId29" Type="http://schemas.openxmlformats.org/officeDocument/2006/relationships/image" Target="../media/image466.png"/><Relationship Id="rId11" Type="http://schemas.openxmlformats.org/officeDocument/2006/relationships/image" Target="../media/image452.png"/><Relationship Id="rId24" Type="http://schemas.openxmlformats.org/officeDocument/2006/relationships/image" Target="../media/image771.png"/><Relationship Id="rId37" Type="http://schemas.openxmlformats.org/officeDocument/2006/relationships/image" Target="../media/image841.png"/><Relationship Id="rId40" Type="http://schemas.openxmlformats.org/officeDocument/2006/relationships/image" Target="../media/image871.png"/><Relationship Id="rId45" Type="http://schemas.openxmlformats.org/officeDocument/2006/relationships/image" Target="../media/image931.png"/><Relationship Id="rId53" Type="http://schemas.openxmlformats.org/officeDocument/2006/relationships/image" Target="../media/image473.png"/><Relationship Id="rId5" Type="http://schemas.openxmlformats.org/officeDocument/2006/relationships/image" Target="../media/image446.png"/><Relationship Id="rId15" Type="http://schemas.openxmlformats.org/officeDocument/2006/relationships/image" Target="../media/image455.png"/><Relationship Id="rId23" Type="http://schemas.openxmlformats.org/officeDocument/2006/relationships/image" Target="../media/image760.png"/><Relationship Id="rId28" Type="http://schemas.openxmlformats.org/officeDocument/2006/relationships/image" Target="../media/image465.png"/><Relationship Id="rId36" Type="http://schemas.openxmlformats.org/officeDocument/2006/relationships/image" Target="../media/image832.png"/><Relationship Id="rId49" Type="http://schemas.openxmlformats.org/officeDocument/2006/relationships/image" Target="../media/image469.png"/><Relationship Id="rId57" Type="http://schemas.openxmlformats.org/officeDocument/2006/relationships/image" Target="../media/image477.png"/><Relationship Id="rId10" Type="http://schemas.openxmlformats.org/officeDocument/2006/relationships/image" Target="../media/image451.png"/><Relationship Id="rId19" Type="http://schemas.openxmlformats.org/officeDocument/2006/relationships/image" Target="../media/image459.png"/><Relationship Id="rId44" Type="http://schemas.openxmlformats.org/officeDocument/2006/relationships/image" Target="../media/image921.png"/><Relationship Id="rId52" Type="http://schemas.openxmlformats.org/officeDocument/2006/relationships/image" Target="../media/image472.png"/><Relationship Id="rId4" Type="http://schemas.openxmlformats.org/officeDocument/2006/relationships/image" Target="../media/image445.png"/><Relationship Id="rId9" Type="http://schemas.openxmlformats.org/officeDocument/2006/relationships/image" Target="../media/image450.png"/><Relationship Id="rId14" Type="http://schemas.openxmlformats.org/officeDocument/2006/relationships/image" Target="../media/image454.png"/><Relationship Id="rId22" Type="http://schemas.openxmlformats.org/officeDocument/2006/relationships/image" Target="../media/image750.png"/><Relationship Id="rId27" Type="http://schemas.openxmlformats.org/officeDocument/2006/relationships/image" Target="../media/image464.png"/><Relationship Id="rId30" Type="http://schemas.openxmlformats.org/officeDocument/2006/relationships/image" Target="../media/image467.png"/><Relationship Id="rId43" Type="http://schemas.openxmlformats.org/officeDocument/2006/relationships/image" Target="../media/image911.png"/><Relationship Id="rId48" Type="http://schemas.openxmlformats.org/officeDocument/2006/relationships/image" Target="../media/image468.png"/><Relationship Id="rId56" Type="http://schemas.openxmlformats.org/officeDocument/2006/relationships/image" Target="../media/image476.png"/><Relationship Id="rId8" Type="http://schemas.openxmlformats.org/officeDocument/2006/relationships/image" Target="../media/image449.png"/><Relationship Id="rId51" Type="http://schemas.openxmlformats.org/officeDocument/2006/relationships/image" Target="../media/image471.png"/><Relationship Id="rId3" Type="http://schemas.openxmlformats.org/officeDocument/2006/relationships/image" Target="../media/image444.png"/><Relationship Id="rId12" Type="http://schemas.openxmlformats.org/officeDocument/2006/relationships/image" Target="../media/image453.png"/><Relationship Id="rId17" Type="http://schemas.openxmlformats.org/officeDocument/2006/relationships/image" Target="../media/image457.png"/><Relationship Id="rId25" Type="http://schemas.openxmlformats.org/officeDocument/2006/relationships/image" Target="../media/image462.png"/><Relationship Id="rId38" Type="http://schemas.openxmlformats.org/officeDocument/2006/relationships/image" Target="../media/image850.png"/><Relationship Id="rId46" Type="http://schemas.openxmlformats.org/officeDocument/2006/relationships/image" Target="../media/image940.png"/><Relationship Id="rId20" Type="http://schemas.openxmlformats.org/officeDocument/2006/relationships/image" Target="../media/image461.png"/><Relationship Id="rId41" Type="http://schemas.openxmlformats.org/officeDocument/2006/relationships/image" Target="../media/image891.png"/><Relationship Id="rId54" Type="http://schemas.openxmlformats.org/officeDocument/2006/relationships/image" Target="../media/image474.png"/><Relationship Id="rId1" Type="http://schemas.openxmlformats.org/officeDocument/2006/relationships/slideLayout" Target="../slideLayouts/slideLayout7.xml"/><Relationship Id="rId6" Type="http://schemas.openxmlformats.org/officeDocument/2006/relationships/image" Target="../media/image447.png"/></Relationships>
</file>

<file path=ppt/slides/_rels/slide17.xml.rels><?xml version="1.0" encoding="UTF-8" standalone="yes"?>
<Relationships xmlns="http://schemas.openxmlformats.org/package/2006/relationships"><Relationship Id="rId13" Type="http://schemas.openxmlformats.org/officeDocument/2006/relationships/image" Target="../media/image488.png"/><Relationship Id="rId18" Type="http://schemas.openxmlformats.org/officeDocument/2006/relationships/image" Target="../media/image492.png"/><Relationship Id="rId26" Type="http://schemas.openxmlformats.org/officeDocument/2006/relationships/image" Target="../media/image497.png"/><Relationship Id="rId39" Type="http://schemas.openxmlformats.org/officeDocument/2006/relationships/image" Target="../media/image1301.png"/><Relationship Id="rId21" Type="http://schemas.openxmlformats.org/officeDocument/2006/relationships/image" Target="../media/image494.png"/><Relationship Id="rId42" Type="http://schemas.openxmlformats.org/officeDocument/2006/relationships/image" Target="../media/image1330.png"/><Relationship Id="rId7" Type="http://schemas.openxmlformats.org/officeDocument/2006/relationships/image" Target="../media/image482.png"/><Relationship Id="rId12" Type="http://schemas.openxmlformats.org/officeDocument/2006/relationships/image" Target="../media/image487.png"/><Relationship Id="rId17" Type="http://schemas.openxmlformats.org/officeDocument/2006/relationships/image" Target="../media/image491.png"/><Relationship Id="rId25" Type="http://schemas.openxmlformats.org/officeDocument/2006/relationships/image" Target="../media/image1160.png"/><Relationship Id="rId46" Type="http://schemas.openxmlformats.org/officeDocument/2006/relationships/image" Target="../media/image502.png"/><Relationship Id="rId2" Type="http://schemas.openxmlformats.org/officeDocument/2006/relationships/notesSlide" Target="../notesSlides/notesSlide10.xml"/><Relationship Id="rId16" Type="http://schemas.openxmlformats.org/officeDocument/2006/relationships/image" Target="../media/image1070.png"/><Relationship Id="rId20" Type="http://schemas.openxmlformats.org/officeDocument/2006/relationships/image" Target="../media/image493.png"/><Relationship Id="rId29" Type="http://schemas.openxmlformats.org/officeDocument/2006/relationships/image" Target="../media/image1201.png"/><Relationship Id="rId41" Type="http://schemas.openxmlformats.org/officeDocument/2006/relationships/image" Target="../media/image1320.png"/><Relationship Id="rId1" Type="http://schemas.openxmlformats.org/officeDocument/2006/relationships/slideLayout" Target="../slideLayouts/slideLayout7.xml"/><Relationship Id="rId6" Type="http://schemas.openxmlformats.org/officeDocument/2006/relationships/image" Target="../media/image481.png"/><Relationship Id="rId11" Type="http://schemas.openxmlformats.org/officeDocument/2006/relationships/image" Target="../media/image486.png"/><Relationship Id="rId24" Type="http://schemas.openxmlformats.org/officeDocument/2006/relationships/image" Target="../media/image496.png"/><Relationship Id="rId32" Type="http://schemas.openxmlformats.org/officeDocument/2006/relationships/image" Target="../media/image498.png"/><Relationship Id="rId40" Type="http://schemas.openxmlformats.org/officeDocument/2006/relationships/image" Target="../media/image1312.png"/><Relationship Id="rId45" Type="http://schemas.openxmlformats.org/officeDocument/2006/relationships/image" Target="../media/image501.png"/><Relationship Id="rId5" Type="http://schemas.openxmlformats.org/officeDocument/2006/relationships/image" Target="../media/image480.png"/><Relationship Id="rId15" Type="http://schemas.openxmlformats.org/officeDocument/2006/relationships/image" Target="../media/image490.png"/><Relationship Id="rId23" Type="http://schemas.openxmlformats.org/officeDocument/2006/relationships/image" Target="../media/image495.png"/><Relationship Id="rId28" Type="http://schemas.openxmlformats.org/officeDocument/2006/relationships/image" Target="../media/image1190.png"/><Relationship Id="rId10" Type="http://schemas.openxmlformats.org/officeDocument/2006/relationships/image" Target="../media/image485.png"/><Relationship Id="rId19" Type="http://schemas.openxmlformats.org/officeDocument/2006/relationships/image" Target="../media/image1101.png"/><Relationship Id="rId31" Type="http://schemas.openxmlformats.org/officeDocument/2006/relationships/image" Target="../media/image1220.png"/><Relationship Id="rId44" Type="http://schemas.openxmlformats.org/officeDocument/2006/relationships/image" Target="../media/image500.png"/><Relationship Id="rId4" Type="http://schemas.openxmlformats.org/officeDocument/2006/relationships/image" Target="../media/image479.png"/><Relationship Id="rId9" Type="http://schemas.openxmlformats.org/officeDocument/2006/relationships/image" Target="../media/image484.png"/><Relationship Id="rId14" Type="http://schemas.openxmlformats.org/officeDocument/2006/relationships/image" Target="../media/image489.png"/><Relationship Id="rId22" Type="http://schemas.openxmlformats.org/officeDocument/2006/relationships/image" Target="../media/image1130.png"/><Relationship Id="rId27" Type="http://schemas.openxmlformats.org/officeDocument/2006/relationships/image" Target="../media/image1180.png"/><Relationship Id="rId30" Type="http://schemas.openxmlformats.org/officeDocument/2006/relationships/image" Target="../media/image1212.png"/><Relationship Id="rId43" Type="http://schemas.openxmlformats.org/officeDocument/2006/relationships/image" Target="../media/image499.png"/><Relationship Id="rId8" Type="http://schemas.openxmlformats.org/officeDocument/2006/relationships/image" Target="../media/image483.png"/><Relationship Id="rId3" Type="http://schemas.openxmlformats.org/officeDocument/2006/relationships/image" Target="../media/image478.png"/></Relationships>
</file>

<file path=ppt/slides/_rels/slide18.xml.rels><?xml version="1.0" encoding="UTF-8" standalone="yes"?>
<Relationships xmlns="http://schemas.openxmlformats.org/package/2006/relationships"><Relationship Id="rId42" Type="http://schemas.openxmlformats.org/officeDocument/2006/relationships/image" Target="../media/image1550.png"/><Relationship Id="rId47" Type="http://schemas.openxmlformats.org/officeDocument/2006/relationships/image" Target="../media/image1340.png"/><Relationship Id="rId63" Type="http://schemas.openxmlformats.org/officeDocument/2006/relationships/image" Target="../media/image526.png"/><Relationship Id="rId68" Type="http://schemas.openxmlformats.org/officeDocument/2006/relationships/image" Target="../media/image529.png"/><Relationship Id="rId84" Type="http://schemas.openxmlformats.org/officeDocument/2006/relationships/image" Target="../media/image1301.png"/><Relationship Id="rId89" Type="http://schemas.openxmlformats.org/officeDocument/2006/relationships/image" Target="../media/image538.png"/><Relationship Id="rId16" Type="http://schemas.openxmlformats.org/officeDocument/2006/relationships/image" Target="../media/image1250.png"/><Relationship Id="rId11" Type="http://schemas.openxmlformats.org/officeDocument/2006/relationships/image" Target="../media/image511.png"/><Relationship Id="rId32" Type="http://schemas.openxmlformats.org/officeDocument/2006/relationships/image" Target="../media/image1453.png"/><Relationship Id="rId37" Type="http://schemas.openxmlformats.org/officeDocument/2006/relationships/image" Target="../media/image1505.png"/><Relationship Id="rId53" Type="http://schemas.openxmlformats.org/officeDocument/2006/relationships/image" Target="../media/image1602.png"/><Relationship Id="rId58" Type="http://schemas.openxmlformats.org/officeDocument/2006/relationships/image" Target="../media/image522.png"/><Relationship Id="rId74" Type="http://schemas.openxmlformats.org/officeDocument/2006/relationships/image" Target="../media/image533.png"/><Relationship Id="rId79" Type="http://schemas.openxmlformats.org/officeDocument/2006/relationships/image" Target="../media/image1190.png"/><Relationship Id="rId5" Type="http://schemas.openxmlformats.org/officeDocument/2006/relationships/image" Target="../media/image505.png"/><Relationship Id="rId90" Type="http://schemas.openxmlformats.org/officeDocument/2006/relationships/image" Target="../media/image539.png"/><Relationship Id="rId19" Type="http://schemas.openxmlformats.org/officeDocument/2006/relationships/image" Target="../media/image1280.png"/><Relationship Id="rId14" Type="http://schemas.openxmlformats.org/officeDocument/2006/relationships/image" Target="../media/image514.png"/><Relationship Id="rId27" Type="http://schemas.openxmlformats.org/officeDocument/2006/relationships/image" Target="../media/image1401.png"/><Relationship Id="rId30" Type="http://schemas.openxmlformats.org/officeDocument/2006/relationships/image" Target="../media/image1432.png"/><Relationship Id="rId35" Type="http://schemas.openxmlformats.org/officeDocument/2006/relationships/image" Target="../media/image1481.png"/><Relationship Id="rId43" Type="http://schemas.openxmlformats.org/officeDocument/2006/relationships/image" Target="../media/image1561.png"/><Relationship Id="rId48" Type="http://schemas.openxmlformats.org/officeDocument/2006/relationships/image" Target="../media/image1350.png"/><Relationship Id="rId56" Type="http://schemas.openxmlformats.org/officeDocument/2006/relationships/image" Target="../media/image1630.png"/><Relationship Id="rId64" Type="http://schemas.openxmlformats.org/officeDocument/2006/relationships/image" Target="../media/image1711.png"/><Relationship Id="rId69" Type="http://schemas.openxmlformats.org/officeDocument/2006/relationships/image" Target="../media/image530.png"/><Relationship Id="rId77" Type="http://schemas.openxmlformats.org/officeDocument/2006/relationships/image" Target="../media/image535.png"/><Relationship Id="rId8" Type="http://schemas.openxmlformats.org/officeDocument/2006/relationships/image" Target="../media/image508.png"/><Relationship Id="rId51" Type="http://schemas.openxmlformats.org/officeDocument/2006/relationships/image" Target="../media/image519.png"/><Relationship Id="rId72" Type="http://schemas.openxmlformats.org/officeDocument/2006/relationships/image" Target="../media/image532.png"/><Relationship Id="rId80" Type="http://schemas.openxmlformats.org/officeDocument/2006/relationships/image" Target="../media/image1201.png"/><Relationship Id="rId85" Type="http://schemas.openxmlformats.org/officeDocument/2006/relationships/image" Target="../media/image1312.png"/><Relationship Id="rId3" Type="http://schemas.openxmlformats.org/officeDocument/2006/relationships/image" Target="../media/image503.png"/><Relationship Id="rId12" Type="http://schemas.openxmlformats.org/officeDocument/2006/relationships/image" Target="../media/image512.png"/><Relationship Id="rId17" Type="http://schemas.openxmlformats.org/officeDocument/2006/relationships/image" Target="../media/image1260.png"/><Relationship Id="rId33" Type="http://schemas.openxmlformats.org/officeDocument/2006/relationships/image" Target="../media/image146.png"/><Relationship Id="rId38" Type="http://schemas.openxmlformats.org/officeDocument/2006/relationships/image" Target="../media/image1510.png"/><Relationship Id="rId46" Type="http://schemas.openxmlformats.org/officeDocument/2006/relationships/image" Target="../media/image518.png"/><Relationship Id="rId59" Type="http://schemas.openxmlformats.org/officeDocument/2006/relationships/image" Target="../media/image523.png"/><Relationship Id="rId67" Type="http://schemas.openxmlformats.org/officeDocument/2006/relationships/image" Target="../media/image1070.png"/><Relationship Id="rId20" Type="http://schemas.openxmlformats.org/officeDocument/2006/relationships/image" Target="../media/image515.png"/><Relationship Id="rId41" Type="http://schemas.openxmlformats.org/officeDocument/2006/relationships/image" Target="../media/image1540.png"/><Relationship Id="rId54" Type="http://schemas.openxmlformats.org/officeDocument/2006/relationships/image" Target="../media/image1613.png"/><Relationship Id="rId62" Type="http://schemas.openxmlformats.org/officeDocument/2006/relationships/image" Target="../media/image525.png"/><Relationship Id="rId70" Type="http://schemas.openxmlformats.org/officeDocument/2006/relationships/image" Target="../media/image1101.png"/><Relationship Id="rId75" Type="http://schemas.openxmlformats.org/officeDocument/2006/relationships/image" Target="../media/image534.png"/><Relationship Id="rId83" Type="http://schemas.openxmlformats.org/officeDocument/2006/relationships/image" Target="../media/image536.png"/><Relationship Id="rId88" Type="http://schemas.openxmlformats.org/officeDocument/2006/relationships/image" Target="../media/image537.png"/><Relationship Id="rId91" Type="http://schemas.openxmlformats.org/officeDocument/2006/relationships/image" Target="../media/image540.png"/><Relationship Id="rId1" Type="http://schemas.openxmlformats.org/officeDocument/2006/relationships/slideLayout" Target="../slideLayouts/slideLayout7.xml"/><Relationship Id="rId6" Type="http://schemas.openxmlformats.org/officeDocument/2006/relationships/image" Target="../media/image506.png"/><Relationship Id="rId15" Type="http://schemas.openxmlformats.org/officeDocument/2006/relationships/image" Target="../media/image1240.png"/><Relationship Id="rId28" Type="http://schemas.openxmlformats.org/officeDocument/2006/relationships/image" Target="../media/image1412.png"/><Relationship Id="rId36" Type="http://schemas.openxmlformats.org/officeDocument/2006/relationships/image" Target="../media/image1493.png"/><Relationship Id="rId49" Type="http://schemas.openxmlformats.org/officeDocument/2006/relationships/image" Target="../media/image1360.png"/><Relationship Id="rId57" Type="http://schemas.openxmlformats.org/officeDocument/2006/relationships/image" Target="../media/image521.png"/><Relationship Id="rId10" Type="http://schemas.openxmlformats.org/officeDocument/2006/relationships/image" Target="../media/image510.png"/><Relationship Id="rId31" Type="http://schemas.openxmlformats.org/officeDocument/2006/relationships/image" Target="../media/image1290.png"/><Relationship Id="rId44" Type="http://schemas.openxmlformats.org/officeDocument/2006/relationships/image" Target="../media/image516.png"/><Relationship Id="rId52" Type="http://schemas.openxmlformats.org/officeDocument/2006/relationships/image" Target="../media/image1440.png"/><Relationship Id="rId60" Type="http://schemas.openxmlformats.org/officeDocument/2006/relationships/image" Target="../media/image1670.png"/><Relationship Id="rId65" Type="http://schemas.openxmlformats.org/officeDocument/2006/relationships/image" Target="../media/image527.png"/><Relationship Id="rId73" Type="http://schemas.openxmlformats.org/officeDocument/2006/relationships/image" Target="../media/image1130.png"/><Relationship Id="rId78" Type="http://schemas.openxmlformats.org/officeDocument/2006/relationships/image" Target="../media/image1180.png"/><Relationship Id="rId81" Type="http://schemas.openxmlformats.org/officeDocument/2006/relationships/image" Target="../media/image1212.png"/><Relationship Id="rId86" Type="http://schemas.openxmlformats.org/officeDocument/2006/relationships/image" Target="../media/image1320.png"/><Relationship Id="rId4" Type="http://schemas.openxmlformats.org/officeDocument/2006/relationships/image" Target="../media/image504.png"/><Relationship Id="rId9" Type="http://schemas.openxmlformats.org/officeDocument/2006/relationships/image" Target="../media/image509.png"/><Relationship Id="rId13" Type="http://schemas.openxmlformats.org/officeDocument/2006/relationships/image" Target="../media/image513.png"/><Relationship Id="rId18" Type="http://schemas.openxmlformats.org/officeDocument/2006/relationships/image" Target="../media/image1270.png"/><Relationship Id="rId39" Type="http://schemas.openxmlformats.org/officeDocument/2006/relationships/image" Target="../media/image1521.png"/><Relationship Id="rId34" Type="http://schemas.openxmlformats.org/officeDocument/2006/relationships/image" Target="../media/image147.png"/><Relationship Id="rId50" Type="http://schemas.openxmlformats.org/officeDocument/2006/relationships/image" Target="../media/image1370.png"/><Relationship Id="rId55" Type="http://schemas.openxmlformats.org/officeDocument/2006/relationships/image" Target="../media/image520.png"/><Relationship Id="rId76" Type="http://schemas.openxmlformats.org/officeDocument/2006/relationships/image" Target="../media/image1160.png"/><Relationship Id="rId7" Type="http://schemas.openxmlformats.org/officeDocument/2006/relationships/image" Target="../media/image507.png"/><Relationship Id="rId71" Type="http://schemas.openxmlformats.org/officeDocument/2006/relationships/image" Target="../media/image531.png"/><Relationship Id="rId2" Type="http://schemas.openxmlformats.org/officeDocument/2006/relationships/notesSlide" Target="../notesSlides/notesSlide11.xml"/><Relationship Id="rId29" Type="http://schemas.openxmlformats.org/officeDocument/2006/relationships/image" Target="../media/image1420.png"/><Relationship Id="rId40" Type="http://schemas.openxmlformats.org/officeDocument/2006/relationships/image" Target="../media/image1530.png"/><Relationship Id="rId45" Type="http://schemas.openxmlformats.org/officeDocument/2006/relationships/image" Target="../media/image517.png"/><Relationship Id="rId66" Type="http://schemas.openxmlformats.org/officeDocument/2006/relationships/image" Target="../media/image528.png"/><Relationship Id="rId87" Type="http://schemas.openxmlformats.org/officeDocument/2006/relationships/image" Target="../media/image1330.png"/><Relationship Id="rId61" Type="http://schemas.openxmlformats.org/officeDocument/2006/relationships/image" Target="../media/image524.png"/><Relationship Id="rId82" Type="http://schemas.openxmlformats.org/officeDocument/2006/relationships/image" Target="../media/image1220.png"/></Relationships>
</file>

<file path=ppt/slides/_rels/slide19.xml.rels><?xml version="1.0" encoding="UTF-8" standalone="yes"?>
<Relationships xmlns="http://schemas.openxmlformats.org/package/2006/relationships"><Relationship Id="rId13" Type="http://schemas.openxmlformats.org/officeDocument/2006/relationships/image" Target="../media/image543.png"/><Relationship Id="rId18" Type="http://schemas.openxmlformats.org/officeDocument/2006/relationships/image" Target="../media/image1882.png"/><Relationship Id="rId26" Type="http://schemas.openxmlformats.org/officeDocument/2006/relationships/image" Target="../media/image554.png"/><Relationship Id="rId39" Type="http://schemas.openxmlformats.org/officeDocument/2006/relationships/image" Target="../media/image1610.png"/><Relationship Id="rId21" Type="http://schemas.openxmlformats.org/officeDocument/2006/relationships/image" Target="../media/image549.png"/><Relationship Id="rId42" Type="http://schemas.openxmlformats.org/officeDocument/2006/relationships/image" Target="../media/image561.png"/><Relationship Id="rId47" Type="http://schemas.openxmlformats.org/officeDocument/2006/relationships/image" Target="../media/image566.png"/><Relationship Id="rId55" Type="http://schemas.openxmlformats.org/officeDocument/2006/relationships/image" Target="../media/image569.png"/><Relationship Id="rId7" Type="http://schemas.openxmlformats.org/officeDocument/2006/relationships/image" Target="../media/image1772.png"/><Relationship Id="rId2" Type="http://schemas.openxmlformats.org/officeDocument/2006/relationships/notesSlide" Target="../notesSlides/notesSlide12.xml"/><Relationship Id="rId16" Type="http://schemas.openxmlformats.org/officeDocument/2006/relationships/image" Target="../media/image545.png"/><Relationship Id="rId29" Type="http://schemas.openxmlformats.org/officeDocument/2006/relationships/image" Target="../media/image557.png"/><Relationship Id="rId1" Type="http://schemas.openxmlformats.org/officeDocument/2006/relationships/slideLayout" Target="../slideLayouts/slideLayout7.xml"/><Relationship Id="rId6" Type="http://schemas.openxmlformats.org/officeDocument/2006/relationships/image" Target="../media/image1760.png"/><Relationship Id="rId11" Type="http://schemas.openxmlformats.org/officeDocument/2006/relationships/image" Target="../media/image521.png"/><Relationship Id="rId24" Type="http://schemas.openxmlformats.org/officeDocument/2006/relationships/image" Target="../media/image552.png"/><Relationship Id="rId40" Type="http://schemas.openxmlformats.org/officeDocument/2006/relationships/image" Target="../media/image1960.png"/><Relationship Id="rId45" Type="http://schemas.openxmlformats.org/officeDocument/2006/relationships/image" Target="../media/image564.png"/><Relationship Id="rId53" Type="http://schemas.openxmlformats.org/officeDocument/2006/relationships/image" Target="../media/image567.png"/><Relationship Id="rId5" Type="http://schemas.openxmlformats.org/officeDocument/2006/relationships/image" Target="../media/image541.png"/><Relationship Id="rId15" Type="http://schemas.openxmlformats.org/officeDocument/2006/relationships/image" Target="../media/image544.png"/><Relationship Id="rId23" Type="http://schemas.openxmlformats.org/officeDocument/2006/relationships/image" Target="../media/image551.png"/><Relationship Id="rId28" Type="http://schemas.openxmlformats.org/officeDocument/2006/relationships/image" Target="../media/image556.png"/><Relationship Id="rId10" Type="http://schemas.openxmlformats.org/officeDocument/2006/relationships/image" Target="../media/image1802.png"/><Relationship Id="rId19" Type="http://schemas.openxmlformats.org/officeDocument/2006/relationships/image" Target="../media/image547.png"/><Relationship Id="rId31" Type="http://schemas.openxmlformats.org/officeDocument/2006/relationships/image" Target="../media/image559.png"/><Relationship Id="rId44" Type="http://schemas.openxmlformats.org/officeDocument/2006/relationships/image" Target="../media/image563.png"/><Relationship Id="rId52" Type="http://schemas.openxmlformats.org/officeDocument/2006/relationships/image" Target="../media/image641.png"/><Relationship Id="rId4" Type="http://schemas.openxmlformats.org/officeDocument/2006/relationships/image" Target="../media/image1740.png"/><Relationship Id="rId9" Type="http://schemas.openxmlformats.org/officeDocument/2006/relationships/image" Target="../media/image520.png"/><Relationship Id="rId14" Type="http://schemas.openxmlformats.org/officeDocument/2006/relationships/image" Target="../media/image1840.png"/><Relationship Id="rId22" Type="http://schemas.openxmlformats.org/officeDocument/2006/relationships/image" Target="../media/image550.png"/><Relationship Id="rId27" Type="http://schemas.openxmlformats.org/officeDocument/2006/relationships/image" Target="../media/image555.png"/><Relationship Id="rId30" Type="http://schemas.openxmlformats.org/officeDocument/2006/relationships/image" Target="../media/image558.png"/><Relationship Id="rId43" Type="http://schemas.openxmlformats.org/officeDocument/2006/relationships/image" Target="../media/image562.png"/><Relationship Id="rId56" Type="http://schemas.openxmlformats.org/officeDocument/2006/relationships/image" Target="../media/image409.png"/><Relationship Id="rId8" Type="http://schemas.openxmlformats.org/officeDocument/2006/relationships/image" Target="../media/image1782.png"/><Relationship Id="rId3" Type="http://schemas.openxmlformats.org/officeDocument/2006/relationships/image" Target="../media/image1730.png"/><Relationship Id="rId12" Type="http://schemas.openxmlformats.org/officeDocument/2006/relationships/image" Target="../media/image542.png"/><Relationship Id="rId17" Type="http://schemas.openxmlformats.org/officeDocument/2006/relationships/image" Target="../media/image546.png"/><Relationship Id="rId25" Type="http://schemas.openxmlformats.org/officeDocument/2006/relationships/image" Target="../media/image553.png"/><Relationship Id="rId38" Type="http://schemas.openxmlformats.org/officeDocument/2006/relationships/image" Target="../media/image1600.png"/><Relationship Id="rId46" Type="http://schemas.openxmlformats.org/officeDocument/2006/relationships/image" Target="../media/image565.png"/><Relationship Id="rId20" Type="http://schemas.openxmlformats.org/officeDocument/2006/relationships/image" Target="../media/image548.png"/><Relationship Id="rId41" Type="http://schemas.openxmlformats.org/officeDocument/2006/relationships/image" Target="../media/image1971.png"/><Relationship Id="rId54" Type="http://schemas.openxmlformats.org/officeDocument/2006/relationships/image" Target="../media/image56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8" Type="http://schemas.openxmlformats.org/officeDocument/2006/relationships/image" Target="../media/image575.png"/><Relationship Id="rId13" Type="http://schemas.openxmlformats.org/officeDocument/2006/relationships/image" Target="../media/image581.png"/><Relationship Id="rId18" Type="http://schemas.openxmlformats.org/officeDocument/2006/relationships/image" Target="../media/image586.png"/><Relationship Id="rId3" Type="http://schemas.openxmlformats.org/officeDocument/2006/relationships/image" Target="../media/image570.png"/><Relationship Id="rId7" Type="http://schemas.openxmlformats.org/officeDocument/2006/relationships/image" Target="../media/image574.png"/><Relationship Id="rId12" Type="http://schemas.openxmlformats.org/officeDocument/2006/relationships/image" Target="../media/image579.png"/><Relationship Id="rId17" Type="http://schemas.openxmlformats.org/officeDocument/2006/relationships/image" Target="../media/image585.png"/><Relationship Id="rId2" Type="http://schemas.openxmlformats.org/officeDocument/2006/relationships/notesSlide" Target="../notesSlides/notesSlide13.xml"/><Relationship Id="rId16" Type="http://schemas.openxmlformats.org/officeDocument/2006/relationships/image" Target="../media/image584.png"/><Relationship Id="rId1" Type="http://schemas.openxmlformats.org/officeDocument/2006/relationships/slideLayout" Target="../slideLayouts/slideLayout7.xml"/><Relationship Id="rId6" Type="http://schemas.openxmlformats.org/officeDocument/2006/relationships/image" Target="../media/image573.png"/><Relationship Id="rId11" Type="http://schemas.openxmlformats.org/officeDocument/2006/relationships/image" Target="../media/image578.png"/><Relationship Id="rId5" Type="http://schemas.openxmlformats.org/officeDocument/2006/relationships/image" Target="../media/image572.png"/><Relationship Id="rId15" Type="http://schemas.openxmlformats.org/officeDocument/2006/relationships/image" Target="../media/image583.png"/><Relationship Id="rId10" Type="http://schemas.openxmlformats.org/officeDocument/2006/relationships/image" Target="../media/image577.png"/><Relationship Id="rId4" Type="http://schemas.openxmlformats.org/officeDocument/2006/relationships/image" Target="../media/image571.png"/><Relationship Id="rId9" Type="http://schemas.openxmlformats.org/officeDocument/2006/relationships/image" Target="../media/image576.png"/><Relationship Id="rId14" Type="http://schemas.openxmlformats.org/officeDocument/2006/relationships/image" Target="../media/image582.png"/></Relationships>
</file>

<file path=ppt/slides/_rels/slide21.xml.rels><?xml version="1.0" encoding="UTF-8" standalone="yes"?>
<Relationships xmlns="http://schemas.openxmlformats.org/package/2006/relationships"><Relationship Id="rId8" Type="http://schemas.openxmlformats.org/officeDocument/2006/relationships/image" Target="../media/image591.png"/><Relationship Id="rId13" Type="http://schemas.openxmlformats.org/officeDocument/2006/relationships/image" Target="../media/image2330.png"/><Relationship Id="rId18" Type="http://schemas.openxmlformats.org/officeDocument/2006/relationships/image" Target="../media/image599.png"/><Relationship Id="rId3" Type="http://schemas.openxmlformats.org/officeDocument/2006/relationships/image" Target="../media/image2230.png"/><Relationship Id="rId21" Type="http://schemas.openxmlformats.org/officeDocument/2006/relationships/image" Target="../media/image602.png"/><Relationship Id="rId7" Type="http://schemas.openxmlformats.org/officeDocument/2006/relationships/image" Target="../media/image590.png"/><Relationship Id="rId12" Type="http://schemas.openxmlformats.org/officeDocument/2006/relationships/image" Target="../media/image595.png"/><Relationship Id="rId17" Type="http://schemas.openxmlformats.org/officeDocument/2006/relationships/image" Target="../media/image598.png"/><Relationship Id="rId25" Type="http://schemas.openxmlformats.org/officeDocument/2006/relationships/image" Target="../media/image605.png"/><Relationship Id="rId2" Type="http://schemas.openxmlformats.org/officeDocument/2006/relationships/image" Target="../media/image587.png"/><Relationship Id="rId16" Type="http://schemas.openxmlformats.org/officeDocument/2006/relationships/image" Target="../media/image597.png"/><Relationship Id="rId20" Type="http://schemas.openxmlformats.org/officeDocument/2006/relationships/image" Target="../media/image601.png"/><Relationship Id="rId1" Type="http://schemas.openxmlformats.org/officeDocument/2006/relationships/slideLayout" Target="../slideLayouts/slideLayout7.xml"/><Relationship Id="rId6" Type="http://schemas.openxmlformats.org/officeDocument/2006/relationships/image" Target="../media/image589.png"/><Relationship Id="rId11" Type="http://schemas.openxmlformats.org/officeDocument/2006/relationships/image" Target="../media/image594.png"/><Relationship Id="rId24" Type="http://schemas.openxmlformats.org/officeDocument/2006/relationships/image" Target="../media/image604.png"/><Relationship Id="rId5" Type="http://schemas.openxmlformats.org/officeDocument/2006/relationships/image" Target="../media/image2250.png"/><Relationship Id="rId15" Type="http://schemas.openxmlformats.org/officeDocument/2006/relationships/image" Target="../media/image2350.png"/><Relationship Id="rId23" Type="http://schemas.openxmlformats.org/officeDocument/2006/relationships/image" Target="../media/image603.png"/><Relationship Id="rId10" Type="http://schemas.openxmlformats.org/officeDocument/2006/relationships/image" Target="../media/image593.png"/><Relationship Id="rId19" Type="http://schemas.openxmlformats.org/officeDocument/2006/relationships/image" Target="../media/image600.png"/><Relationship Id="rId4" Type="http://schemas.openxmlformats.org/officeDocument/2006/relationships/image" Target="../media/image588.png"/><Relationship Id="rId9" Type="http://schemas.openxmlformats.org/officeDocument/2006/relationships/image" Target="../media/image592.png"/><Relationship Id="rId14" Type="http://schemas.openxmlformats.org/officeDocument/2006/relationships/image" Target="../media/image596.png"/><Relationship Id="rId22" Type="http://schemas.openxmlformats.org/officeDocument/2006/relationships/image" Target="../media/image2420.png"/></Relationships>
</file>

<file path=ppt/slides/_rels/slide22.xml.rels><?xml version="1.0" encoding="UTF-8" standalone="yes"?>
<Relationships xmlns="http://schemas.openxmlformats.org/package/2006/relationships"><Relationship Id="rId8" Type="http://schemas.openxmlformats.org/officeDocument/2006/relationships/image" Target="../media/image589.png"/><Relationship Id="rId13" Type="http://schemas.openxmlformats.org/officeDocument/2006/relationships/image" Target="../media/image594.png"/><Relationship Id="rId18" Type="http://schemas.openxmlformats.org/officeDocument/2006/relationships/image" Target="../media/image597.png"/><Relationship Id="rId26" Type="http://schemas.openxmlformats.org/officeDocument/2006/relationships/image" Target="../media/image606.png"/><Relationship Id="rId3" Type="http://schemas.openxmlformats.org/officeDocument/2006/relationships/image" Target="../media/image2460.png"/><Relationship Id="rId21" Type="http://schemas.openxmlformats.org/officeDocument/2006/relationships/image" Target="../media/image600.png"/><Relationship Id="rId7" Type="http://schemas.openxmlformats.org/officeDocument/2006/relationships/image" Target="../media/image2250.png"/><Relationship Id="rId12" Type="http://schemas.openxmlformats.org/officeDocument/2006/relationships/image" Target="../media/image593.png"/><Relationship Id="rId17" Type="http://schemas.openxmlformats.org/officeDocument/2006/relationships/image" Target="../media/image2350.png"/><Relationship Id="rId25" Type="http://schemas.openxmlformats.org/officeDocument/2006/relationships/image" Target="../media/image604.png"/><Relationship Id="rId2" Type="http://schemas.openxmlformats.org/officeDocument/2006/relationships/image" Target="../media/image2420.png"/><Relationship Id="rId16" Type="http://schemas.openxmlformats.org/officeDocument/2006/relationships/image" Target="../media/image596.png"/><Relationship Id="rId20" Type="http://schemas.openxmlformats.org/officeDocument/2006/relationships/image" Target="../media/image599.png"/><Relationship Id="rId1" Type="http://schemas.openxmlformats.org/officeDocument/2006/relationships/slideLayout" Target="../slideLayouts/slideLayout7.xml"/><Relationship Id="rId6" Type="http://schemas.openxmlformats.org/officeDocument/2006/relationships/image" Target="../media/image588.png"/><Relationship Id="rId11" Type="http://schemas.openxmlformats.org/officeDocument/2006/relationships/image" Target="../media/image592.png"/><Relationship Id="rId24" Type="http://schemas.openxmlformats.org/officeDocument/2006/relationships/image" Target="../media/image603.png"/><Relationship Id="rId5" Type="http://schemas.openxmlformats.org/officeDocument/2006/relationships/image" Target="../media/image2230.png"/><Relationship Id="rId15" Type="http://schemas.openxmlformats.org/officeDocument/2006/relationships/image" Target="../media/image2330.png"/><Relationship Id="rId23" Type="http://schemas.openxmlformats.org/officeDocument/2006/relationships/image" Target="../media/image602.png"/><Relationship Id="rId10" Type="http://schemas.openxmlformats.org/officeDocument/2006/relationships/image" Target="../media/image591.png"/><Relationship Id="rId19" Type="http://schemas.openxmlformats.org/officeDocument/2006/relationships/image" Target="../media/image598.png"/><Relationship Id="rId4" Type="http://schemas.openxmlformats.org/officeDocument/2006/relationships/image" Target="../media/image587.png"/><Relationship Id="rId9" Type="http://schemas.openxmlformats.org/officeDocument/2006/relationships/image" Target="../media/image590.png"/><Relationship Id="rId14" Type="http://schemas.openxmlformats.org/officeDocument/2006/relationships/image" Target="../media/image595.png"/><Relationship Id="rId22" Type="http://schemas.openxmlformats.org/officeDocument/2006/relationships/image" Target="../media/image601.png"/></Relationships>
</file>

<file path=ppt/slides/_rels/slide23.xml.rels><?xml version="1.0" encoding="UTF-8" standalone="yes"?>
<Relationships xmlns="http://schemas.openxmlformats.org/package/2006/relationships"><Relationship Id="rId8" Type="http://schemas.openxmlformats.org/officeDocument/2006/relationships/image" Target="../media/image588.png"/><Relationship Id="rId13" Type="http://schemas.openxmlformats.org/officeDocument/2006/relationships/image" Target="../media/image592.png"/><Relationship Id="rId18" Type="http://schemas.openxmlformats.org/officeDocument/2006/relationships/image" Target="../media/image596.png"/><Relationship Id="rId26" Type="http://schemas.openxmlformats.org/officeDocument/2006/relationships/image" Target="../media/image603.png"/><Relationship Id="rId3" Type="http://schemas.openxmlformats.org/officeDocument/2006/relationships/image" Target="../media/image2460.png"/><Relationship Id="rId21" Type="http://schemas.openxmlformats.org/officeDocument/2006/relationships/image" Target="../media/image598.png"/><Relationship Id="rId7" Type="http://schemas.openxmlformats.org/officeDocument/2006/relationships/image" Target="../media/image2230.png"/><Relationship Id="rId12" Type="http://schemas.openxmlformats.org/officeDocument/2006/relationships/image" Target="../media/image591.png"/><Relationship Id="rId17" Type="http://schemas.openxmlformats.org/officeDocument/2006/relationships/image" Target="../media/image2330.png"/><Relationship Id="rId25" Type="http://schemas.openxmlformats.org/officeDocument/2006/relationships/image" Target="../media/image602.png"/><Relationship Id="rId2" Type="http://schemas.openxmlformats.org/officeDocument/2006/relationships/image" Target="../media/image2420.png"/><Relationship Id="rId16" Type="http://schemas.openxmlformats.org/officeDocument/2006/relationships/image" Target="../media/image595.png"/><Relationship Id="rId20" Type="http://schemas.openxmlformats.org/officeDocument/2006/relationships/image" Target="../media/image597.png"/><Relationship Id="rId1" Type="http://schemas.openxmlformats.org/officeDocument/2006/relationships/slideLayout" Target="../slideLayouts/slideLayout7.xml"/><Relationship Id="rId6" Type="http://schemas.openxmlformats.org/officeDocument/2006/relationships/image" Target="../media/image587.png"/><Relationship Id="rId11" Type="http://schemas.openxmlformats.org/officeDocument/2006/relationships/image" Target="../media/image590.png"/><Relationship Id="rId24" Type="http://schemas.openxmlformats.org/officeDocument/2006/relationships/image" Target="../media/image601.png"/><Relationship Id="rId5" Type="http://schemas.openxmlformats.org/officeDocument/2006/relationships/image" Target="../media/image607.png"/><Relationship Id="rId15" Type="http://schemas.openxmlformats.org/officeDocument/2006/relationships/image" Target="../media/image594.png"/><Relationship Id="rId23" Type="http://schemas.openxmlformats.org/officeDocument/2006/relationships/image" Target="../media/image600.png"/><Relationship Id="rId10" Type="http://schemas.openxmlformats.org/officeDocument/2006/relationships/image" Target="../media/image589.png"/><Relationship Id="rId19" Type="http://schemas.openxmlformats.org/officeDocument/2006/relationships/image" Target="../media/image2350.png"/><Relationship Id="rId4" Type="http://schemas.openxmlformats.org/officeDocument/2006/relationships/image" Target="../media/image2470.png"/><Relationship Id="rId9" Type="http://schemas.openxmlformats.org/officeDocument/2006/relationships/image" Target="../media/image2250.png"/><Relationship Id="rId14" Type="http://schemas.openxmlformats.org/officeDocument/2006/relationships/image" Target="../media/image593.png"/><Relationship Id="rId22" Type="http://schemas.openxmlformats.org/officeDocument/2006/relationships/image" Target="../media/image599.png"/></Relationships>
</file>

<file path=ppt/slides/_rels/slide24.xml.rels><?xml version="1.0" encoding="UTF-8" standalone="yes"?>
<Relationships xmlns="http://schemas.openxmlformats.org/package/2006/relationships"><Relationship Id="rId8" Type="http://schemas.openxmlformats.org/officeDocument/2006/relationships/image" Target="../media/image2513.png"/><Relationship Id="rId3" Type="http://schemas.openxmlformats.org/officeDocument/2006/relationships/image" Target="../media/image608.png"/><Relationship Id="rId7" Type="http://schemas.openxmlformats.org/officeDocument/2006/relationships/image" Target="../media/image609.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590.png"/><Relationship Id="rId11" Type="http://schemas.openxmlformats.org/officeDocument/2006/relationships/image" Target="../media/image10.png"/><Relationship Id="rId5" Type="http://schemas.openxmlformats.org/officeDocument/2006/relationships/image" Target="../media/image2580.png"/><Relationship Id="rId10" Type="http://schemas.openxmlformats.org/officeDocument/2006/relationships/image" Target="../media/image9.png"/><Relationship Id="rId4" Type="http://schemas.openxmlformats.org/officeDocument/2006/relationships/image" Target="../media/image2570.png"/><Relationship Id="rId9" Type="http://schemas.openxmlformats.org/officeDocument/2006/relationships/image" Target="../media/image610.png"/></Relationships>
</file>

<file path=ppt/slides/_rels/slide25.xml.rels><?xml version="1.0" encoding="UTF-8" standalone="yes"?>
<Relationships xmlns="http://schemas.openxmlformats.org/package/2006/relationships"><Relationship Id="rId8" Type="http://schemas.openxmlformats.org/officeDocument/2006/relationships/image" Target="../media/image619.png"/><Relationship Id="rId13" Type="http://schemas.openxmlformats.org/officeDocument/2006/relationships/image" Target="../media/image624.png"/><Relationship Id="rId3" Type="http://schemas.openxmlformats.org/officeDocument/2006/relationships/image" Target="../media/image615.png"/><Relationship Id="rId7" Type="http://schemas.openxmlformats.org/officeDocument/2006/relationships/image" Target="../media/image618.png"/><Relationship Id="rId12" Type="http://schemas.openxmlformats.org/officeDocument/2006/relationships/image" Target="../media/image623.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617.png"/><Relationship Id="rId11" Type="http://schemas.openxmlformats.org/officeDocument/2006/relationships/image" Target="../media/image11.png"/><Relationship Id="rId5" Type="http://schemas.openxmlformats.org/officeDocument/2006/relationships/image" Target="../media/image363.png"/><Relationship Id="rId15" Type="http://schemas.openxmlformats.org/officeDocument/2006/relationships/image" Target="../media/image626.png"/><Relationship Id="rId10" Type="http://schemas.openxmlformats.org/officeDocument/2006/relationships/image" Target="../media/image621.png"/><Relationship Id="rId4" Type="http://schemas.openxmlformats.org/officeDocument/2006/relationships/image" Target="../media/image616.png"/><Relationship Id="rId9" Type="http://schemas.openxmlformats.org/officeDocument/2006/relationships/image" Target="../media/image620.png"/><Relationship Id="rId14" Type="http://schemas.openxmlformats.org/officeDocument/2006/relationships/image" Target="../media/image625.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647.png"/><Relationship Id="rId3" Type="http://schemas.openxmlformats.org/officeDocument/2006/relationships/image" Target="../media/image21.png"/><Relationship Id="rId7" Type="http://schemas.openxmlformats.org/officeDocument/2006/relationships/image" Target="../media/image646.png"/><Relationship Id="rId12" Type="http://schemas.openxmlformats.org/officeDocument/2006/relationships/image" Target="../media/image65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45.png"/><Relationship Id="rId11" Type="http://schemas.openxmlformats.org/officeDocument/2006/relationships/image" Target="../media/image651.png"/><Relationship Id="rId5" Type="http://schemas.openxmlformats.org/officeDocument/2006/relationships/image" Target="../media/image644.png"/><Relationship Id="rId10" Type="http://schemas.openxmlformats.org/officeDocument/2006/relationships/image" Target="../media/image649.png"/><Relationship Id="rId4" Type="http://schemas.openxmlformats.org/officeDocument/2006/relationships/image" Target="../media/image6.jpeg"/><Relationship Id="rId9" Type="http://schemas.openxmlformats.org/officeDocument/2006/relationships/image" Target="../media/image648.png"/></Relationships>
</file>

<file path=ppt/slides/_rels/slide35.xml.rels><?xml version="1.0" encoding="UTF-8" standalone="yes"?>
<Relationships xmlns="http://schemas.openxmlformats.org/package/2006/relationships"><Relationship Id="rId8" Type="http://schemas.openxmlformats.org/officeDocument/2006/relationships/image" Target="../media/image658.png"/><Relationship Id="rId3" Type="http://schemas.openxmlformats.org/officeDocument/2006/relationships/image" Target="../media/image653.png"/><Relationship Id="rId7" Type="http://schemas.openxmlformats.org/officeDocument/2006/relationships/image" Target="../media/image65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56.png"/><Relationship Id="rId11" Type="http://schemas.openxmlformats.org/officeDocument/2006/relationships/image" Target="../media/image6.jpeg"/><Relationship Id="rId5" Type="http://schemas.openxmlformats.org/officeDocument/2006/relationships/image" Target="../media/image655.png"/><Relationship Id="rId10" Type="http://schemas.openxmlformats.org/officeDocument/2006/relationships/image" Target="../media/image660.png"/><Relationship Id="rId4" Type="http://schemas.openxmlformats.org/officeDocument/2006/relationships/image" Target="../media/image654.png"/><Relationship Id="rId9" Type="http://schemas.openxmlformats.org/officeDocument/2006/relationships/image" Target="../media/image659.png"/></Relationships>
</file>

<file path=ppt/slides/_rels/slide3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6.jpeg"/><Relationship Id="rId7" Type="http://schemas.openxmlformats.org/officeDocument/2006/relationships/image" Target="../media/image25.png"/><Relationship Id="rId12" Type="http://schemas.openxmlformats.org/officeDocument/2006/relationships/image" Target="../media/image67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669.png"/><Relationship Id="rId5" Type="http://schemas.openxmlformats.org/officeDocument/2006/relationships/image" Target="../media/image23.png"/><Relationship Id="rId10" Type="http://schemas.openxmlformats.org/officeDocument/2006/relationships/image" Target="../media/image668.png"/><Relationship Id="rId4" Type="http://schemas.openxmlformats.org/officeDocument/2006/relationships/image" Target="../media/image22.jpeg"/><Relationship Id="rId9" Type="http://schemas.openxmlformats.org/officeDocument/2006/relationships/image" Target="../media/image27.png"/></Relationships>
</file>

<file path=ppt/slides/_rels/slide37.xml.rels><?xml version="1.0" encoding="UTF-8" standalone="yes"?>
<Relationships xmlns="http://schemas.openxmlformats.org/package/2006/relationships"><Relationship Id="rId8" Type="http://schemas.openxmlformats.org/officeDocument/2006/relationships/image" Target="../media/image646.png"/><Relationship Id="rId13" Type="http://schemas.openxmlformats.org/officeDocument/2006/relationships/image" Target="../media/image652.png"/><Relationship Id="rId3" Type="http://schemas.openxmlformats.org/officeDocument/2006/relationships/image" Target="../media/image23.jpeg"/><Relationship Id="rId7" Type="http://schemas.openxmlformats.org/officeDocument/2006/relationships/image" Target="../media/image645.png"/><Relationship Id="rId12" Type="http://schemas.openxmlformats.org/officeDocument/2006/relationships/image" Target="../media/image65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44.png"/><Relationship Id="rId11" Type="http://schemas.openxmlformats.org/officeDocument/2006/relationships/image" Target="../media/image649.png"/><Relationship Id="rId5" Type="http://schemas.openxmlformats.org/officeDocument/2006/relationships/image" Target="../media/image6.jpeg"/><Relationship Id="rId10" Type="http://schemas.openxmlformats.org/officeDocument/2006/relationships/image" Target="../media/image648.png"/><Relationship Id="rId4" Type="http://schemas.openxmlformats.org/officeDocument/2006/relationships/image" Target="../media/image21.png"/><Relationship Id="rId9" Type="http://schemas.openxmlformats.org/officeDocument/2006/relationships/image" Target="../media/image647.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683.png"/><Relationship Id="rId3" Type="http://schemas.openxmlformats.org/officeDocument/2006/relationships/image" Target="../media/image676.png"/><Relationship Id="rId7" Type="http://schemas.openxmlformats.org/officeDocument/2006/relationships/image" Target="../media/image68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79.png"/><Relationship Id="rId11" Type="http://schemas.openxmlformats.org/officeDocument/2006/relationships/image" Target="../media/image6.jpeg"/><Relationship Id="rId5" Type="http://schemas.openxmlformats.org/officeDocument/2006/relationships/image" Target="../media/image678.png"/><Relationship Id="rId10" Type="http://schemas.openxmlformats.org/officeDocument/2006/relationships/image" Target="../media/image685.png"/><Relationship Id="rId4" Type="http://schemas.openxmlformats.org/officeDocument/2006/relationships/image" Target="../media/image677.png"/><Relationship Id="rId9" Type="http://schemas.openxmlformats.org/officeDocument/2006/relationships/image" Target="../media/image684.png"/></Relationships>
</file>

<file path=ppt/slides/_rels/slide46.xml.rels><?xml version="1.0" encoding="UTF-8" standalone="yes"?>
<Relationships xmlns="http://schemas.openxmlformats.org/package/2006/relationships"><Relationship Id="rId8" Type="http://schemas.openxmlformats.org/officeDocument/2006/relationships/image" Target="../media/image688.png"/><Relationship Id="rId13" Type="http://schemas.openxmlformats.org/officeDocument/2006/relationships/image" Target="../media/image695.png"/><Relationship Id="rId26" Type="http://schemas.openxmlformats.org/officeDocument/2006/relationships/image" Target="../media/image678.png"/><Relationship Id="rId3" Type="http://schemas.openxmlformats.org/officeDocument/2006/relationships/image" Target="../media/image5600.png"/><Relationship Id="rId7" Type="http://schemas.openxmlformats.org/officeDocument/2006/relationships/image" Target="../media/image687.png"/><Relationship Id="rId12" Type="http://schemas.openxmlformats.org/officeDocument/2006/relationships/image" Target="../media/image694.png"/><Relationship Id="rId25" Type="http://schemas.openxmlformats.org/officeDocument/2006/relationships/image" Target="../media/image677.png"/><Relationship Id="rId2" Type="http://schemas.openxmlformats.org/officeDocument/2006/relationships/notesSlide" Target="../notesSlides/notesSlide28.xml"/><Relationship Id="rId16" Type="http://schemas.openxmlformats.org/officeDocument/2006/relationships/image" Target="../media/image698.png"/><Relationship Id="rId29" Type="http://schemas.openxmlformats.org/officeDocument/2006/relationships/image" Target="../media/image7211.png"/><Relationship Id="rId1" Type="http://schemas.openxmlformats.org/officeDocument/2006/relationships/slideLayout" Target="../slideLayouts/slideLayout2.xml"/><Relationship Id="rId6" Type="http://schemas.openxmlformats.org/officeDocument/2006/relationships/image" Target="../media/image686.png"/><Relationship Id="rId11" Type="http://schemas.openxmlformats.org/officeDocument/2006/relationships/image" Target="../media/image693.png"/><Relationship Id="rId24" Type="http://schemas.openxmlformats.org/officeDocument/2006/relationships/image" Target="../media/image676.png"/><Relationship Id="rId5" Type="http://schemas.openxmlformats.org/officeDocument/2006/relationships/image" Target="../media/image3000.png"/><Relationship Id="rId15" Type="http://schemas.openxmlformats.org/officeDocument/2006/relationships/image" Target="../media/image697.png"/><Relationship Id="rId23" Type="http://schemas.openxmlformats.org/officeDocument/2006/relationships/image" Target="../media/image6901.png"/><Relationship Id="rId10" Type="http://schemas.openxmlformats.org/officeDocument/2006/relationships/image" Target="../media/image692.png"/><Relationship Id="rId4" Type="http://schemas.openxmlformats.org/officeDocument/2006/relationships/image" Target="../media/image5801.png"/><Relationship Id="rId9" Type="http://schemas.openxmlformats.org/officeDocument/2006/relationships/image" Target="../media/image689.png"/><Relationship Id="rId14" Type="http://schemas.openxmlformats.org/officeDocument/2006/relationships/image" Target="../media/image696.png"/><Relationship Id="rId27" Type="http://schemas.openxmlformats.org/officeDocument/2006/relationships/image" Target="../media/image679.png"/><Relationship Id="rId30" Type="http://schemas.openxmlformats.org/officeDocument/2006/relationships/image" Target="../media/image7310.png"/></Relationships>
</file>

<file path=ppt/slides/_rels/slide4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5510.png"/><Relationship Id="rId18" Type="http://schemas.openxmlformats.org/officeDocument/2006/relationships/image" Target="../media/image6211.png"/><Relationship Id="rId3" Type="http://schemas.openxmlformats.org/officeDocument/2006/relationships/image" Target="../media/image4710.png"/><Relationship Id="rId7" Type="http://schemas.openxmlformats.org/officeDocument/2006/relationships/image" Target="../media/image5110.png"/><Relationship Id="rId12" Type="http://schemas.openxmlformats.org/officeDocument/2006/relationships/image" Target="../media/image705.png"/><Relationship Id="rId17" Type="http://schemas.openxmlformats.org/officeDocument/2006/relationships/image" Target="../media/image5911.png"/><Relationship Id="rId2" Type="http://schemas.openxmlformats.org/officeDocument/2006/relationships/notesSlide" Target="../notesSlides/notesSlide33.xml"/><Relationship Id="rId16" Type="http://schemas.openxmlformats.org/officeDocument/2006/relationships/image" Target="../media/image5810.png"/><Relationship Id="rId1" Type="http://schemas.openxmlformats.org/officeDocument/2006/relationships/slideLayout" Target="../slideLayouts/slideLayout2.xml"/><Relationship Id="rId6" Type="http://schemas.openxmlformats.org/officeDocument/2006/relationships/image" Target="../media/image5010.png"/><Relationship Id="rId11" Type="http://schemas.openxmlformats.org/officeDocument/2006/relationships/image" Target="../media/image704.png"/><Relationship Id="rId5" Type="http://schemas.openxmlformats.org/officeDocument/2006/relationships/image" Target="../media/image4910.png"/><Relationship Id="rId15" Type="http://schemas.openxmlformats.org/officeDocument/2006/relationships/image" Target="../media/image5711.png"/><Relationship Id="rId10" Type="http://schemas.openxmlformats.org/officeDocument/2006/relationships/image" Target="../media/image703.png"/><Relationship Id="rId4" Type="http://schemas.openxmlformats.org/officeDocument/2006/relationships/image" Target="../media/image4810.png"/><Relationship Id="rId9" Type="http://schemas.openxmlformats.org/officeDocument/2006/relationships/image" Target="../media/image6.jpeg"/><Relationship Id="rId14" Type="http://schemas.openxmlformats.org/officeDocument/2006/relationships/image" Target="../media/image5610.png"/></Relationships>
</file>

<file path=ppt/slides/_rels/slide56.xml.rels><?xml version="1.0" encoding="UTF-8" standalone="yes"?>
<Relationships xmlns="http://schemas.openxmlformats.org/package/2006/relationships"><Relationship Id="rId8" Type="http://schemas.openxmlformats.org/officeDocument/2006/relationships/image" Target="../media/image705.png"/><Relationship Id="rId13" Type="http://schemas.openxmlformats.org/officeDocument/2006/relationships/image" Target="../media/image5510.png"/><Relationship Id="rId18" Type="http://schemas.openxmlformats.org/officeDocument/2006/relationships/image" Target="../media/image6211.png"/><Relationship Id="rId3" Type="http://schemas.openxmlformats.org/officeDocument/2006/relationships/image" Target="../media/image6410.png"/><Relationship Id="rId7" Type="http://schemas.openxmlformats.org/officeDocument/2006/relationships/image" Target="../media/image704.png"/><Relationship Id="rId12" Type="http://schemas.openxmlformats.org/officeDocument/2006/relationships/image" Target="../media/image4910.png"/><Relationship Id="rId17" Type="http://schemas.openxmlformats.org/officeDocument/2006/relationships/image" Target="../media/image5911.png"/><Relationship Id="rId2" Type="http://schemas.openxmlformats.org/officeDocument/2006/relationships/notesSlide" Target="../notesSlides/notesSlide34.xml"/><Relationship Id="rId16" Type="http://schemas.openxmlformats.org/officeDocument/2006/relationships/image" Target="../media/image5810.png"/><Relationship Id="rId1" Type="http://schemas.openxmlformats.org/officeDocument/2006/relationships/slideLayout" Target="../slideLayouts/slideLayout2.xml"/><Relationship Id="rId6" Type="http://schemas.openxmlformats.org/officeDocument/2006/relationships/image" Target="../media/image703.png"/><Relationship Id="rId11" Type="http://schemas.openxmlformats.org/officeDocument/2006/relationships/image" Target="../media/image4810.png"/><Relationship Id="rId5" Type="http://schemas.openxmlformats.org/officeDocument/2006/relationships/image" Target="../media/image29.png"/><Relationship Id="rId15" Type="http://schemas.openxmlformats.org/officeDocument/2006/relationships/image" Target="../media/image5711.png"/><Relationship Id="rId10" Type="http://schemas.openxmlformats.org/officeDocument/2006/relationships/image" Target="../media/image4710.png"/><Relationship Id="rId4" Type="http://schemas.openxmlformats.org/officeDocument/2006/relationships/image" Target="../media/image6510.png"/><Relationship Id="rId9" Type="http://schemas.openxmlformats.org/officeDocument/2006/relationships/image" Target="../media/image6.jpeg"/><Relationship Id="rId14" Type="http://schemas.openxmlformats.org/officeDocument/2006/relationships/image" Target="../media/image5610.png"/></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6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6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74.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9.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3.png"/><Relationship Id="rId4" Type="http://schemas.openxmlformats.org/officeDocument/2006/relationships/image" Target="../media/image62.png"/></Relationships>
</file>

<file path=ppt/slides/_rels/slide7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38.png"/><Relationship Id="rId7" Type="http://schemas.openxmlformats.org/officeDocument/2006/relationships/image" Target="../media/image72.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40.png"/><Relationship Id="rId9" Type="http://schemas.openxmlformats.org/officeDocument/2006/relationships/image" Target="../media/image7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82.png"/><Relationship Id="rId3" Type="http://schemas.openxmlformats.org/officeDocument/2006/relationships/image" Target="../media/image61.png"/><Relationship Id="rId7" Type="http://schemas.openxmlformats.org/officeDocument/2006/relationships/image" Target="../media/image79.png"/><Relationship Id="rId12" Type="http://schemas.openxmlformats.org/officeDocument/2006/relationships/image" Target="../media/image81.png"/><Relationship Id="rId17" Type="http://schemas.openxmlformats.org/officeDocument/2006/relationships/image" Target="../media/image86.png"/><Relationship Id="rId2" Type="http://schemas.openxmlformats.org/officeDocument/2006/relationships/image" Target="../media/image62.png"/><Relationship Id="rId16"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78.png"/><Relationship Id="rId11" Type="http://schemas.openxmlformats.org/officeDocument/2006/relationships/image" Target="../media/image80.png"/><Relationship Id="rId5" Type="http://schemas.openxmlformats.org/officeDocument/2006/relationships/image" Target="../media/image77.png"/><Relationship Id="rId15" Type="http://schemas.openxmlformats.org/officeDocument/2006/relationships/image" Target="../media/image84.png"/><Relationship Id="rId10" Type="http://schemas.openxmlformats.org/officeDocument/2006/relationships/image" Target="../media/image56.png"/><Relationship Id="rId4" Type="http://schemas.openxmlformats.org/officeDocument/2006/relationships/image" Target="../media/image41.png"/><Relationship Id="rId9" Type="http://schemas.openxmlformats.org/officeDocument/2006/relationships/image" Target="../media/image57.png"/><Relationship Id="rId14" Type="http://schemas.openxmlformats.org/officeDocument/2006/relationships/image" Target="../media/image83.png"/></Relationships>
</file>

<file path=ppt/slides/_rels/slide7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57.png"/><Relationship Id="rId7" Type="http://schemas.openxmlformats.org/officeDocument/2006/relationships/image" Target="../media/image62.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91.png"/><Relationship Id="rId5" Type="http://schemas.openxmlformats.org/officeDocument/2006/relationships/image" Target="../media/image61.png"/><Relationship Id="rId10" Type="http://schemas.openxmlformats.org/officeDocument/2006/relationships/image" Target="../media/image89.png"/><Relationship Id="rId4" Type="http://schemas.openxmlformats.org/officeDocument/2006/relationships/image" Target="../media/image87.png"/><Relationship Id="rId9" Type="http://schemas.openxmlformats.org/officeDocument/2006/relationships/image" Target="../media/image76.png"/></Relationships>
</file>

<file path=ppt/slides/_rels/slide79.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png"/><Relationship Id="rId3" Type="http://schemas.openxmlformats.org/officeDocument/2006/relationships/image" Target="../media/image92.png"/><Relationship Id="rId7" Type="http://schemas.openxmlformats.org/officeDocument/2006/relationships/image" Target="../media/image96.png"/><Relationship Id="rId12" Type="http://schemas.openxmlformats.org/officeDocument/2006/relationships/image" Target="../media/image101.png"/><Relationship Id="rId2" Type="http://schemas.openxmlformats.org/officeDocument/2006/relationships/image" Target="../media/image90.png"/><Relationship Id="rId16"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5" Type="http://schemas.openxmlformats.org/officeDocument/2006/relationships/image" Target="../media/image10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 Id="rId14" Type="http://schemas.openxmlformats.org/officeDocument/2006/relationships/image" Target="../media/image103.png"/></Relationships>
</file>

<file path=ppt/slides/_rels/slide8.xml.rels><?xml version="1.0" encoding="UTF-8" standalone="yes"?>
<Relationships xmlns="http://schemas.openxmlformats.org/package/2006/relationships"><Relationship Id="rId8" Type="http://schemas.openxmlformats.org/officeDocument/2006/relationships/image" Target="../media/image363.png"/><Relationship Id="rId3" Type="http://schemas.openxmlformats.org/officeDocument/2006/relationships/image" Target="../media/image357.png"/><Relationship Id="rId7" Type="http://schemas.openxmlformats.org/officeDocument/2006/relationships/image" Target="../media/image362.png"/><Relationship Id="rId2" Type="http://schemas.openxmlformats.org/officeDocument/2006/relationships/image" Target="../media/image356.png"/><Relationship Id="rId1" Type="http://schemas.openxmlformats.org/officeDocument/2006/relationships/slideLayout" Target="../slideLayouts/slideLayout7.xml"/><Relationship Id="rId6" Type="http://schemas.openxmlformats.org/officeDocument/2006/relationships/image" Target="../media/image361.png"/><Relationship Id="rId5" Type="http://schemas.openxmlformats.org/officeDocument/2006/relationships/image" Target="../media/image359.png"/><Relationship Id="rId10" Type="http://schemas.openxmlformats.org/officeDocument/2006/relationships/image" Target="../media/image6.jpeg"/><Relationship Id="rId4" Type="http://schemas.openxmlformats.org/officeDocument/2006/relationships/image" Target="../media/image358.png"/><Relationship Id="rId9" Type="http://schemas.openxmlformats.org/officeDocument/2006/relationships/image" Target="../media/image364.png"/></Relationships>
</file>

<file path=ppt/slides/_rels/slide80.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5.png"/><Relationship Id="rId3" Type="http://schemas.openxmlformats.org/officeDocument/2006/relationships/image" Target="../media/image92.png"/><Relationship Id="rId7" Type="http://schemas.openxmlformats.org/officeDocument/2006/relationships/image" Target="../media/image96.png"/><Relationship Id="rId12" Type="http://schemas.openxmlformats.org/officeDocument/2006/relationships/image" Target="../media/image104.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image" Target="../media/image103.png"/><Relationship Id="rId5" Type="http://schemas.openxmlformats.org/officeDocument/2006/relationships/image" Target="../media/image94.png"/><Relationship Id="rId10" Type="http://schemas.openxmlformats.org/officeDocument/2006/relationships/image" Target="../media/image102.png"/><Relationship Id="rId4" Type="http://schemas.openxmlformats.org/officeDocument/2006/relationships/image" Target="../media/image93.png"/><Relationship Id="rId9" Type="http://schemas.openxmlformats.org/officeDocument/2006/relationships/image" Target="../media/image106.png"/></Relationships>
</file>

<file path=ppt/slides/_rels/slide81.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 Id="rId9" Type="http://schemas.openxmlformats.org/officeDocument/2006/relationships/image" Target="../media/image114.png"/></Relationships>
</file>

<file path=ppt/slides/_rels/slide8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8.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0.png"/><Relationship Id="rId4" Type="http://schemas.openxmlformats.org/officeDocument/2006/relationships/image" Target="../media/image109.png"/></Relationships>
</file>

<file path=ppt/slides/_rels/slide84.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20.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0.png"/><Relationship Id="rId4" Type="http://schemas.openxmlformats.org/officeDocument/2006/relationships/image" Target="../media/image109.png"/></Relationships>
</file>

<file path=ppt/slides/_rels/slide85.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 Id="rId9" Type="http://schemas.openxmlformats.org/officeDocument/2006/relationships/image" Target="../media/image11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png"/><Relationship Id="rId18" Type="http://schemas.openxmlformats.org/officeDocument/2006/relationships/image" Target="../media/image137.png"/><Relationship Id="rId3" Type="http://schemas.openxmlformats.org/officeDocument/2006/relationships/image" Target="../media/image122.png"/><Relationship Id="rId21" Type="http://schemas.openxmlformats.org/officeDocument/2006/relationships/image" Target="../media/image141.png"/><Relationship Id="rId7" Type="http://schemas.openxmlformats.org/officeDocument/2006/relationships/image" Target="../media/image126.png"/><Relationship Id="rId12" Type="http://schemas.openxmlformats.org/officeDocument/2006/relationships/image" Target="../media/image131.png"/><Relationship Id="rId17" Type="http://schemas.openxmlformats.org/officeDocument/2006/relationships/image" Target="../media/image136.png"/><Relationship Id="rId2" Type="http://schemas.openxmlformats.org/officeDocument/2006/relationships/image" Target="../media/image121.png"/><Relationship Id="rId16" Type="http://schemas.openxmlformats.org/officeDocument/2006/relationships/image" Target="../media/image135.png"/><Relationship Id="rId20"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5" Type="http://schemas.openxmlformats.org/officeDocument/2006/relationships/image" Target="../media/image134.png"/><Relationship Id="rId10" Type="http://schemas.openxmlformats.org/officeDocument/2006/relationships/image" Target="../media/image129.png"/><Relationship Id="rId19" Type="http://schemas.openxmlformats.org/officeDocument/2006/relationships/image" Target="../media/image138.png"/><Relationship Id="rId4" Type="http://schemas.openxmlformats.org/officeDocument/2006/relationships/image" Target="../media/image123.png"/><Relationship Id="rId9" Type="http://schemas.openxmlformats.org/officeDocument/2006/relationships/image" Target="../media/image128.png"/><Relationship Id="rId14" Type="http://schemas.openxmlformats.org/officeDocument/2006/relationships/image" Target="../media/image133.png"/></Relationships>
</file>

<file path=ppt/slides/_rels/slide88.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9.png"/><Relationship Id="rId2"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45.png"/><Relationship Id="rId4" Type="http://schemas.openxmlformats.org/officeDocument/2006/relationships/image" Target="../media/image144.png"/></Relationships>
</file>

<file path=ppt/slides/_rels/slide89.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 Id="rId9" Type="http://schemas.openxmlformats.org/officeDocument/2006/relationships/image" Target="../media/image158.png"/></Relationships>
</file>

<file path=ppt/slides/_rels/slide9.xml.rels><?xml version="1.0" encoding="UTF-8" standalone="yes"?>
<Relationships xmlns="http://schemas.openxmlformats.org/package/2006/relationships"><Relationship Id="rId8" Type="http://schemas.openxmlformats.org/officeDocument/2006/relationships/image" Target="../media/image364.png"/><Relationship Id="rId3" Type="http://schemas.openxmlformats.org/officeDocument/2006/relationships/image" Target="../media/image356.png"/><Relationship Id="rId7" Type="http://schemas.openxmlformats.org/officeDocument/2006/relationships/image" Target="../media/image365.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359.png"/><Relationship Id="rId5" Type="http://schemas.openxmlformats.org/officeDocument/2006/relationships/image" Target="../media/image358.png"/><Relationship Id="rId4" Type="http://schemas.openxmlformats.org/officeDocument/2006/relationships/image" Target="../media/image357.png"/></Relationships>
</file>

<file path=ppt/slides/_rels/slide90.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65.png"/><Relationship Id="rId3" Type="http://schemas.openxmlformats.org/officeDocument/2006/relationships/image" Target="../media/image150.png"/><Relationship Id="rId7" Type="http://schemas.openxmlformats.org/officeDocument/2006/relationships/image" Target="../media/image151.png"/><Relationship Id="rId12" Type="http://schemas.openxmlformats.org/officeDocument/2006/relationships/image" Target="../media/image164.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61.png"/><Relationship Id="rId11" Type="http://schemas.openxmlformats.org/officeDocument/2006/relationships/image" Target="../media/image163.png"/><Relationship Id="rId5" Type="http://schemas.openxmlformats.org/officeDocument/2006/relationships/image" Target="../media/image160.png"/><Relationship Id="rId15" Type="http://schemas.openxmlformats.org/officeDocument/2006/relationships/image" Target="../media/image167.png"/><Relationship Id="rId10" Type="http://schemas.openxmlformats.org/officeDocument/2006/relationships/image" Target="../media/image157.png"/><Relationship Id="rId4" Type="http://schemas.openxmlformats.org/officeDocument/2006/relationships/image" Target="../media/image159.png"/><Relationship Id="rId9" Type="http://schemas.openxmlformats.org/officeDocument/2006/relationships/image" Target="../media/image156.png"/><Relationship Id="rId14" Type="http://schemas.openxmlformats.org/officeDocument/2006/relationships/image" Target="../media/image166.png"/></Relationships>
</file>

<file path=ppt/slides/_rels/slide91.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68.png"/><Relationship Id="rId7" Type="http://schemas.openxmlformats.org/officeDocument/2006/relationships/image" Target="../media/image172.png"/><Relationship Id="rId2" Type="http://schemas.openxmlformats.org/officeDocument/2006/relationships/image" Target="../media/image162.png"/><Relationship Id="rId1" Type="http://schemas.openxmlformats.org/officeDocument/2006/relationships/slideLayout" Target="../slideLayouts/slideLayout2.xml"/><Relationship Id="rId6" Type="http://schemas.openxmlformats.org/officeDocument/2006/relationships/image" Target="../media/image171.png"/><Relationship Id="rId11" Type="http://schemas.openxmlformats.org/officeDocument/2006/relationships/image" Target="../media/image175.png"/><Relationship Id="rId5" Type="http://schemas.openxmlformats.org/officeDocument/2006/relationships/image" Target="../media/image170.png"/><Relationship Id="rId10" Type="http://schemas.openxmlformats.org/officeDocument/2006/relationships/image" Target="../media/image174.png"/><Relationship Id="rId4" Type="http://schemas.openxmlformats.org/officeDocument/2006/relationships/image" Target="../media/image169.png"/><Relationship Id="rId9" Type="http://schemas.openxmlformats.org/officeDocument/2006/relationships/image" Target="../media/image17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3" Type="http://schemas.openxmlformats.org/officeDocument/2006/relationships/image" Target="../media/image131.png"/><Relationship Id="rId18" Type="http://schemas.openxmlformats.org/officeDocument/2006/relationships/image" Target="../media/image180.png"/><Relationship Id="rId26" Type="http://schemas.openxmlformats.org/officeDocument/2006/relationships/image" Target="../media/image187.png"/><Relationship Id="rId3" Type="http://schemas.openxmlformats.org/officeDocument/2006/relationships/image" Target="../media/image123.png"/><Relationship Id="rId21" Type="http://schemas.openxmlformats.org/officeDocument/2006/relationships/image" Target="../media/image183.png"/><Relationship Id="rId34" Type="http://schemas.openxmlformats.org/officeDocument/2006/relationships/image" Target="../media/image124.png"/><Relationship Id="rId7" Type="http://schemas.openxmlformats.org/officeDocument/2006/relationships/image" Target="../media/image127.png"/><Relationship Id="rId12" Type="http://schemas.openxmlformats.org/officeDocument/2006/relationships/image" Target="../media/image130.png"/><Relationship Id="rId17" Type="http://schemas.openxmlformats.org/officeDocument/2006/relationships/image" Target="../media/image179.png"/><Relationship Id="rId25" Type="http://schemas.openxmlformats.org/officeDocument/2006/relationships/image" Target="../media/image186.png"/><Relationship Id="rId33" Type="http://schemas.openxmlformats.org/officeDocument/2006/relationships/image" Target="../media/image194.png"/><Relationship Id="rId2" Type="http://schemas.openxmlformats.org/officeDocument/2006/relationships/image" Target="../media/image176.png"/><Relationship Id="rId16" Type="http://schemas.openxmlformats.org/officeDocument/2006/relationships/image" Target="../media/image178.png"/><Relationship Id="rId20" Type="http://schemas.openxmlformats.org/officeDocument/2006/relationships/image" Target="../media/image182.png"/><Relationship Id="rId29"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image" Target="../media/image134.png"/><Relationship Id="rId24" Type="http://schemas.openxmlformats.org/officeDocument/2006/relationships/image" Target="../media/image168.png"/><Relationship Id="rId32" Type="http://schemas.openxmlformats.org/officeDocument/2006/relationships/image" Target="../media/image193.png"/><Relationship Id="rId5" Type="http://schemas.openxmlformats.org/officeDocument/2006/relationships/image" Target="../media/image132.png"/><Relationship Id="rId15" Type="http://schemas.openxmlformats.org/officeDocument/2006/relationships/image" Target="../media/image177.png"/><Relationship Id="rId23" Type="http://schemas.openxmlformats.org/officeDocument/2006/relationships/image" Target="../media/image185.png"/><Relationship Id="rId28" Type="http://schemas.openxmlformats.org/officeDocument/2006/relationships/image" Target="../media/image189.png"/><Relationship Id="rId36" Type="http://schemas.openxmlformats.org/officeDocument/2006/relationships/image" Target="../media/image196.png"/><Relationship Id="rId10" Type="http://schemas.openxmlformats.org/officeDocument/2006/relationships/image" Target="../media/image129.png"/><Relationship Id="rId19" Type="http://schemas.openxmlformats.org/officeDocument/2006/relationships/image" Target="../media/image181.png"/><Relationship Id="rId31" Type="http://schemas.openxmlformats.org/officeDocument/2006/relationships/image" Target="../media/image192.png"/><Relationship Id="rId4" Type="http://schemas.openxmlformats.org/officeDocument/2006/relationships/image" Target="../media/image125.png"/><Relationship Id="rId9" Type="http://schemas.openxmlformats.org/officeDocument/2006/relationships/image" Target="../media/image128.png"/><Relationship Id="rId14" Type="http://schemas.openxmlformats.org/officeDocument/2006/relationships/image" Target="../media/image135.png"/><Relationship Id="rId22" Type="http://schemas.openxmlformats.org/officeDocument/2006/relationships/image" Target="../media/image184.png"/><Relationship Id="rId27" Type="http://schemas.openxmlformats.org/officeDocument/2006/relationships/image" Target="../media/image188.png"/><Relationship Id="rId30" Type="http://schemas.openxmlformats.org/officeDocument/2006/relationships/image" Target="../media/image191.png"/><Relationship Id="rId35" Type="http://schemas.openxmlformats.org/officeDocument/2006/relationships/image" Target="../media/image195.png"/><Relationship Id="rId8" Type="http://schemas.openxmlformats.org/officeDocument/2006/relationships/image" Target="../media/image133.png"/></Relationships>
</file>

<file path=ppt/slides/_rels/slide94.xml.rels><?xml version="1.0" encoding="UTF-8" standalone="yes"?>
<Relationships xmlns="http://schemas.openxmlformats.org/package/2006/relationships"><Relationship Id="rId8" Type="http://schemas.openxmlformats.org/officeDocument/2006/relationships/image" Target="../media/image185.png"/><Relationship Id="rId13" Type="http://schemas.openxmlformats.org/officeDocument/2006/relationships/image" Target="../media/image191.png"/><Relationship Id="rId18" Type="http://schemas.openxmlformats.org/officeDocument/2006/relationships/image" Target="../media/image195.png"/><Relationship Id="rId3" Type="http://schemas.openxmlformats.org/officeDocument/2006/relationships/image" Target="../media/image178.png"/><Relationship Id="rId21" Type="http://schemas.openxmlformats.org/officeDocument/2006/relationships/image" Target="../media/image170.png"/><Relationship Id="rId7" Type="http://schemas.openxmlformats.org/officeDocument/2006/relationships/image" Target="../media/image180.png"/><Relationship Id="rId12" Type="http://schemas.openxmlformats.org/officeDocument/2006/relationships/image" Target="../media/image186.png"/><Relationship Id="rId17" Type="http://schemas.openxmlformats.org/officeDocument/2006/relationships/image" Target="../media/image188.png"/><Relationship Id="rId25" Type="http://schemas.openxmlformats.org/officeDocument/2006/relationships/image" Target="../media/image197.png"/><Relationship Id="rId2" Type="http://schemas.openxmlformats.org/officeDocument/2006/relationships/image" Target="../media/image181.png"/><Relationship Id="rId16" Type="http://schemas.openxmlformats.org/officeDocument/2006/relationships/image" Target="../media/image194.png"/><Relationship Id="rId20"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84.png"/><Relationship Id="rId11" Type="http://schemas.openxmlformats.org/officeDocument/2006/relationships/image" Target="../media/image131.png"/><Relationship Id="rId24" Type="http://schemas.openxmlformats.org/officeDocument/2006/relationships/image" Target="../media/image161.png"/><Relationship Id="rId5" Type="http://schemas.openxmlformats.org/officeDocument/2006/relationships/image" Target="../media/image183.png"/><Relationship Id="rId15" Type="http://schemas.openxmlformats.org/officeDocument/2006/relationships/image" Target="../media/image193.png"/><Relationship Id="rId23" Type="http://schemas.openxmlformats.org/officeDocument/2006/relationships/image" Target="../media/image172.png"/><Relationship Id="rId10" Type="http://schemas.openxmlformats.org/officeDocument/2006/relationships/image" Target="../media/image190.png"/><Relationship Id="rId19" Type="http://schemas.openxmlformats.org/officeDocument/2006/relationships/image" Target="../media/image196.png"/><Relationship Id="rId4" Type="http://schemas.openxmlformats.org/officeDocument/2006/relationships/image" Target="../media/image182.png"/><Relationship Id="rId9" Type="http://schemas.openxmlformats.org/officeDocument/2006/relationships/image" Target="../media/image168.png"/><Relationship Id="rId14" Type="http://schemas.openxmlformats.org/officeDocument/2006/relationships/image" Target="../media/image192.png"/><Relationship Id="rId22" Type="http://schemas.openxmlformats.org/officeDocument/2006/relationships/image" Target="../media/image171.png"/></Relationships>
</file>

<file path=ppt/slides/_rels/slide95.xml.rels><?xml version="1.0" encoding="UTF-8" standalone="yes"?>
<Relationships xmlns="http://schemas.openxmlformats.org/package/2006/relationships"><Relationship Id="rId13" Type="http://schemas.openxmlformats.org/officeDocument/2006/relationships/image" Target="../media/image131.png"/><Relationship Id="rId18" Type="http://schemas.openxmlformats.org/officeDocument/2006/relationships/image" Target="../media/image179.png"/><Relationship Id="rId26" Type="http://schemas.openxmlformats.org/officeDocument/2006/relationships/image" Target="../media/image183.png"/><Relationship Id="rId21" Type="http://schemas.openxmlformats.org/officeDocument/2006/relationships/image" Target="../media/image180.png"/><Relationship Id="rId34" Type="http://schemas.openxmlformats.org/officeDocument/2006/relationships/image" Target="../media/image193.png"/><Relationship Id="rId7" Type="http://schemas.openxmlformats.org/officeDocument/2006/relationships/image" Target="../media/image127.png"/><Relationship Id="rId12" Type="http://schemas.openxmlformats.org/officeDocument/2006/relationships/image" Target="../media/image130.png"/><Relationship Id="rId17" Type="http://schemas.openxmlformats.org/officeDocument/2006/relationships/image" Target="../media/image178.png"/><Relationship Id="rId25" Type="http://schemas.openxmlformats.org/officeDocument/2006/relationships/image" Target="../media/image182.png"/><Relationship Id="rId33" Type="http://schemas.openxmlformats.org/officeDocument/2006/relationships/image" Target="../media/image192.png"/><Relationship Id="rId38" Type="http://schemas.openxmlformats.org/officeDocument/2006/relationships/image" Target="../media/image201.png"/><Relationship Id="rId2" Type="http://schemas.openxmlformats.org/officeDocument/2006/relationships/image" Target="../media/image123.png"/><Relationship Id="rId16" Type="http://schemas.openxmlformats.org/officeDocument/2006/relationships/image" Target="../media/image135.png"/><Relationship Id="rId20" Type="http://schemas.openxmlformats.org/officeDocument/2006/relationships/image" Target="../media/image187.png"/><Relationship Id="rId29"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image" Target="../media/image176.png"/><Relationship Id="rId24" Type="http://schemas.openxmlformats.org/officeDocument/2006/relationships/image" Target="../media/image181.png"/><Relationship Id="rId32" Type="http://schemas.openxmlformats.org/officeDocument/2006/relationships/image" Target="../media/image198.png"/><Relationship Id="rId37" Type="http://schemas.openxmlformats.org/officeDocument/2006/relationships/image" Target="../media/image200.png"/><Relationship Id="rId5" Type="http://schemas.openxmlformats.org/officeDocument/2006/relationships/image" Target="../media/image132.png"/><Relationship Id="rId15" Type="http://schemas.openxmlformats.org/officeDocument/2006/relationships/image" Target="../media/image134.png"/><Relationship Id="rId23" Type="http://schemas.openxmlformats.org/officeDocument/2006/relationships/image" Target="../media/image189.png"/><Relationship Id="rId28" Type="http://schemas.openxmlformats.org/officeDocument/2006/relationships/image" Target="../media/image185.png"/><Relationship Id="rId36" Type="http://schemas.openxmlformats.org/officeDocument/2006/relationships/image" Target="../media/image199.png"/><Relationship Id="rId10" Type="http://schemas.openxmlformats.org/officeDocument/2006/relationships/image" Target="../media/image129.png"/><Relationship Id="rId19" Type="http://schemas.openxmlformats.org/officeDocument/2006/relationships/image" Target="../media/image186.png"/><Relationship Id="rId31" Type="http://schemas.openxmlformats.org/officeDocument/2006/relationships/image" Target="../media/image190.png"/><Relationship Id="rId4" Type="http://schemas.openxmlformats.org/officeDocument/2006/relationships/image" Target="../media/image125.png"/><Relationship Id="rId9" Type="http://schemas.openxmlformats.org/officeDocument/2006/relationships/image" Target="../media/image128.png"/><Relationship Id="rId14" Type="http://schemas.openxmlformats.org/officeDocument/2006/relationships/image" Target="../media/image177.png"/><Relationship Id="rId22" Type="http://schemas.openxmlformats.org/officeDocument/2006/relationships/image" Target="../media/image188.png"/><Relationship Id="rId27" Type="http://schemas.openxmlformats.org/officeDocument/2006/relationships/image" Target="../media/image184.png"/><Relationship Id="rId30" Type="http://schemas.openxmlformats.org/officeDocument/2006/relationships/image" Target="../media/image168.png"/><Relationship Id="rId35" Type="http://schemas.openxmlformats.org/officeDocument/2006/relationships/image" Target="../media/image194.png"/><Relationship Id="rId8" Type="http://schemas.openxmlformats.org/officeDocument/2006/relationships/image" Target="../media/image133.png"/><Relationship Id="rId3" Type="http://schemas.openxmlformats.org/officeDocument/2006/relationships/image" Target="../media/image124.png"/></Relationships>
</file>

<file path=ppt/slides/_rels/slide9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97.xml.rels><?xml version="1.0" encoding="UTF-8" standalone="yes"?>
<Relationships xmlns="http://schemas.openxmlformats.org/package/2006/relationships"><Relationship Id="rId8" Type="http://schemas.openxmlformats.org/officeDocument/2006/relationships/image" Target="../media/image206.png"/><Relationship Id="rId13" Type="http://schemas.openxmlformats.org/officeDocument/2006/relationships/image" Target="../media/image210.png"/><Relationship Id="rId3" Type="http://schemas.openxmlformats.org/officeDocument/2006/relationships/image" Target="../media/image134.png"/><Relationship Id="rId7" Type="http://schemas.openxmlformats.org/officeDocument/2006/relationships/image" Target="../media/image205.png"/><Relationship Id="rId12" Type="http://schemas.openxmlformats.org/officeDocument/2006/relationships/image" Target="../media/image209.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04.png"/><Relationship Id="rId11" Type="http://schemas.openxmlformats.org/officeDocument/2006/relationships/image" Target="../media/image208.png"/><Relationship Id="rId5" Type="http://schemas.openxmlformats.org/officeDocument/2006/relationships/image" Target="../media/image203.png"/><Relationship Id="rId10" Type="http://schemas.openxmlformats.org/officeDocument/2006/relationships/image" Target="../media/image207.png"/><Relationship Id="rId4" Type="http://schemas.openxmlformats.org/officeDocument/2006/relationships/image" Target="../media/image202.png"/><Relationship Id="rId9" Type="http://schemas.openxmlformats.org/officeDocument/2006/relationships/image" Target="../media/image2040.png"/></Relationships>
</file>

<file path=ppt/slides/_rels/slide98.xml.rels><?xml version="1.0" encoding="UTF-8" standalone="yes"?>
<Relationships xmlns="http://schemas.openxmlformats.org/package/2006/relationships"><Relationship Id="rId3" Type="http://schemas.openxmlformats.org/officeDocument/2006/relationships/image" Target="../media/image212.jpg"/><Relationship Id="rId2" Type="http://schemas.openxmlformats.org/officeDocument/2006/relationships/image" Target="../media/image211.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文本框 12"/>
          <p:cNvSpPr txBox="1">
            <a:spLocks noChangeArrowheads="1"/>
          </p:cNvSpPr>
          <p:nvPr/>
        </p:nvSpPr>
        <p:spPr bwMode="auto">
          <a:xfrm>
            <a:off x="1654692" y="2063786"/>
            <a:ext cx="1038241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defRPr/>
            </a:pPr>
            <a:r>
              <a:rPr lang="zh-CN" altLang="en-US" sz="4400" dirty="0">
                <a:solidFill>
                  <a:schemeClr val="bg1"/>
                </a:solidFill>
                <a:effectLst>
                  <a:outerShdw blurRad="38100" dist="38100" dir="2700000" algn="tl">
                    <a:srgbClr val="C0C0C0"/>
                  </a:outerShdw>
                </a:effectLst>
                <a:latin typeface="SimHei" charset="-122"/>
                <a:ea typeface="SimHei" charset="-122"/>
                <a:cs typeface="SimHei" charset="-122"/>
              </a:rPr>
              <a:t>第</a:t>
            </a:r>
            <a:r>
              <a:rPr lang="en-US" altLang="zh-CN" sz="4400" dirty="0">
                <a:solidFill>
                  <a:schemeClr val="bg1"/>
                </a:solidFill>
                <a:effectLst>
                  <a:outerShdw blurRad="38100" dist="38100" dir="2700000" algn="tl">
                    <a:srgbClr val="C0C0C0"/>
                  </a:outerShdw>
                </a:effectLst>
                <a:latin typeface="SimHei" charset="-122"/>
                <a:ea typeface="SimHei" charset="-122"/>
                <a:cs typeface="SimHei" charset="-122"/>
              </a:rPr>
              <a:t>14</a:t>
            </a:r>
            <a:r>
              <a:rPr lang="zh-CN" altLang="en-US" sz="4400" dirty="0">
                <a:solidFill>
                  <a:schemeClr val="bg1"/>
                </a:solidFill>
                <a:effectLst>
                  <a:outerShdw blurRad="38100" dist="38100" dir="2700000" algn="tl">
                    <a:srgbClr val="C0C0C0"/>
                  </a:outerShdw>
                </a:effectLst>
                <a:latin typeface="SimHei" charset="-122"/>
                <a:ea typeface="SimHei" charset="-122"/>
                <a:cs typeface="SimHei" charset="-122"/>
              </a:rPr>
              <a:t>章 深度学习</a:t>
            </a:r>
            <a:endParaRPr lang="en-US" altLang="zh-CN" sz="4400" dirty="0">
              <a:solidFill>
                <a:schemeClr val="bg1"/>
              </a:solidFill>
              <a:effectLst>
                <a:outerShdw blurRad="38100" dist="38100" dir="2700000" algn="tl">
                  <a:srgbClr val="C0C0C0"/>
                </a:outerShdw>
              </a:effectLst>
              <a:latin typeface="SimHei" charset="-122"/>
              <a:ea typeface="SimHei" charset="-122"/>
              <a:cs typeface="SimHei" charset="-122"/>
            </a:endParaRPr>
          </a:p>
          <a:p>
            <a:pPr algn="ctr" eaLnBrk="1" hangingPunct="1">
              <a:defRPr/>
            </a:pPr>
            <a:r>
              <a:rPr lang="zh-CN" altLang="en-US" sz="4400" dirty="0">
                <a:solidFill>
                  <a:schemeClr val="bg1"/>
                </a:solidFill>
                <a:effectLst>
                  <a:outerShdw blurRad="38100" dist="38100" dir="2700000" algn="tl">
                    <a:srgbClr val="C0C0C0"/>
                  </a:outerShdw>
                </a:effectLst>
                <a:latin typeface="SimHei" charset="-122"/>
                <a:ea typeface="SimHei" charset="-122"/>
                <a:cs typeface="SimHei" charset="-122"/>
              </a:rPr>
              <a:t>（</a:t>
            </a:r>
            <a:r>
              <a:rPr lang="en-US" altLang="zh-CN" sz="4400" dirty="0">
                <a:solidFill>
                  <a:schemeClr val="bg1"/>
                </a:solidFill>
                <a:effectLst>
                  <a:outerShdw blurRad="38100" dist="38100" dir="2700000" algn="tl">
                    <a:srgbClr val="C0C0C0"/>
                  </a:outerShdw>
                </a:effectLst>
                <a:latin typeface="SimHei" charset="-122"/>
                <a:ea typeface="SimHei" charset="-122"/>
                <a:cs typeface="SimHei" charset="-122"/>
              </a:rPr>
              <a:t>Part</a:t>
            </a:r>
            <a:r>
              <a:rPr lang="zh-CN" altLang="en-US" sz="4400" dirty="0">
                <a:solidFill>
                  <a:schemeClr val="bg1"/>
                </a:solidFill>
                <a:effectLst>
                  <a:outerShdw blurRad="38100" dist="38100" dir="2700000" algn="tl">
                    <a:srgbClr val="C0C0C0"/>
                  </a:outerShdw>
                </a:effectLst>
                <a:latin typeface="SimHei" charset="-122"/>
                <a:ea typeface="SimHei" charset="-122"/>
                <a:cs typeface="SimHei" charset="-122"/>
              </a:rPr>
              <a:t> </a:t>
            </a:r>
            <a:r>
              <a:rPr lang="en-US" altLang="zh-CN" sz="4400" dirty="0">
                <a:solidFill>
                  <a:schemeClr val="bg1"/>
                </a:solidFill>
                <a:effectLst>
                  <a:outerShdw blurRad="38100" dist="38100" dir="2700000" algn="tl">
                    <a:srgbClr val="C0C0C0"/>
                  </a:outerShdw>
                </a:effectLst>
                <a:latin typeface="SimHei" charset="-122"/>
                <a:ea typeface="SimHei" charset="-122"/>
                <a:cs typeface="SimHei" charset="-122"/>
              </a:rPr>
              <a:t>2</a:t>
            </a:r>
            <a:r>
              <a:rPr lang="zh-CN" altLang="en-US" sz="4400" dirty="0">
                <a:solidFill>
                  <a:schemeClr val="bg1"/>
                </a:solidFill>
                <a:effectLst>
                  <a:outerShdw blurRad="38100" dist="38100" dir="2700000" algn="tl">
                    <a:srgbClr val="C0C0C0"/>
                  </a:outerShdw>
                </a:effectLst>
                <a:latin typeface="SimHei" charset="-122"/>
                <a:ea typeface="SimHei" charset="-122"/>
                <a:cs typeface="SimHei" charset="-122"/>
              </a:rPr>
              <a:t>）</a:t>
            </a:r>
            <a:endParaRPr lang="en-US" altLang="zh-CN" sz="4400" dirty="0">
              <a:solidFill>
                <a:schemeClr val="bg1"/>
              </a:solidFill>
              <a:effectLst>
                <a:outerShdw blurRad="38100" dist="38100" dir="2700000" algn="tl">
                  <a:srgbClr val="C0C0C0"/>
                </a:outerShdw>
              </a:effectLst>
              <a:latin typeface="SimHei" charset="-122"/>
              <a:ea typeface="SimHei" charset="-122"/>
              <a:cs typeface="SimHei" charset="-122"/>
            </a:endParaRPr>
          </a:p>
        </p:txBody>
      </p:sp>
      <p:graphicFrame>
        <p:nvGraphicFramePr>
          <p:cNvPr id="5" name="对象 4"/>
          <p:cNvGraphicFramePr>
            <a:graphicFrameLocks noChangeAspect="1"/>
          </p:cNvGraphicFramePr>
          <p:nvPr/>
        </p:nvGraphicFramePr>
        <p:xfrm>
          <a:off x="6038850" y="3338513"/>
          <a:ext cx="114300" cy="177800"/>
        </p:xfrm>
        <a:graphic>
          <a:graphicData uri="http://schemas.openxmlformats.org/presentationml/2006/ole">
            <mc:AlternateContent xmlns:mc="http://schemas.openxmlformats.org/markup-compatibility/2006">
              <mc:Choice xmlns:v="urn:schemas-microsoft-com:vml" Requires="v">
                <p:oleObj name="Equation" r:id="rId2" imgW="114120" imgH="177480" progId="Equation.DSMT4">
                  <p:embed/>
                </p:oleObj>
              </mc:Choice>
              <mc:Fallback>
                <p:oleObj name="Equation" r:id="rId2" imgW="114120" imgH="177480" progId="Equation.DSMT4">
                  <p:embed/>
                  <p:pic>
                    <p:nvPicPr>
                      <p:cNvPr id="5" name="对象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8850" y="3338513"/>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副标题 2"/>
          <p:cNvSpPr>
            <a:spLocks noGrp="1"/>
          </p:cNvSpPr>
          <p:nvPr>
            <p:ph type="subTitle" idx="1"/>
          </p:nvPr>
        </p:nvSpPr>
        <p:spPr>
          <a:xfrm>
            <a:off x="1771650" y="4253115"/>
            <a:ext cx="8534400" cy="1752600"/>
          </a:xfrm>
        </p:spPr>
        <p:txBody>
          <a:bodyPr/>
          <a:lstStyle/>
          <a:p>
            <a:r>
              <a:rPr kumimoji="1" lang="zh-CN" altLang="en-US" dirty="0">
                <a:solidFill>
                  <a:schemeClr val="bg1">
                    <a:lumMod val="95000"/>
                  </a:schemeClr>
                </a:solidFill>
                <a:latin typeface="SimHei" charset="-122"/>
                <a:ea typeface="SimHei" charset="-122"/>
                <a:cs typeface="SimHei" charset="-122"/>
              </a:rPr>
              <a:t>卿来云</a:t>
            </a:r>
            <a:endParaRPr kumimoji="1" lang="en-US" altLang="zh-CN" dirty="0">
              <a:solidFill>
                <a:schemeClr val="bg1">
                  <a:lumMod val="95000"/>
                </a:schemeClr>
              </a:solidFill>
              <a:latin typeface="SimHei" charset="-122"/>
              <a:ea typeface="SimHei" charset="-122"/>
              <a:cs typeface="SimHei" charset="-122"/>
            </a:endParaRPr>
          </a:p>
          <a:p>
            <a:r>
              <a:rPr kumimoji="1" lang="en-US" altLang="zh-CN" dirty="0" err="1">
                <a:solidFill>
                  <a:schemeClr val="bg1">
                    <a:lumMod val="95000"/>
                  </a:schemeClr>
                </a:solidFill>
                <a:latin typeface="SimHei" charset="-122"/>
                <a:ea typeface="SimHei" charset="-122"/>
                <a:cs typeface="SimHei" charset="-122"/>
              </a:rPr>
              <a:t>lyqing@ucas.ac.cn</a:t>
            </a:r>
            <a:endParaRPr kumimoji="1" lang="zh-CN" altLang="en-US" dirty="0">
              <a:solidFill>
                <a:schemeClr val="bg1">
                  <a:lumMod val="95000"/>
                </a:schemeClr>
              </a:solidFill>
              <a:latin typeface="SimHei" charset="-122"/>
              <a:ea typeface="SimHei" charset="-122"/>
              <a:cs typeface="SimHei" charset="-122"/>
            </a:endParaRP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直線單箭頭接點 37">
            <a:extLst>
              <a:ext uri="{FF2B5EF4-FFF2-40B4-BE49-F238E27FC236}">
                <a16:creationId xmlns:a16="http://schemas.microsoft.com/office/drawing/2014/main" id="{DF97A9D6-BC46-412B-A2F8-5A77CEE62F19}"/>
              </a:ext>
            </a:extLst>
          </p:cNvPr>
          <p:cNvCxnSpPr>
            <a:cxnSpLocks/>
          </p:cNvCxnSpPr>
          <p:nvPr/>
        </p:nvCxnSpPr>
        <p:spPr>
          <a:xfrm flipV="1">
            <a:off x="4229339" y="2717414"/>
            <a:ext cx="0" cy="8189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内容占位符 3">
            <a:extLst>
              <a:ext uri="{FF2B5EF4-FFF2-40B4-BE49-F238E27FC236}">
                <a16:creationId xmlns:a16="http://schemas.microsoft.com/office/drawing/2014/main" id="{F4F524CC-264B-995C-341D-41A4097E370A}"/>
              </a:ext>
            </a:extLst>
          </p:cNvPr>
          <p:cNvSpPr>
            <a:spLocks noGrp="1"/>
          </p:cNvSpPr>
          <p:nvPr>
            <p:ph sz="quarter" idx="10"/>
          </p:nvPr>
        </p:nvSpPr>
        <p:spPr/>
        <p:txBody>
          <a:bodyPr/>
          <a:lstStyle/>
          <a:p>
            <a:endParaRPr lang="zh-CN" altLang="en-US"/>
          </a:p>
        </p:txBody>
      </p:sp>
      <p:sp>
        <p:nvSpPr>
          <p:cNvPr id="2" name="標題 1">
            <a:extLst>
              <a:ext uri="{FF2B5EF4-FFF2-40B4-BE49-F238E27FC236}">
                <a16:creationId xmlns:a16="http://schemas.microsoft.com/office/drawing/2014/main" id="{C28E94BD-3CBF-4186-9152-A923350C38B4}"/>
              </a:ext>
            </a:extLst>
          </p:cNvPr>
          <p:cNvSpPr>
            <a:spLocks noGrp="1"/>
          </p:cNvSpPr>
          <p:nvPr>
            <p:ph type="title"/>
          </p:nvPr>
        </p:nvSpPr>
        <p:spPr/>
        <p:txBody>
          <a:bodyPr/>
          <a:lstStyle/>
          <a:p>
            <a:r>
              <a:rPr lang="zh-TW" altLang="en-US" dirty="0"/>
              <a:t>相关性计算</a:t>
            </a:r>
          </a:p>
        </p:txBody>
      </p:sp>
      <p:sp>
        <p:nvSpPr>
          <p:cNvPr id="3" name="投影片編號版面配置區 2">
            <a:extLst>
              <a:ext uri="{FF2B5EF4-FFF2-40B4-BE49-F238E27FC236}">
                <a16:creationId xmlns:a16="http://schemas.microsoft.com/office/drawing/2014/main" id="{3B678160-66A0-421F-9B0E-0F3727C184F2}"/>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10</a:t>
            </a:fld>
            <a:endParaRPr lang="zh-TW" altLang="en-US"/>
          </a:p>
        </p:txBody>
      </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86D7B9BE-0613-4E80-88A9-13FD17F60683}"/>
                  </a:ext>
                </a:extLst>
              </p:cNvPr>
              <p:cNvSpPr/>
              <p:nvPr/>
            </p:nvSpPr>
            <p:spPr>
              <a:xfrm>
                <a:off x="2978652" y="4395844"/>
                <a:ext cx="1048386" cy="7442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𝑞</m:t>
                          </m:r>
                        </m:sup>
                      </m:sSup>
                    </m:oMath>
                  </m:oMathPara>
                </a14:m>
                <a:endParaRPr lang="zh-TW" altLang="en-US" sz="2400" dirty="0"/>
              </a:p>
            </p:txBody>
          </p:sp>
        </mc:Choice>
        <mc:Fallback xmlns="">
          <p:sp>
            <p:nvSpPr>
              <p:cNvPr id="26" name="矩形 25">
                <a:extLst>
                  <a:ext uri="{FF2B5EF4-FFF2-40B4-BE49-F238E27FC236}">
                    <a16:creationId xmlns:a16="http://schemas.microsoft.com/office/drawing/2014/main" id="{86D7B9BE-0613-4E80-88A9-13FD17F60683}"/>
                  </a:ext>
                </a:extLst>
              </p:cNvPr>
              <p:cNvSpPr>
                <a:spLocks noRot="1" noChangeAspect="1" noMove="1" noResize="1" noEditPoints="1" noAdjustHandles="1" noChangeArrowheads="1" noChangeShapeType="1" noTextEdit="1"/>
              </p:cNvSpPr>
              <p:nvPr/>
            </p:nvSpPr>
            <p:spPr>
              <a:xfrm>
                <a:off x="2978652" y="4395844"/>
                <a:ext cx="1048386" cy="74424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227ADEB6-8C8C-4F97-B2B9-754A6A92FCCF}"/>
                  </a:ext>
                </a:extLst>
              </p:cNvPr>
              <p:cNvSpPr/>
              <p:nvPr/>
            </p:nvSpPr>
            <p:spPr>
              <a:xfrm>
                <a:off x="4451012" y="4393043"/>
                <a:ext cx="1048386" cy="7442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𝑘</m:t>
                          </m:r>
                        </m:sup>
                      </m:sSup>
                    </m:oMath>
                  </m:oMathPara>
                </a14:m>
                <a:endParaRPr lang="zh-TW" altLang="en-US" sz="2400" dirty="0"/>
              </a:p>
            </p:txBody>
          </p:sp>
        </mc:Choice>
        <mc:Fallback xmlns="">
          <p:sp>
            <p:nvSpPr>
              <p:cNvPr id="27" name="矩形 26">
                <a:extLst>
                  <a:ext uri="{FF2B5EF4-FFF2-40B4-BE49-F238E27FC236}">
                    <a16:creationId xmlns:a16="http://schemas.microsoft.com/office/drawing/2014/main" id="{227ADEB6-8C8C-4F97-B2B9-754A6A92FCCF}"/>
                  </a:ext>
                </a:extLst>
              </p:cNvPr>
              <p:cNvSpPr>
                <a:spLocks noRot="1" noChangeAspect="1" noMove="1" noResize="1" noEditPoints="1" noAdjustHandles="1" noChangeArrowheads="1" noChangeShapeType="1" noTextEdit="1"/>
              </p:cNvSpPr>
              <p:nvPr/>
            </p:nvSpPr>
            <p:spPr>
              <a:xfrm>
                <a:off x="4451012" y="4393043"/>
                <a:ext cx="1048386" cy="744242"/>
              </a:xfrm>
              <a:prstGeom prst="rect">
                <a:avLst/>
              </a:prstGeom>
              <a:blipFill>
                <a:blip r:embed="rId4"/>
                <a:stretch>
                  <a:fillRect/>
                </a:stretch>
              </a:blipFill>
            </p:spPr>
            <p:txBody>
              <a:bodyPr/>
              <a:lstStyle/>
              <a:p>
                <a:r>
                  <a:rPr lang="zh-CN" altLang="en-US">
                    <a:noFill/>
                  </a:rPr>
                  <a:t> </a:t>
                </a:r>
              </a:p>
            </p:txBody>
          </p:sp>
        </mc:Fallback>
      </mc:AlternateContent>
      <p:sp>
        <p:nvSpPr>
          <p:cNvPr id="30" name="文字方塊 29">
            <a:extLst>
              <a:ext uri="{FF2B5EF4-FFF2-40B4-BE49-F238E27FC236}">
                <a16:creationId xmlns:a16="http://schemas.microsoft.com/office/drawing/2014/main" id="{CA9919B3-D0CD-4319-BAE5-804288091D19}"/>
              </a:ext>
            </a:extLst>
          </p:cNvPr>
          <p:cNvSpPr txBox="1"/>
          <p:nvPr/>
        </p:nvSpPr>
        <p:spPr>
          <a:xfrm>
            <a:off x="2443070" y="1747648"/>
            <a:ext cx="3572539" cy="461665"/>
          </a:xfrm>
          <a:prstGeom prst="rect">
            <a:avLst/>
          </a:prstGeom>
          <a:noFill/>
        </p:spPr>
        <p:txBody>
          <a:bodyPr wrap="square" rtlCol="0">
            <a:spAutoFit/>
          </a:bodyPr>
          <a:lstStyle/>
          <a:p>
            <a:pPr algn="ctr"/>
            <a:r>
              <a:rPr lang="zh-TW" altLang="en-US" sz="2400" dirty="0">
                <a:latin typeface="Microsoft YaHei" panose="020B0503020204020204" pitchFamily="34" charset="-122"/>
                <a:ea typeface="Microsoft YaHei" panose="020B0503020204020204" pitchFamily="34" charset="-122"/>
              </a:rPr>
              <a:t>点积</a:t>
            </a:r>
          </a:p>
        </p:txBody>
      </p:sp>
      <p:sp>
        <p:nvSpPr>
          <p:cNvPr id="32" name="橢圓 31">
            <a:extLst>
              <a:ext uri="{FF2B5EF4-FFF2-40B4-BE49-F238E27FC236}">
                <a16:creationId xmlns:a16="http://schemas.microsoft.com/office/drawing/2014/main" id="{CAD51C51-D59C-4348-90B7-62BA6C13948A}"/>
              </a:ext>
            </a:extLst>
          </p:cNvPr>
          <p:cNvSpPr/>
          <p:nvPr/>
        </p:nvSpPr>
        <p:spPr>
          <a:xfrm>
            <a:off x="4184339" y="3708141"/>
            <a:ext cx="90000" cy="90000"/>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3" name="文字方塊 32">
                <a:extLst>
                  <a:ext uri="{FF2B5EF4-FFF2-40B4-BE49-F238E27FC236}">
                    <a16:creationId xmlns:a16="http://schemas.microsoft.com/office/drawing/2014/main" id="{061BEE58-0BA1-4727-B16F-FFB19B795E85}"/>
                  </a:ext>
                </a:extLst>
              </p:cNvPr>
              <p:cNvSpPr txBox="1"/>
              <p:nvPr/>
            </p:nvSpPr>
            <p:spPr>
              <a:xfrm>
                <a:off x="4116080" y="2336581"/>
                <a:ext cx="26257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𝛼</m:t>
                      </m:r>
                    </m:oMath>
                  </m:oMathPara>
                </a14:m>
                <a:endParaRPr lang="zh-TW" altLang="en-US" sz="2400" dirty="0"/>
              </a:p>
            </p:txBody>
          </p:sp>
        </mc:Choice>
        <mc:Fallback xmlns="">
          <p:sp>
            <p:nvSpPr>
              <p:cNvPr id="33" name="文字方塊 32">
                <a:extLst>
                  <a:ext uri="{FF2B5EF4-FFF2-40B4-BE49-F238E27FC236}">
                    <a16:creationId xmlns:a16="http://schemas.microsoft.com/office/drawing/2014/main" id="{061BEE58-0BA1-4727-B16F-FFB19B795E85}"/>
                  </a:ext>
                </a:extLst>
              </p:cNvPr>
              <p:cNvSpPr txBox="1">
                <a:spLocks noRot="1" noChangeAspect="1" noMove="1" noResize="1" noEditPoints="1" noAdjustHandles="1" noChangeArrowheads="1" noChangeShapeType="1" noTextEdit="1"/>
              </p:cNvSpPr>
              <p:nvPr/>
            </p:nvSpPr>
            <p:spPr>
              <a:xfrm>
                <a:off x="4116080" y="2336581"/>
                <a:ext cx="262571" cy="369332"/>
              </a:xfrm>
              <a:prstGeom prst="rect">
                <a:avLst/>
              </a:prstGeom>
              <a:blipFill>
                <a:blip r:embed="rId5"/>
                <a:stretch>
                  <a:fillRect l="-14286" r="-14286"/>
                </a:stretch>
              </a:blipFill>
            </p:spPr>
            <p:txBody>
              <a:bodyPr/>
              <a:lstStyle/>
              <a:p>
                <a:r>
                  <a:rPr lang="zh-CN" altLang="en-US">
                    <a:noFill/>
                  </a:rPr>
                  <a:t> </a:t>
                </a:r>
              </a:p>
            </p:txBody>
          </p:sp>
        </mc:Fallback>
      </mc:AlternateContent>
      <p:cxnSp>
        <p:nvCxnSpPr>
          <p:cNvPr id="34" name="直線單箭頭接點 33">
            <a:extLst>
              <a:ext uri="{FF2B5EF4-FFF2-40B4-BE49-F238E27FC236}">
                <a16:creationId xmlns:a16="http://schemas.microsoft.com/office/drawing/2014/main" id="{A49FF25A-331C-4515-A469-47DA77770910}"/>
              </a:ext>
            </a:extLst>
          </p:cNvPr>
          <p:cNvCxnSpPr>
            <a:cxnSpLocks/>
          </p:cNvCxnSpPr>
          <p:nvPr/>
        </p:nvCxnSpPr>
        <p:spPr>
          <a:xfrm flipH="1" flipV="1">
            <a:off x="3470795" y="5169226"/>
            <a:ext cx="0" cy="7178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19D243C5-230D-4616-B2BA-DC79873B09F1}"/>
              </a:ext>
            </a:extLst>
          </p:cNvPr>
          <p:cNvCxnSpPr>
            <a:cxnSpLocks/>
          </p:cNvCxnSpPr>
          <p:nvPr/>
        </p:nvCxnSpPr>
        <p:spPr>
          <a:xfrm flipH="1" flipV="1">
            <a:off x="4975205" y="5169789"/>
            <a:ext cx="0" cy="7178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43DDF2D2-0DE4-4C56-A6E8-AE8018BECC19}"/>
              </a:ext>
            </a:extLst>
          </p:cNvPr>
          <p:cNvCxnSpPr>
            <a:cxnSpLocks/>
          </p:cNvCxnSpPr>
          <p:nvPr/>
        </p:nvCxnSpPr>
        <p:spPr>
          <a:xfrm flipV="1">
            <a:off x="3487135" y="4102518"/>
            <a:ext cx="0" cy="377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D17B9CDA-F878-4CC7-BB3C-830EA1C0C172}"/>
              </a:ext>
            </a:extLst>
          </p:cNvPr>
          <p:cNvCxnSpPr>
            <a:cxnSpLocks/>
          </p:cNvCxnSpPr>
          <p:nvPr/>
        </p:nvCxnSpPr>
        <p:spPr>
          <a:xfrm flipV="1">
            <a:off x="4968101" y="4122039"/>
            <a:ext cx="0" cy="377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28F43298-4B7F-42B7-994E-8082E5BA0B3C}"/>
              </a:ext>
            </a:extLst>
          </p:cNvPr>
          <p:cNvCxnSpPr>
            <a:cxnSpLocks/>
          </p:cNvCxnSpPr>
          <p:nvPr/>
        </p:nvCxnSpPr>
        <p:spPr>
          <a:xfrm>
            <a:off x="3615510" y="3757398"/>
            <a:ext cx="43057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D4CF25CB-0EAF-4DD9-81D8-215B14C50A13}"/>
              </a:ext>
            </a:extLst>
          </p:cNvPr>
          <p:cNvCxnSpPr>
            <a:cxnSpLocks/>
          </p:cNvCxnSpPr>
          <p:nvPr/>
        </p:nvCxnSpPr>
        <p:spPr>
          <a:xfrm flipH="1">
            <a:off x="4405808" y="3748264"/>
            <a:ext cx="39852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085E5727-DC26-4629-98F2-460AAB007E4E}"/>
              </a:ext>
            </a:extLst>
          </p:cNvPr>
          <p:cNvSpPr/>
          <p:nvPr/>
        </p:nvSpPr>
        <p:spPr>
          <a:xfrm>
            <a:off x="2690701" y="3047342"/>
            <a:ext cx="3038560" cy="250138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圓角 47">
            <a:extLst>
              <a:ext uri="{FF2B5EF4-FFF2-40B4-BE49-F238E27FC236}">
                <a16:creationId xmlns:a16="http://schemas.microsoft.com/office/drawing/2014/main" id="{8B662A62-876D-4D01-B429-933FE82E39B2}"/>
              </a:ext>
            </a:extLst>
          </p:cNvPr>
          <p:cNvSpPr/>
          <p:nvPr/>
        </p:nvSpPr>
        <p:spPr>
          <a:xfrm>
            <a:off x="3345130" y="3429001"/>
            <a:ext cx="251330" cy="66960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9" name="矩形: 圓角 48">
            <a:extLst>
              <a:ext uri="{FF2B5EF4-FFF2-40B4-BE49-F238E27FC236}">
                <a16:creationId xmlns:a16="http://schemas.microsoft.com/office/drawing/2014/main" id="{D3C5CDD1-9299-4BAC-BAEC-5722D2F5456F}"/>
              </a:ext>
            </a:extLst>
          </p:cNvPr>
          <p:cNvSpPr/>
          <p:nvPr/>
        </p:nvSpPr>
        <p:spPr>
          <a:xfrm>
            <a:off x="4842436" y="3415096"/>
            <a:ext cx="251330" cy="66960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50" name="文字方塊 49">
                <a:extLst>
                  <a:ext uri="{FF2B5EF4-FFF2-40B4-BE49-F238E27FC236}">
                    <a16:creationId xmlns:a16="http://schemas.microsoft.com/office/drawing/2014/main" id="{EBFA7A7C-04F0-4D8F-877E-9E3D3576C0AE}"/>
                  </a:ext>
                </a:extLst>
              </p:cNvPr>
              <p:cNvSpPr txBox="1"/>
              <p:nvPr/>
            </p:nvSpPr>
            <p:spPr>
              <a:xfrm>
                <a:off x="3290897" y="3501746"/>
                <a:ext cx="37123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b="1" i="1">
                          <a:latin typeface="Cambria Math" panose="02040503050406030204" pitchFamily="18" charset="0"/>
                        </a:rPr>
                        <m:t>𝒒</m:t>
                      </m:r>
                    </m:oMath>
                  </m:oMathPara>
                </a14:m>
                <a:endParaRPr lang="zh-TW" altLang="en-US" sz="2400" b="1" dirty="0"/>
              </a:p>
            </p:txBody>
          </p:sp>
        </mc:Choice>
        <mc:Fallback xmlns="">
          <p:sp>
            <p:nvSpPr>
              <p:cNvPr id="50" name="文字方塊 49">
                <a:extLst>
                  <a:ext uri="{FF2B5EF4-FFF2-40B4-BE49-F238E27FC236}">
                    <a16:creationId xmlns:a16="http://schemas.microsoft.com/office/drawing/2014/main" id="{EBFA7A7C-04F0-4D8F-877E-9E3D3576C0AE}"/>
                  </a:ext>
                </a:extLst>
              </p:cNvPr>
              <p:cNvSpPr txBox="1">
                <a:spLocks noRot="1" noChangeAspect="1" noMove="1" noResize="1" noEditPoints="1" noAdjustHandles="1" noChangeArrowheads="1" noChangeShapeType="1" noTextEdit="1"/>
              </p:cNvSpPr>
              <p:nvPr/>
            </p:nvSpPr>
            <p:spPr>
              <a:xfrm>
                <a:off x="3290897" y="3501746"/>
                <a:ext cx="371237" cy="461665"/>
              </a:xfrm>
              <a:prstGeom prst="rect">
                <a:avLst/>
              </a:prstGeom>
              <a:blipFill>
                <a:blip r:embed="rId6"/>
                <a:stretch>
                  <a:fillRect l="-6667" r="-3333" b="-108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字方塊 50">
                <a:extLst>
                  <a:ext uri="{FF2B5EF4-FFF2-40B4-BE49-F238E27FC236}">
                    <a16:creationId xmlns:a16="http://schemas.microsoft.com/office/drawing/2014/main" id="{27B1E3FE-A51A-4238-91B1-6EB0DF84DED3}"/>
                  </a:ext>
                </a:extLst>
              </p:cNvPr>
              <p:cNvSpPr txBox="1"/>
              <p:nvPr/>
            </p:nvSpPr>
            <p:spPr>
              <a:xfrm>
                <a:off x="4782483" y="3536399"/>
                <a:ext cx="37123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b="1" i="1">
                          <a:latin typeface="Cambria Math" panose="02040503050406030204" pitchFamily="18" charset="0"/>
                        </a:rPr>
                        <m:t>𝒌</m:t>
                      </m:r>
                    </m:oMath>
                  </m:oMathPara>
                </a14:m>
                <a:endParaRPr lang="zh-TW" altLang="en-US" sz="2400" b="1" dirty="0"/>
              </a:p>
            </p:txBody>
          </p:sp>
        </mc:Choice>
        <mc:Fallback xmlns="">
          <p:sp>
            <p:nvSpPr>
              <p:cNvPr id="51" name="文字方塊 50">
                <a:extLst>
                  <a:ext uri="{FF2B5EF4-FFF2-40B4-BE49-F238E27FC236}">
                    <a16:creationId xmlns:a16="http://schemas.microsoft.com/office/drawing/2014/main" id="{27B1E3FE-A51A-4238-91B1-6EB0DF84DED3}"/>
                  </a:ext>
                </a:extLst>
              </p:cNvPr>
              <p:cNvSpPr txBox="1">
                <a:spLocks noRot="1" noChangeAspect="1" noMove="1" noResize="1" noEditPoints="1" noAdjustHandles="1" noChangeArrowheads="1" noChangeShapeType="1" noTextEdit="1"/>
              </p:cNvSpPr>
              <p:nvPr/>
            </p:nvSpPr>
            <p:spPr>
              <a:xfrm>
                <a:off x="4782483" y="3536399"/>
                <a:ext cx="371237" cy="461665"/>
              </a:xfrm>
              <a:prstGeom prst="rect">
                <a:avLst/>
              </a:prstGeom>
              <a:blipFill>
                <a:blip r:embed="rId7"/>
                <a:stretch>
                  <a:fillRect l="-6667" r="-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字方塊 51">
                <a:extLst>
                  <a:ext uri="{FF2B5EF4-FFF2-40B4-BE49-F238E27FC236}">
                    <a16:creationId xmlns:a16="http://schemas.microsoft.com/office/drawing/2014/main" id="{6034DE13-21C9-4F49-9FA0-ADC6AF6284B2}"/>
                  </a:ext>
                </a:extLst>
              </p:cNvPr>
              <p:cNvSpPr txBox="1"/>
              <p:nvPr/>
            </p:nvSpPr>
            <p:spPr>
              <a:xfrm>
                <a:off x="4320478" y="2251896"/>
                <a:ext cx="1919104" cy="500137"/>
              </a:xfrm>
              <a:prstGeom prst="rect">
                <a:avLst/>
              </a:prstGeom>
              <a:noFill/>
            </p:spPr>
            <p:txBody>
              <a:bodyPr wrap="square" rtlCol="0">
                <a:spAutoFit/>
              </a:bodyPr>
              <a:lstStyle/>
              <a:p>
                <a14:m>
                  <m:oMath xmlns:m="http://schemas.openxmlformats.org/officeDocument/2006/math">
                    <m:r>
                      <a:rPr lang="en-US" altLang="zh-TW" sz="2400" b="1" i="1">
                        <a:latin typeface="Cambria Math" panose="02040503050406030204" pitchFamily="18" charset="0"/>
                      </a:rPr>
                      <m:t>=</m:t>
                    </m:r>
                    <m:r>
                      <a:rPr lang="en-US" altLang="zh-TW" sz="2400" b="1" i="1">
                        <a:latin typeface="Cambria Math" panose="02040503050406030204" pitchFamily="18" charset="0"/>
                      </a:rPr>
                      <m:t>𝒒</m:t>
                    </m:r>
                    <m:r>
                      <a:rPr lang="en-US" altLang="zh-TW" sz="2400" b="1" i="1">
                        <a:latin typeface="Cambria Math" panose="02040503050406030204" pitchFamily="18" charset="0"/>
                        <a:ea typeface="Cambria Math" panose="02040503050406030204" pitchFamily="18" charset="0"/>
                      </a:rPr>
                      <m:t>∙</m:t>
                    </m:r>
                    <m:r>
                      <a:rPr lang="en-US" altLang="zh-TW" sz="2400" b="1" i="1">
                        <a:latin typeface="Cambria Math" panose="02040503050406030204" pitchFamily="18" charset="0"/>
                      </a:rPr>
                      <m:t>𝒌</m:t>
                    </m:r>
                  </m:oMath>
                </a14:m>
                <a:r>
                  <a:rPr lang="en-US" altLang="zh-TW" sz="2400" dirty="0"/>
                  <a:t> </a:t>
                </a:r>
                <a14:m>
                  <m:oMath xmlns:m="http://schemas.openxmlformats.org/officeDocument/2006/math">
                    <m:r>
                      <a:rPr lang="en-US" altLang="zh-TW" sz="2400" i="1">
                        <a:latin typeface="Cambria Math" panose="02040503050406030204" pitchFamily="18" charset="0"/>
                      </a:rPr>
                      <m:t>/</m:t>
                    </m:r>
                    <m:rad>
                      <m:radPr>
                        <m:degHide m:val="on"/>
                        <m:ctrlPr>
                          <a:rPr lang="en-US" altLang="zh-TW" sz="2400" i="1">
                            <a:latin typeface="Cambria Math" panose="02040503050406030204" pitchFamily="18" charset="0"/>
                          </a:rPr>
                        </m:ctrlPr>
                      </m:radPr>
                      <m:deg/>
                      <m:e>
                        <m:r>
                          <a:rPr lang="en-US" altLang="zh-TW" sz="2400" i="1">
                            <a:latin typeface="Cambria Math" panose="02040503050406030204" pitchFamily="18" charset="0"/>
                          </a:rPr>
                          <m:t>𝑑</m:t>
                        </m:r>
                      </m:e>
                    </m:rad>
                  </m:oMath>
                </a14:m>
                <a:endParaRPr lang="zh-TW" altLang="en-US" sz="2400" b="1" dirty="0"/>
              </a:p>
            </p:txBody>
          </p:sp>
        </mc:Choice>
        <mc:Fallback xmlns="">
          <p:sp>
            <p:nvSpPr>
              <p:cNvPr id="52" name="文字方塊 51">
                <a:extLst>
                  <a:ext uri="{FF2B5EF4-FFF2-40B4-BE49-F238E27FC236}">
                    <a16:creationId xmlns:a16="http://schemas.microsoft.com/office/drawing/2014/main" id="{6034DE13-21C9-4F49-9FA0-ADC6AF6284B2}"/>
                  </a:ext>
                </a:extLst>
              </p:cNvPr>
              <p:cNvSpPr txBox="1">
                <a:spLocks noRot="1" noChangeAspect="1" noMove="1" noResize="1" noEditPoints="1" noAdjustHandles="1" noChangeArrowheads="1" noChangeShapeType="1" noTextEdit="1"/>
              </p:cNvSpPr>
              <p:nvPr/>
            </p:nvSpPr>
            <p:spPr>
              <a:xfrm>
                <a:off x="4320478" y="2251896"/>
                <a:ext cx="1919104" cy="500137"/>
              </a:xfrm>
              <a:prstGeom prst="rect">
                <a:avLst/>
              </a:prstGeom>
              <a:blipFill>
                <a:blip r:embed="rId8"/>
                <a:stretch>
                  <a:fillRect b="-17500"/>
                </a:stretch>
              </a:blipFill>
            </p:spPr>
            <p:txBody>
              <a:bodyPr/>
              <a:lstStyle/>
              <a:p>
                <a:r>
                  <a:rPr lang="zh-CN" altLang="en-US">
                    <a:noFill/>
                  </a:rPr>
                  <a:t> </a:t>
                </a:r>
              </a:p>
            </p:txBody>
          </p:sp>
        </mc:Fallback>
      </mc:AlternateContent>
      <p:sp>
        <p:nvSpPr>
          <p:cNvPr id="53" name="文字方塊 52">
            <a:extLst>
              <a:ext uri="{FF2B5EF4-FFF2-40B4-BE49-F238E27FC236}">
                <a16:creationId xmlns:a16="http://schemas.microsoft.com/office/drawing/2014/main" id="{8685E813-C790-4CD5-8B7F-D9BDC56EAB5A}"/>
              </a:ext>
            </a:extLst>
          </p:cNvPr>
          <p:cNvSpPr txBox="1"/>
          <p:nvPr/>
        </p:nvSpPr>
        <p:spPr>
          <a:xfrm>
            <a:off x="5340391" y="1209006"/>
            <a:ext cx="1822261" cy="461665"/>
          </a:xfrm>
          <a:prstGeom prst="rect">
            <a:avLst/>
          </a:prstGeom>
          <a:noFill/>
        </p:spPr>
        <p:txBody>
          <a:bodyPr wrap="square" rtlCol="0">
            <a:spAutoFit/>
          </a:bodyPr>
          <a:lstStyle/>
          <a:p>
            <a:pPr algn="ctr"/>
            <a:r>
              <a:rPr lang="zh-TW" altLang="en-US" sz="2400" dirty="0">
                <a:latin typeface="Microsoft YaHei" panose="020B0503020204020204" pitchFamily="34" charset="-122"/>
                <a:ea typeface="Microsoft YaHei" panose="020B0503020204020204" pitchFamily="34" charset="-122"/>
              </a:rPr>
              <a:t>加法</a:t>
            </a:r>
          </a:p>
        </p:txBody>
      </p:sp>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6674566F-DDD3-499D-8B7C-2C5F3F237DBE}"/>
                  </a:ext>
                </a:extLst>
              </p:cNvPr>
              <p:cNvSpPr/>
              <p:nvPr/>
            </p:nvSpPr>
            <p:spPr>
              <a:xfrm>
                <a:off x="7288742" y="4480899"/>
                <a:ext cx="1048386" cy="7442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𝑞</m:t>
                          </m:r>
                        </m:sup>
                      </m:sSup>
                    </m:oMath>
                  </m:oMathPara>
                </a14:m>
                <a:endParaRPr lang="zh-TW" altLang="en-US" sz="2400" dirty="0"/>
              </a:p>
            </p:txBody>
          </p:sp>
        </mc:Choice>
        <mc:Fallback xmlns="">
          <p:sp>
            <p:nvSpPr>
              <p:cNvPr id="60" name="矩形 59">
                <a:extLst>
                  <a:ext uri="{FF2B5EF4-FFF2-40B4-BE49-F238E27FC236}">
                    <a16:creationId xmlns:a16="http://schemas.microsoft.com/office/drawing/2014/main" id="{6674566F-DDD3-499D-8B7C-2C5F3F237DBE}"/>
                  </a:ext>
                </a:extLst>
              </p:cNvPr>
              <p:cNvSpPr>
                <a:spLocks noRot="1" noChangeAspect="1" noMove="1" noResize="1" noEditPoints="1" noAdjustHandles="1" noChangeArrowheads="1" noChangeShapeType="1" noTextEdit="1"/>
              </p:cNvSpPr>
              <p:nvPr/>
            </p:nvSpPr>
            <p:spPr>
              <a:xfrm>
                <a:off x="7288742" y="4480899"/>
                <a:ext cx="1048386" cy="74424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a:extLst>
                  <a:ext uri="{FF2B5EF4-FFF2-40B4-BE49-F238E27FC236}">
                    <a16:creationId xmlns:a16="http://schemas.microsoft.com/office/drawing/2014/main" id="{47320FF3-4AB2-4F8A-B9DF-EB152C364D09}"/>
                  </a:ext>
                </a:extLst>
              </p:cNvPr>
              <p:cNvSpPr/>
              <p:nvPr/>
            </p:nvSpPr>
            <p:spPr>
              <a:xfrm>
                <a:off x="8761102" y="4478098"/>
                <a:ext cx="1048386" cy="7442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𝑘</m:t>
                          </m:r>
                        </m:sup>
                      </m:sSup>
                    </m:oMath>
                  </m:oMathPara>
                </a14:m>
                <a:endParaRPr lang="zh-TW" altLang="en-US" sz="2400" dirty="0"/>
              </a:p>
            </p:txBody>
          </p:sp>
        </mc:Choice>
        <mc:Fallback xmlns="">
          <p:sp>
            <p:nvSpPr>
              <p:cNvPr id="61" name="矩形 60">
                <a:extLst>
                  <a:ext uri="{FF2B5EF4-FFF2-40B4-BE49-F238E27FC236}">
                    <a16:creationId xmlns:a16="http://schemas.microsoft.com/office/drawing/2014/main" id="{47320FF3-4AB2-4F8A-B9DF-EB152C364D09}"/>
                  </a:ext>
                </a:extLst>
              </p:cNvPr>
              <p:cNvSpPr>
                <a:spLocks noRot="1" noChangeAspect="1" noMove="1" noResize="1" noEditPoints="1" noAdjustHandles="1" noChangeArrowheads="1" noChangeShapeType="1" noTextEdit="1"/>
              </p:cNvSpPr>
              <p:nvPr/>
            </p:nvSpPr>
            <p:spPr>
              <a:xfrm>
                <a:off x="8761102" y="4478098"/>
                <a:ext cx="1048386" cy="74424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字方塊 63">
                <a:extLst>
                  <a:ext uri="{FF2B5EF4-FFF2-40B4-BE49-F238E27FC236}">
                    <a16:creationId xmlns:a16="http://schemas.microsoft.com/office/drawing/2014/main" id="{D4355E72-EF43-48DB-BCE1-CB520FED2230}"/>
                  </a:ext>
                </a:extLst>
              </p:cNvPr>
              <p:cNvSpPr txBox="1"/>
              <p:nvPr/>
            </p:nvSpPr>
            <p:spPr>
              <a:xfrm>
                <a:off x="8374718" y="322329"/>
                <a:ext cx="26257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𝛼</m:t>
                      </m:r>
                    </m:oMath>
                  </m:oMathPara>
                </a14:m>
                <a:endParaRPr lang="zh-TW" altLang="en-US" sz="2400" dirty="0"/>
              </a:p>
            </p:txBody>
          </p:sp>
        </mc:Choice>
        <mc:Fallback xmlns="">
          <p:sp>
            <p:nvSpPr>
              <p:cNvPr id="64" name="文字方塊 63">
                <a:extLst>
                  <a:ext uri="{FF2B5EF4-FFF2-40B4-BE49-F238E27FC236}">
                    <a16:creationId xmlns:a16="http://schemas.microsoft.com/office/drawing/2014/main" id="{D4355E72-EF43-48DB-BCE1-CB520FED2230}"/>
                  </a:ext>
                </a:extLst>
              </p:cNvPr>
              <p:cNvSpPr txBox="1">
                <a:spLocks noRot="1" noChangeAspect="1" noMove="1" noResize="1" noEditPoints="1" noAdjustHandles="1" noChangeArrowheads="1" noChangeShapeType="1" noTextEdit="1"/>
              </p:cNvSpPr>
              <p:nvPr/>
            </p:nvSpPr>
            <p:spPr>
              <a:xfrm>
                <a:off x="8374718" y="322329"/>
                <a:ext cx="262571" cy="369332"/>
              </a:xfrm>
              <a:prstGeom prst="rect">
                <a:avLst/>
              </a:prstGeom>
              <a:blipFill>
                <a:blip r:embed="rId11"/>
                <a:stretch>
                  <a:fillRect l="-13636" r="-9091"/>
                </a:stretch>
              </a:blipFill>
            </p:spPr>
            <p:txBody>
              <a:bodyPr/>
              <a:lstStyle/>
              <a:p>
                <a:r>
                  <a:rPr lang="zh-CN" altLang="en-US">
                    <a:noFill/>
                  </a:rPr>
                  <a:t> </a:t>
                </a:r>
              </a:p>
            </p:txBody>
          </p:sp>
        </mc:Fallback>
      </mc:AlternateContent>
      <p:cxnSp>
        <p:nvCxnSpPr>
          <p:cNvPr id="65" name="直線單箭頭接點 64">
            <a:extLst>
              <a:ext uri="{FF2B5EF4-FFF2-40B4-BE49-F238E27FC236}">
                <a16:creationId xmlns:a16="http://schemas.microsoft.com/office/drawing/2014/main" id="{44E74249-F60B-4BD9-881B-1B2B32360805}"/>
              </a:ext>
            </a:extLst>
          </p:cNvPr>
          <p:cNvCxnSpPr>
            <a:cxnSpLocks/>
          </p:cNvCxnSpPr>
          <p:nvPr/>
        </p:nvCxnSpPr>
        <p:spPr>
          <a:xfrm flipH="1" flipV="1">
            <a:off x="7780885" y="5254281"/>
            <a:ext cx="0" cy="7178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A9D52B99-01AA-4C70-8B40-33A918F5147A}"/>
              </a:ext>
            </a:extLst>
          </p:cNvPr>
          <p:cNvCxnSpPr>
            <a:cxnSpLocks/>
          </p:cNvCxnSpPr>
          <p:nvPr/>
        </p:nvCxnSpPr>
        <p:spPr>
          <a:xfrm flipH="1" flipV="1">
            <a:off x="9285295" y="5254844"/>
            <a:ext cx="0" cy="7178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FCB6E5D0-4284-4107-8BE4-24205BA2E7D2}"/>
              </a:ext>
            </a:extLst>
          </p:cNvPr>
          <p:cNvCxnSpPr>
            <a:cxnSpLocks/>
          </p:cNvCxnSpPr>
          <p:nvPr/>
        </p:nvCxnSpPr>
        <p:spPr>
          <a:xfrm flipV="1">
            <a:off x="7780885" y="4180545"/>
            <a:ext cx="0" cy="377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id="{7FED4FBF-15F7-4DD3-AA68-4CC39E2143AA}"/>
              </a:ext>
            </a:extLst>
          </p:cNvPr>
          <p:cNvCxnSpPr>
            <a:cxnSpLocks/>
          </p:cNvCxnSpPr>
          <p:nvPr/>
        </p:nvCxnSpPr>
        <p:spPr>
          <a:xfrm flipV="1">
            <a:off x="9278191" y="4207094"/>
            <a:ext cx="0" cy="377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F845A922-4763-48C8-B35B-719C0B5271D1}"/>
              </a:ext>
            </a:extLst>
          </p:cNvPr>
          <p:cNvCxnSpPr>
            <a:cxnSpLocks/>
          </p:cNvCxnSpPr>
          <p:nvPr/>
        </p:nvCxnSpPr>
        <p:spPr>
          <a:xfrm>
            <a:off x="7926529" y="3798141"/>
            <a:ext cx="45165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09E896F3-5C7C-45DE-BCA2-1C80468248F8}"/>
              </a:ext>
            </a:extLst>
          </p:cNvPr>
          <p:cNvCxnSpPr>
            <a:cxnSpLocks/>
          </p:cNvCxnSpPr>
          <p:nvPr/>
        </p:nvCxnSpPr>
        <p:spPr>
          <a:xfrm flipH="1">
            <a:off x="8700698" y="3789244"/>
            <a:ext cx="48020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矩形 70">
            <a:extLst>
              <a:ext uri="{FF2B5EF4-FFF2-40B4-BE49-F238E27FC236}">
                <a16:creationId xmlns:a16="http://schemas.microsoft.com/office/drawing/2014/main" id="{86759E69-F376-4F10-9A52-E4EB5D251108}"/>
              </a:ext>
            </a:extLst>
          </p:cNvPr>
          <p:cNvSpPr/>
          <p:nvPr/>
        </p:nvSpPr>
        <p:spPr>
          <a:xfrm>
            <a:off x="7000791" y="1102177"/>
            <a:ext cx="3038560" cy="453160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2" name="群組 71">
            <a:extLst>
              <a:ext uri="{FF2B5EF4-FFF2-40B4-BE49-F238E27FC236}">
                <a16:creationId xmlns:a16="http://schemas.microsoft.com/office/drawing/2014/main" id="{233552D1-A089-43A7-A765-E17337FADF60}"/>
              </a:ext>
            </a:extLst>
          </p:cNvPr>
          <p:cNvGrpSpPr/>
          <p:nvPr/>
        </p:nvGrpSpPr>
        <p:grpSpPr>
          <a:xfrm>
            <a:off x="8335487" y="3537280"/>
            <a:ext cx="375616" cy="461665"/>
            <a:chOff x="4125717" y="1093631"/>
            <a:chExt cx="375616" cy="461665"/>
          </a:xfrm>
        </p:grpSpPr>
        <p:sp>
          <p:nvSpPr>
            <p:cNvPr id="73" name="矩形 72">
              <a:extLst>
                <a:ext uri="{FF2B5EF4-FFF2-40B4-BE49-F238E27FC236}">
                  <a16:creationId xmlns:a16="http://schemas.microsoft.com/office/drawing/2014/main" id="{08F8EBB2-85EE-4B5D-B9C8-2FF11BFB3D4B}"/>
                </a:ext>
              </a:extLst>
            </p:cNvPr>
            <p:cNvSpPr/>
            <p:nvPr/>
          </p:nvSpPr>
          <p:spPr>
            <a:xfrm>
              <a:off x="4154349" y="1197626"/>
              <a:ext cx="336579" cy="27068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2400" dirty="0"/>
            </a:p>
          </p:txBody>
        </p:sp>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E4FA2BB1-7DCE-4549-A0C3-173F749DD620}"/>
                    </a:ext>
                  </a:extLst>
                </p:cNvPr>
                <p:cNvSpPr/>
                <p:nvPr/>
              </p:nvSpPr>
              <p:spPr>
                <a:xfrm>
                  <a:off x="4125717" y="1093631"/>
                  <a:ext cx="375616"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oMath>
                    </m:oMathPara>
                  </a14:m>
                  <a:endParaRPr lang="zh-TW" altLang="en-US" sz="2400" dirty="0"/>
                </a:p>
              </p:txBody>
            </p:sp>
          </mc:Choice>
          <mc:Fallback xmlns="">
            <p:sp>
              <p:nvSpPr>
                <p:cNvPr id="5" name="矩形 4">
                  <a:extLst>
                    <a:ext uri="{FF2B5EF4-FFF2-40B4-BE49-F238E27FC236}">
                      <a16:creationId xmlns:a16="http://schemas.microsoft.com/office/drawing/2014/main" id="{F3EA6988-59B0-42B0-93A8-D856526EC65F}"/>
                    </a:ext>
                  </a:extLst>
                </p:cNvPr>
                <p:cNvSpPr>
                  <a:spLocks noRot="1" noChangeAspect="1" noMove="1" noResize="1" noEditPoints="1" noAdjustHandles="1" noChangeArrowheads="1" noChangeShapeType="1" noTextEdit="1"/>
                </p:cNvSpPr>
                <p:nvPr/>
              </p:nvSpPr>
              <p:spPr>
                <a:xfrm>
                  <a:off x="4125717" y="1093631"/>
                  <a:ext cx="375616" cy="461665"/>
                </a:xfrm>
                <a:prstGeom prst="rect">
                  <a:avLst/>
                </a:prstGeom>
                <a:blipFill>
                  <a:blip r:embed="rId14"/>
                  <a:stretch>
                    <a:fillRect l="-1613" r="-9677"/>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A9DFA879-ABCC-4D88-8BC6-B569577A7764}"/>
                  </a:ext>
                </a:extLst>
              </p:cNvPr>
              <p:cNvSpPr/>
              <p:nvPr/>
            </p:nvSpPr>
            <p:spPr>
              <a:xfrm>
                <a:off x="8014624" y="2456395"/>
                <a:ext cx="1048386" cy="7442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𝑡𝑎𝑛h</m:t>
                      </m:r>
                    </m:oMath>
                  </m:oMathPara>
                </a14:m>
                <a:endParaRPr lang="zh-TW" altLang="en-US" sz="2400" dirty="0"/>
              </a:p>
            </p:txBody>
          </p:sp>
        </mc:Choice>
        <mc:Fallback xmlns="">
          <p:sp>
            <p:nvSpPr>
              <p:cNvPr id="75" name="矩形 74">
                <a:extLst>
                  <a:ext uri="{FF2B5EF4-FFF2-40B4-BE49-F238E27FC236}">
                    <a16:creationId xmlns:a16="http://schemas.microsoft.com/office/drawing/2014/main" id="{A9DFA879-ABCC-4D88-8BC6-B569577A7764}"/>
                  </a:ext>
                </a:extLst>
              </p:cNvPr>
              <p:cNvSpPr>
                <a:spLocks noRot="1" noChangeAspect="1" noMove="1" noResize="1" noEditPoints="1" noAdjustHandles="1" noChangeArrowheads="1" noChangeShapeType="1" noTextEdit="1"/>
              </p:cNvSpPr>
              <p:nvPr/>
            </p:nvSpPr>
            <p:spPr>
              <a:xfrm>
                <a:off x="8014624" y="2456395"/>
                <a:ext cx="1048386" cy="744242"/>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5841DA54-84FB-4D2E-A870-AB9B8F8D3DE8}"/>
                  </a:ext>
                </a:extLst>
              </p:cNvPr>
              <p:cNvSpPr/>
              <p:nvPr/>
            </p:nvSpPr>
            <p:spPr>
              <a:xfrm>
                <a:off x="8014624" y="1459763"/>
                <a:ext cx="1048386" cy="7442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𝑊</m:t>
                      </m:r>
                    </m:oMath>
                  </m:oMathPara>
                </a14:m>
                <a:endParaRPr lang="zh-TW" altLang="en-US" sz="2400" dirty="0"/>
              </a:p>
            </p:txBody>
          </p:sp>
        </mc:Choice>
        <mc:Fallback xmlns="">
          <p:sp>
            <p:nvSpPr>
              <p:cNvPr id="76" name="矩形 75">
                <a:extLst>
                  <a:ext uri="{FF2B5EF4-FFF2-40B4-BE49-F238E27FC236}">
                    <a16:creationId xmlns:a16="http://schemas.microsoft.com/office/drawing/2014/main" id="{5841DA54-84FB-4D2E-A870-AB9B8F8D3DE8}"/>
                  </a:ext>
                </a:extLst>
              </p:cNvPr>
              <p:cNvSpPr>
                <a:spLocks noRot="1" noChangeAspect="1" noMove="1" noResize="1" noEditPoints="1" noAdjustHandles="1" noChangeArrowheads="1" noChangeShapeType="1" noTextEdit="1"/>
              </p:cNvSpPr>
              <p:nvPr/>
            </p:nvSpPr>
            <p:spPr>
              <a:xfrm>
                <a:off x="8014624" y="1459763"/>
                <a:ext cx="1048386" cy="744242"/>
              </a:xfrm>
              <a:prstGeom prst="rect">
                <a:avLst/>
              </a:prstGeom>
              <a:blipFill>
                <a:blip r:embed="rId16"/>
                <a:stretch>
                  <a:fillRect/>
                </a:stretch>
              </a:blipFill>
            </p:spPr>
            <p:txBody>
              <a:bodyPr/>
              <a:lstStyle/>
              <a:p>
                <a:r>
                  <a:rPr lang="zh-CN" altLang="en-US">
                    <a:noFill/>
                  </a:rPr>
                  <a:t> </a:t>
                </a:r>
              </a:p>
            </p:txBody>
          </p:sp>
        </mc:Fallback>
      </mc:AlternateContent>
      <p:cxnSp>
        <p:nvCxnSpPr>
          <p:cNvPr id="77" name="直線單箭頭接點 76">
            <a:extLst>
              <a:ext uri="{FF2B5EF4-FFF2-40B4-BE49-F238E27FC236}">
                <a16:creationId xmlns:a16="http://schemas.microsoft.com/office/drawing/2014/main" id="{663F2596-1BC4-47C0-9D79-042DD430F046}"/>
              </a:ext>
            </a:extLst>
          </p:cNvPr>
          <p:cNvCxnSpPr>
            <a:cxnSpLocks/>
          </p:cNvCxnSpPr>
          <p:nvPr/>
        </p:nvCxnSpPr>
        <p:spPr>
          <a:xfrm flipV="1">
            <a:off x="8524181" y="3155390"/>
            <a:ext cx="0" cy="4763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27B427E8-758B-41AA-A736-D82160E844F6}"/>
              </a:ext>
            </a:extLst>
          </p:cNvPr>
          <p:cNvCxnSpPr>
            <a:cxnSpLocks/>
          </p:cNvCxnSpPr>
          <p:nvPr/>
        </p:nvCxnSpPr>
        <p:spPr>
          <a:xfrm flipV="1">
            <a:off x="8538059" y="2195105"/>
            <a:ext cx="0" cy="2831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a:extLst>
              <a:ext uri="{FF2B5EF4-FFF2-40B4-BE49-F238E27FC236}">
                <a16:creationId xmlns:a16="http://schemas.microsoft.com/office/drawing/2014/main" id="{A8EEFFFF-0F0D-4685-A9A0-D458393B4D5B}"/>
              </a:ext>
            </a:extLst>
          </p:cNvPr>
          <p:cNvCxnSpPr>
            <a:cxnSpLocks/>
            <a:endCxn id="64" idx="2"/>
          </p:cNvCxnSpPr>
          <p:nvPr/>
        </p:nvCxnSpPr>
        <p:spPr>
          <a:xfrm flipH="1" flipV="1">
            <a:off x="8506003" y="691661"/>
            <a:ext cx="0" cy="7681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矩形: 圓角 81">
            <a:extLst>
              <a:ext uri="{FF2B5EF4-FFF2-40B4-BE49-F238E27FC236}">
                <a16:creationId xmlns:a16="http://schemas.microsoft.com/office/drawing/2014/main" id="{BAFFE045-508B-4075-86A5-8123CE1F7E5E}"/>
              </a:ext>
            </a:extLst>
          </p:cNvPr>
          <p:cNvSpPr/>
          <p:nvPr/>
        </p:nvSpPr>
        <p:spPr>
          <a:xfrm>
            <a:off x="7648116" y="3464169"/>
            <a:ext cx="251330" cy="66960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83" name="矩形: 圓角 82">
            <a:extLst>
              <a:ext uri="{FF2B5EF4-FFF2-40B4-BE49-F238E27FC236}">
                <a16:creationId xmlns:a16="http://schemas.microsoft.com/office/drawing/2014/main" id="{F6B79FE1-6692-4C13-BA72-628B7A3A2BDD}"/>
              </a:ext>
            </a:extLst>
          </p:cNvPr>
          <p:cNvSpPr/>
          <p:nvPr/>
        </p:nvSpPr>
        <p:spPr>
          <a:xfrm>
            <a:off x="9146685" y="3473610"/>
            <a:ext cx="251330" cy="66960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88" name="矩形 87">
            <a:extLst>
              <a:ext uri="{FF2B5EF4-FFF2-40B4-BE49-F238E27FC236}">
                <a16:creationId xmlns:a16="http://schemas.microsoft.com/office/drawing/2014/main" id="{599427F5-E775-49DA-9D31-31ECFE37ED25}"/>
              </a:ext>
            </a:extLst>
          </p:cNvPr>
          <p:cNvSpPr/>
          <p:nvPr/>
        </p:nvSpPr>
        <p:spPr>
          <a:xfrm>
            <a:off x="3205572" y="5894449"/>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89" name="矩形 88">
            <a:extLst>
              <a:ext uri="{FF2B5EF4-FFF2-40B4-BE49-F238E27FC236}">
                <a16:creationId xmlns:a16="http://schemas.microsoft.com/office/drawing/2014/main" id="{92B8D5C2-D767-4227-AB1C-2474651D4EAC}"/>
              </a:ext>
            </a:extLst>
          </p:cNvPr>
          <p:cNvSpPr/>
          <p:nvPr/>
        </p:nvSpPr>
        <p:spPr>
          <a:xfrm>
            <a:off x="4749647" y="5890594"/>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90" name="矩形 89">
            <a:extLst>
              <a:ext uri="{FF2B5EF4-FFF2-40B4-BE49-F238E27FC236}">
                <a16:creationId xmlns:a16="http://schemas.microsoft.com/office/drawing/2014/main" id="{F24099C6-C813-41A1-B63E-6DB30C47FCF4}"/>
              </a:ext>
            </a:extLst>
          </p:cNvPr>
          <p:cNvSpPr/>
          <p:nvPr/>
        </p:nvSpPr>
        <p:spPr>
          <a:xfrm>
            <a:off x="7518935" y="5959979"/>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91" name="矩形 90">
            <a:extLst>
              <a:ext uri="{FF2B5EF4-FFF2-40B4-BE49-F238E27FC236}">
                <a16:creationId xmlns:a16="http://schemas.microsoft.com/office/drawing/2014/main" id="{132E5476-D89C-4490-8D27-5746CEF7778D}"/>
              </a:ext>
            </a:extLst>
          </p:cNvPr>
          <p:cNvSpPr/>
          <p:nvPr/>
        </p:nvSpPr>
        <p:spPr>
          <a:xfrm>
            <a:off x="9063010" y="5956124"/>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93" name="矩形: 圓角 92">
            <a:extLst>
              <a:ext uri="{FF2B5EF4-FFF2-40B4-BE49-F238E27FC236}">
                <a16:creationId xmlns:a16="http://schemas.microsoft.com/office/drawing/2014/main" id="{5B81E0AB-DFA6-437D-B4F4-34777F21D89C}"/>
              </a:ext>
            </a:extLst>
          </p:cNvPr>
          <p:cNvSpPr/>
          <p:nvPr/>
        </p:nvSpPr>
        <p:spPr>
          <a:xfrm>
            <a:off x="2481320" y="1731914"/>
            <a:ext cx="3471101" cy="489726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6" name="文字方塊 128">
                <a:extLst>
                  <a:ext uri="{FF2B5EF4-FFF2-40B4-BE49-F238E27FC236}">
                    <a16:creationId xmlns:a16="http://schemas.microsoft.com/office/drawing/2014/main" id="{C30112C1-7E32-2B83-0E38-3099F17F5826}"/>
                  </a:ext>
                </a:extLst>
              </p:cNvPr>
              <p:cNvSpPr txBox="1"/>
              <p:nvPr/>
            </p:nvSpPr>
            <p:spPr>
              <a:xfrm>
                <a:off x="140543" y="2366851"/>
                <a:ext cx="2254046" cy="461665"/>
              </a:xfrm>
              <a:prstGeom prst="rect">
                <a:avLst/>
              </a:prstGeom>
              <a:noFill/>
            </p:spPr>
            <p:txBody>
              <a:bodyPr wrap="square" rtlCol="0">
                <a:spAutoFit/>
              </a:bodyPr>
              <a:lstStyle/>
              <a:p>
                <a:pPr algn="ctr"/>
                <a14:m>
                  <m:oMath xmlns:m="http://schemas.openxmlformats.org/officeDocument/2006/math">
                    <m:r>
                      <a:rPr lang="en-US" altLang="zh-TW" sz="2400" i="1" dirty="0" smtClean="0">
                        <a:latin typeface="Cambria Math" charset="0"/>
                      </a:rPr>
                      <m:t>𝑑</m:t>
                    </m:r>
                  </m:oMath>
                </a14:m>
                <a:r>
                  <a:rPr lang="zh-CN" altLang="en-US" sz="2400" dirty="0">
                    <a:latin typeface="Microsoft YaHei" panose="020B0503020204020204" pitchFamily="34" charset="-122"/>
                    <a:ea typeface="Microsoft YaHei" panose="020B0503020204020204" pitchFamily="34" charset="-122"/>
                  </a:rPr>
                  <a:t>：</a:t>
                </a:r>
                <a14:m>
                  <m:oMath xmlns:m="http://schemas.openxmlformats.org/officeDocument/2006/math">
                    <m:r>
                      <a:rPr lang="en-US" altLang="zh-TW" sz="2400" b="1" i="1">
                        <a:latin typeface="Cambria Math" panose="02040503050406030204" pitchFamily="18" charset="0"/>
                      </a:rPr>
                      <m:t>𝒒</m:t>
                    </m:r>
                  </m:oMath>
                </a14:m>
                <a:r>
                  <a:rPr lang="en-US" altLang="zh-CN" sz="2400" dirty="0">
                    <a:latin typeface="Microsoft YaHei" panose="020B0503020204020204" pitchFamily="34" charset="-122"/>
                    <a:ea typeface="Microsoft YaHei" panose="020B0503020204020204" pitchFamily="34" charset="-122"/>
                  </a:rPr>
                  <a:t>/</a:t>
                </a:r>
                <a14:m>
                  <m:oMath xmlns:m="http://schemas.openxmlformats.org/officeDocument/2006/math">
                    <m:r>
                      <a:rPr lang="en-US" altLang="zh-TW" sz="2400" b="1" i="1">
                        <a:latin typeface="Cambria Math" panose="02040503050406030204" pitchFamily="18" charset="0"/>
                      </a:rPr>
                      <m:t>𝒌</m:t>
                    </m:r>
                  </m:oMath>
                </a14:m>
                <a:r>
                  <a:rPr lang="zh-TW" altLang="en-US" sz="2400" dirty="0">
                    <a:latin typeface="Microsoft YaHei" panose="020B0503020204020204" pitchFamily="34" charset="-122"/>
                    <a:ea typeface="Microsoft YaHei" panose="020B0503020204020204" pitchFamily="34" charset="-122"/>
                  </a:rPr>
                  <a:t>的维度</a:t>
                </a:r>
                <a:r>
                  <a:rPr lang="en-US" altLang="zh-TW" sz="2400" dirty="0">
                    <a:latin typeface="Microsoft YaHei" panose="020B0503020204020204" pitchFamily="34" charset="-122"/>
                    <a:ea typeface="Microsoft YaHei" panose="020B0503020204020204" pitchFamily="34" charset="-122"/>
                  </a:rPr>
                  <a:t> </a:t>
                </a:r>
                <a:endParaRPr lang="zh-TW" altLang="en-US" sz="2400" dirty="0">
                  <a:latin typeface="Microsoft YaHei" panose="020B0503020204020204" pitchFamily="34" charset="-122"/>
                  <a:ea typeface="Microsoft YaHei" panose="020B0503020204020204" pitchFamily="34" charset="-122"/>
                </a:endParaRPr>
              </a:p>
            </p:txBody>
          </p:sp>
        </mc:Choice>
        <mc:Fallback xmlns="">
          <p:sp>
            <p:nvSpPr>
              <p:cNvPr id="6" name="文字方塊 128">
                <a:extLst>
                  <a:ext uri="{FF2B5EF4-FFF2-40B4-BE49-F238E27FC236}">
                    <a16:creationId xmlns:a16="http://schemas.microsoft.com/office/drawing/2014/main" id="{C30112C1-7E32-2B83-0E38-3099F17F5826}"/>
                  </a:ext>
                </a:extLst>
              </p:cNvPr>
              <p:cNvSpPr txBox="1">
                <a:spLocks noRot="1" noChangeAspect="1" noMove="1" noResize="1" noEditPoints="1" noAdjustHandles="1" noChangeArrowheads="1" noChangeShapeType="1" noTextEdit="1"/>
              </p:cNvSpPr>
              <p:nvPr/>
            </p:nvSpPr>
            <p:spPr>
              <a:xfrm>
                <a:off x="140543" y="2366851"/>
                <a:ext cx="2254046" cy="461665"/>
              </a:xfrm>
              <a:prstGeom prst="rect">
                <a:avLst/>
              </a:prstGeom>
              <a:blipFill>
                <a:blip r:embed="rId17"/>
                <a:stretch>
                  <a:fillRect t="-10811" r="-562" b="-297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9485178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32" grpId="0" animBg="1"/>
      <p:bldP spid="48" grpId="0" animBg="1"/>
      <p:bldP spid="49" grpId="0" animBg="1"/>
      <p:bldP spid="50" grpId="0"/>
      <p:bldP spid="51" grpId="0"/>
      <p:bldP spid="52" grpId="0"/>
      <p:bldP spid="60" grpId="0" animBg="1"/>
      <p:bldP spid="61" grpId="0" animBg="1"/>
      <p:bldP spid="75" grpId="0" animBg="1"/>
      <p:bldP spid="76" grpId="0" animBg="1"/>
      <p:bldP spid="82" grpId="0" animBg="1"/>
      <p:bldP spid="83" grpId="0" animBg="1"/>
      <p:bldP spid="93" grpId="0" animBg="1"/>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a:extLst>
              <a:ext uri="{FF2B5EF4-FFF2-40B4-BE49-F238E27FC236}">
                <a16:creationId xmlns:a16="http://schemas.microsoft.com/office/drawing/2014/main" id="{9BA48E27-E83D-4ED4-856D-08E209767B67}"/>
              </a:ext>
            </a:extLst>
          </p:cNvPr>
          <p:cNvSpPr/>
          <p:nvPr/>
        </p:nvSpPr>
        <p:spPr>
          <a:xfrm>
            <a:off x="2107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160A7DB3-34DA-474B-BD32-CE9026DBA575}"/>
                  </a:ext>
                </a:extLst>
              </p:cNvPr>
              <p:cNvSpPr txBox="1"/>
              <p:nvPr/>
            </p:nvSpPr>
            <p:spPr>
              <a:xfrm>
                <a:off x="1925920" y="384368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35" name="文字方塊 34">
                <a:extLst>
                  <a:ext uri="{FF2B5EF4-FFF2-40B4-BE49-F238E27FC236}">
                    <a16:creationId xmlns:a16="http://schemas.microsoft.com/office/drawing/2014/main" id="{160A7DB3-34DA-474B-BD32-CE9026DBA575}"/>
                  </a:ext>
                </a:extLst>
              </p:cNvPr>
              <p:cNvSpPr txBox="1">
                <a:spLocks noRot="1" noChangeAspect="1" noMove="1" noResize="1" noEditPoints="1" noAdjustHandles="1" noChangeArrowheads="1" noChangeShapeType="1" noTextEdit="1"/>
              </p:cNvSpPr>
              <p:nvPr/>
            </p:nvSpPr>
            <p:spPr>
              <a:xfrm>
                <a:off x="1925920" y="3843680"/>
                <a:ext cx="715161" cy="470000"/>
              </a:xfrm>
              <a:prstGeom prst="rect">
                <a:avLst/>
              </a:prstGeom>
              <a:blipFill>
                <a:blip r:embed="rId3"/>
                <a:stretch>
                  <a:fillRect b="-10526"/>
                </a:stretch>
              </a:blipFill>
            </p:spPr>
            <p:txBody>
              <a:bodyPr/>
              <a:lstStyle/>
              <a:p>
                <a:r>
                  <a:rPr lang="zh-CN" altLang="en-US">
                    <a:noFill/>
                  </a:rPr>
                  <a:t> </a:t>
                </a:r>
              </a:p>
            </p:txBody>
          </p:sp>
        </mc:Fallback>
      </mc:AlternateContent>
      <p:cxnSp>
        <p:nvCxnSpPr>
          <p:cNvPr id="68" name="直線單箭頭接點 67">
            <a:extLst>
              <a:ext uri="{FF2B5EF4-FFF2-40B4-BE49-F238E27FC236}">
                <a16:creationId xmlns:a16="http://schemas.microsoft.com/office/drawing/2014/main" id="{52438238-B59B-42A9-B315-E6C26D101C8C}"/>
              </a:ext>
            </a:extLst>
          </p:cNvPr>
          <p:cNvCxnSpPr>
            <a:cxnSpLocks/>
          </p:cNvCxnSpPr>
          <p:nvPr/>
        </p:nvCxnSpPr>
        <p:spPr>
          <a:xfrm flipV="1">
            <a:off x="2822095" y="4602720"/>
            <a:ext cx="0" cy="245967"/>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0CBB4F25-FAE0-47CE-9476-222DC4E4BE21}"/>
              </a:ext>
            </a:extLst>
          </p:cNvPr>
          <p:cNvCxnSpPr>
            <a:cxnSpLocks/>
          </p:cNvCxnSpPr>
          <p:nvPr/>
        </p:nvCxnSpPr>
        <p:spPr>
          <a:xfrm>
            <a:off x="2240019" y="4619649"/>
            <a:ext cx="58207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A664C9DE-8C34-4405-AD8D-C5DCC94208A4}"/>
              </a:ext>
            </a:extLst>
          </p:cNvPr>
          <p:cNvCxnSpPr>
            <a:cxnSpLocks/>
          </p:cNvCxnSpPr>
          <p:nvPr/>
        </p:nvCxnSpPr>
        <p:spPr>
          <a:xfrm flipV="1">
            <a:off x="2240018"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73" name="群組 72">
            <a:extLst>
              <a:ext uri="{FF2B5EF4-FFF2-40B4-BE49-F238E27FC236}">
                <a16:creationId xmlns:a16="http://schemas.microsoft.com/office/drawing/2014/main" id="{D1814261-EFC0-4379-8249-47A088C91D5D}"/>
              </a:ext>
            </a:extLst>
          </p:cNvPr>
          <p:cNvGrpSpPr/>
          <p:nvPr/>
        </p:nvGrpSpPr>
        <p:grpSpPr>
          <a:xfrm>
            <a:off x="4764235" y="3778934"/>
            <a:ext cx="715161" cy="1052823"/>
            <a:chOff x="964022" y="3795863"/>
            <a:chExt cx="715161" cy="1052823"/>
          </a:xfrm>
        </p:grpSpPr>
        <p:sp>
          <p:nvSpPr>
            <p:cNvPr id="76" name="矩形 75">
              <a:extLst>
                <a:ext uri="{FF2B5EF4-FFF2-40B4-BE49-F238E27FC236}">
                  <a16:creationId xmlns:a16="http://schemas.microsoft.com/office/drawing/2014/main" id="{D70EF920-7C44-4B64-84E8-B0B0E04F49BB}"/>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77" name="文字方塊 76">
                  <a:extLst>
                    <a:ext uri="{FF2B5EF4-FFF2-40B4-BE49-F238E27FC236}">
                      <a16:creationId xmlns:a16="http://schemas.microsoft.com/office/drawing/2014/main" id="{226301BF-4009-43B8-B051-F260EB669ABC}"/>
                    </a:ext>
                  </a:extLst>
                </p:cNvPr>
                <p:cNvSpPr txBox="1"/>
                <p:nvPr/>
              </p:nvSpPr>
              <p:spPr>
                <a:xfrm>
                  <a:off x="964022" y="384368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77" name="文字方塊 76">
                  <a:extLst>
                    <a:ext uri="{FF2B5EF4-FFF2-40B4-BE49-F238E27FC236}">
                      <a16:creationId xmlns:a16="http://schemas.microsoft.com/office/drawing/2014/main" id="{226301BF-4009-43B8-B051-F260EB669ABC}"/>
                    </a:ext>
                  </a:extLst>
                </p:cNvPr>
                <p:cNvSpPr txBox="1">
                  <a:spLocks noRot="1" noChangeAspect="1" noMove="1" noResize="1" noEditPoints="1" noAdjustHandles="1" noChangeArrowheads="1" noChangeShapeType="1" noTextEdit="1"/>
                </p:cNvSpPr>
                <p:nvPr/>
              </p:nvSpPr>
              <p:spPr>
                <a:xfrm>
                  <a:off x="964022" y="3843680"/>
                  <a:ext cx="715161" cy="470000"/>
                </a:xfrm>
                <a:prstGeom prst="rect">
                  <a:avLst/>
                </a:prstGeom>
                <a:blipFill>
                  <a:blip r:embed="rId4"/>
                  <a:stretch>
                    <a:fillRect/>
                  </a:stretch>
                </a:blipFill>
              </p:spPr>
              <p:txBody>
                <a:bodyPr/>
                <a:lstStyle/>
                <a:p>
                  <a:r>
                    <a:rPr lang="zh-TW" altLang="en-US">
                      <a:noFill/>
                    </a:rPr>
                    <a:t> </a:t>
                  </a:r>
                </a:p>
              </p:txBody>
            </p:sp>
          </mc:Fallback>
        </mc:AlternateContent>
        <p:cxnSp>
          <p:nvCxnSpPr>
            <p:cNvPr id="80" name="直線單箭頭接點 79">
              <a:extLst>
                <a:ext uri="{FF2B5EF4-FFF2-40B4-BE49-F238E27FC236}">
                  <a16:creationId xmlns:a16="http://schemas.microsoft.com/office/drawing/2014/main" id="{3DAFF3A7-88F5-4F6C-B6E8-FDD3DE40B3D0}"/>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sp>
        <p:nvSpPr>
          <p:cNvPr id="106" name="矩形 105">
            <a:extLst>
              <a:ext uri="{FF2B5EF4-FFF2-40B4-BE49-F238E27FC236}">
                <a16:creationId xmlns:a16="http://schemas.microsoft.com/office/drawing/2014/main" id="{192005D2-FBB6-4391-9BDD-CB1309BF47C7}"/>
              </a:ext>
            </a:extLst>
          </p:cNvPr>
          <p:cNvSpPr/>
          <p:nvPr/>
        </p:nvSpPr>
        <p:spPr>
          <a:xfrm>
            <a:off x="2590278" y="4874028"/>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107" name="矩形 106">
            <a:extLst>
              <a:ext uri="{FF2B5EF4-FFF2-40B4-BE49-F238E27FC236}">
                <a16:creationId xmlns:a16="http://schemas.microsoft.com/office/drawing/2014/main" id="{022DEF4C-BBC9-4533-B77A-3B6189224294}"/>
              </a:ext>
            </a:extLst>
          </p:cNvPr>
          <p:cNvSpPr/>
          <p:nvPr/>
        </p:nvSpPr>
        <p:spPr>
          <a:xfrm>
            <a:off x="4866070" y="487402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108" name="矩形 107">
            <a:extLst>
              <a:ext uri="{FF2B5EF4-FFF2-40B4-BE49-F238E27FC236}">
                <a16:creationId xmlns:a16="http://schemas.microsoft.com/office/drawing/2014/main" id="{A1074F74-2BAE-45C7-BCC5-07A60796A42C}"/>
              </a:ext>
            </a:extLst>
          </p:cNvPr>
          <p:cNvSpPr/>
          <p:nvPr/>
        </p:nvSpPr>
        <p:spPr>
          <a:xfrm>
            <a:off x="7098395" y="488889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109" name="矩形 108">
            <a:extLst>
              <a:ext uri="{FF2B5EF4-FFF2-40B4-BE49-F238E27FC236}">
                <a16:creationId xmlns:a16="http://schemas.microsoft.com/office/drawing/2014/main" id="{D2553576-A09E-42A6-B702-86AC3C16CE49}"/>
              </a:ext>
            </a:extLst>
          </p:cNvPr>
          <p:cNvSpPr/>
          <p:nvPr/>
        </p:nvSpPr>
        <p:spPr>
          <a:xfrm>
            <a:off x="9349859" y="4905697"/>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11" name="文字方塊 110">
                <a:extLst>
                  <a:ext uri="{FF2B5EF4-FFF2-40B4-BE49-F238E27FC236}">
                    <a16:creationId xmlns:a16="http://schemas.microsoft.com/office/drawing/2014/main" id="{62CDAD3B-8B97-4974-8EE3-7AC0DDA74349}"/>
                  </a:ext>
                </a:extLst>
              </p:cNvPr>
              <p:cNvSpPr txBox="1"/>
              <p:nvPr/>
            </p:nvSpPr>
            <p:spPr>
              <a:xfrm>
                <a:off x="9250841" y="4960971"/>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111" name="文字方塊 110">
                <a:extLst>
                  <a:ext uri="{FF2B5EF4-FFF2-40B4-BE49-F238E27FC236}">
                    <a16:creationId xmlns:a16="http://schemas.microsoft.com/office/drawing/2014/main" id="{62CDAD3B-8B97-4974-8EE3-7AC0DDA74349}"/>
                  </a:ext>
                </a:extLst>
              </p:cNvPr>
              <p:cNvSpPr txBox="1">
                <a:spLocks noRot="1" noChangeAspect="1" noMove="1" noResize="1" noEditPoints="1" noAdjustHandles="1" noChangeArrowheads="1" noChangeShapeType="1" noTextEdit="1"/>
              </p:cNvSpPr>
              <p:nvPr/>
            </p:nvSpPr>
            <p:spPr>
              <a:xfrm>
                <a:off x="9250841" y="4960971"/>
                <a:ext cx="715161" cy="46897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2" name="文字方塊 111">
                <a:extLst>
                  <a:ext uri="{FF2B5EF4-FFF2-40B4-BE49-F238E27FC236}">
                    <a16:creationId xmlns:a16="http://schemas.microsoft.com/office/drawing/2014/main" id="{EC8E966D-AD78-4C0E-92E5-367F80B989E9}"/>
                  </a:ext>
                </a:extLst>
              </p:cNvPr>
              <p:cNvSpPr txBox="1"/>
              <p:nvPr/>
            </p:nvSpPr>
            <p:spPr>
              <a:xfrm>
                <a:off x="7003167" y="4949897"/>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112" name="文字方塊 111">
                <a:extLst>
                  <a:ext uri="{FF2B5EF4-FFF2-40B4-BE49-F238E27FC236}">
                    <a16:creationId xmlns:a16="http://schemas.microsoft.com/office/drawing/2014/main" id="{EC8E966D-AD78-4C0E-92E5-367F80B989E9}"/>
                  </a:ext>
                </a:extLst>
              </p:cNvPr>
              <p:cNvSpPr txBox="1">
                <a:spLocks noRot="1" noChangeAspect="1" noMove="1" noResize="1" noEditPoints="1" noAdjustHandles="1" noChangeArrowheads="1" noChangeShapeType="1" noTextEdit="1"/>
              </p:cNvSpPr>
              <p:nvPr/>
            </p:nvSpPr>
            <p:spPr>
              <a:xfrm>
                <a:off x="7003167" y="4949897"/>
                <a:ext cx="715161" cy="47000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4" name="文字方塊 113">
                <a:extLst>
                  <a:ext uri="{FF2B5EF4-FFF2-40B4-BE49-F238E27FC236}">
                    <a16:creationId xmlns:a16="http://schemas.microsoft.com/office/drawing/2014/main" id="{E5B176E6-1514-4152-BF9E-94EA709D9B2C}"/>
                  </a:ext>
                </a:extLst>
              </p:cNvPr>
              <p:cNvSpPr txBox="1"/>
              <p:nvPr/>
            </p:nvSpPr>
            <p:spPr>
              <a:xfrm>
                <a:off x="4790912" y="4949897"/>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114" name="文字方塊 113">
                <a:extLst>
                  <a:ext uri="{FF2B5EF4-FFF2-40B4-BE49-F238E27FC236}">
                    <a16:creationId xmlns:a16="http://schemas.microsoft.com/office/drawing/2014/main" id="{E5B176E6-1514-4152-BF9E-94EA709D9B2C}"/>
                  </a:ext>
                </a:extLst>
              </p:cNvPr>
              <p:cNvSpPr txBox="1">
                <a:spLocks noRot="1" noChangeAspect="1" noMove="1" noResize="1" noEditPoints="1" noAdjustHandles="1" noChangeArrowheads="1" noChangeShapeType="1" noTextEdit="1"/>
              </p:cNvSpPr>
              <p:nvPr/>
            </p:nvSpPr>
            <p:spPr>
              <a:xfrm>
                <a:off x="4790912" y="4949897"/>
                <a:ext cx="715161" cy="47000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5" name="文字方塊 114">
                <a:extLst>
                  <a:ext uri="{FF2B5EF4-FFF2-40B4-BE49-F238E27FC236}">
                    <a16:creationId xmlns:a16="http://schemas.microsoft.com/office/drawing/2014/main" id="{54CDF3A8-7217-4726-ADAD-2017D508420E}"/>
                  </a:ext>
                </a:extLst>
              </p:cNvPr>
              <p:cNvSpPr txBox="1"/>
              <p:nvPr/>
            </p:nvSpPr>
            <p:spPr>
              <a:xfrm>
                <a:off x="2497804" y="4942431"/>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115" name="文字方塊 114">
                <a:extLst>
                  <a:ext uri="{FF2B5EF4-FFF2-40B4-BE49-F238E27FC236}">
                    <a16:creationId xmlns:a16="http://schemas.microsoft.com/office/drawing/2014/main" id="{54CDF3A8-7217-4726-ADAD-2017D508420E}"/>
                  </a:ext>
                </a:extLst>
              </p:cNvPr>
              <p:cNvSpPr txBox="1">
                <a:spLocks noRot="1" noChangeAspect="1" noMove="1" noResize="1" noEditPoints="1" noAdjustHandles="1" noChangeArrowheads="1" noChangeShapeType="1" noTextEdit="1"/>
              </p:cNvSpPr>
              <p:nvPr/>
            </p:nvSpPr>
            <p:spPr>
              <a:xfrm>
                <a:off x="2497804" y="4942431"/>
                <a:ext cx="715161" cy="47000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 name="文字方塊 119">
                <a:extLst>
                  <a:ext uri="{FF2B5EF4-FFF2-40B4-BE49-F238E27FC236}">
                    <a16:creationId xmlns:a16="http://schemas.microsoft.com/office/drawing/2014/main" id="{0508F604-7271-4C0D-A8E2-A3623F8E25E9}"/>
                  </a:ext>
                </a:extLst>
              </p:cNvPr>
              <p:cNvSpPr txBox="1"/>
              <p:nvPr/>
            </p:nvSpPr>
            <p:spPr>
              <a:xfrm>
                <a:off x="2107404" y="5734218"/>
                <a:ext cx="1605888" cy="3776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𝑞</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120" name="文字方塊 119">
                <a:extLst>
                  <a:ext uri="{FF2B5EF4-FFF2-40B4-BE49-F238E27FC236}">
                    <a16:creationId xmlns:a16="http://schemas.microsoft.com/office/drawing/2014/main" id="{0508F604-7271-4C0D-A8E2-A3623F8E25E9}"/>
                  </a:ext>
                </a:extLst>
              </p:cNvPr>
              <p:cNvSpPr txBox="1">
                <a:spLocks noRot="1" noChangeAspect="1" noMove="1" noResize="1" noEditPoints="1" noAdjustHandles="1" noChangeArrowheads="1" noChangeShapeType="1" noTextEdit="1"/>
              </p:cNvSpPr>
              <p:nvPr/>
            </p:nvSpPr>
            <p:spPr>
              <a:xfrm>
                <a:off x="2107404" y="5734218"/>
                <a:ext cx="1605888" cy="377667"/>
              </a:xfrm>
              <a:prstGeom prst="rect">
                <a:avLst/>
              </a:prstGeom>
              <a:blipFill>
                <a:blip r:embed="rId9"/>
                <a:stretch>
                  <a:fillRect l="-4724" t="-3226" r="-1575" b="-22581"/>
                </a:stretch>
              </a:blipFill>
            </p:spPr>
            <p:txBody>
              <a:bodyPr/>
              <a:lstStyle/>
              <a:p>
                <a:r>
                  <a:rPr lang="zh-CN" altLang="en-US">
                    <a:noFill/>
                  </a:rPr>
                  <a:t> </a:t>
                </a:r>
              </a:p>
            </p:txBody>
          </p:sp>
        </mc:Fallback>
      </mc:AlternateContent>
      <p:grpSp>
        <p:nvGrpSpPr>
          <p:cNvPr id="121" name="群組 120">
            <a:extLst>
              <a:ext uri="{FF2B5EF4-FFF2-40B4-BE49-F238E27FC236}">
                <a16:creationId xmlns:a16="http://schemas.microsoft.com/office/drawing/2014/main" id="{9C45A951-233C-4F43-9222-0327E0C49D2A}"/>
              </a:ext>
            </a:extLst>
          </p:cNvPr>
          <p:cNvGrpSpPr/>
          <p:nvPr/>
        </p:nvGrpSpPr>
        <p:grpSpPr>
          <a:xfrm>
            <a:off x="7003166" y="3836074"/>
            <a:ext cx="715161" cy="1052823"/>
            <a:chOff x="964022" y="3795863"/>
            <a:chExt cx="715161" cy="1052823"/>
          </a:xfrm>
        </p:grpSpPr>
        <p:sp>
          <p:nvSpPr>
            <p:cNvPr id="122" name="矩形 121">
              <a:extLst>
                <a:ext uri="{FF2B5EF4-FFF2-40B4-BE49-F238E27FC236}">
                  <a16:creationId xmlns:a16="http://schemas.microsoft.com/office/drawing/2014/main" id="{90690B5A-9574-435B-B027-C4E9FC135DF5}"/>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23" name="文字方塊 122">
                  <a:extLst>
                    <a:ext uri="{FF2B5EF4-FFF2-40B4-BE49-F238E27FC236}">
                      <a16:creationId xmlns:a16="http://schemas.microsoft.com/office/drawing/2014/main" id="{B6600A52-B5E7-4384-9DB0-7FEB805EC834}"/>
                    </a:ext>
                  </a:extLst>
                </p:cNvPr>
                <p:cNvSpPr txBox="1"/>
                <p:nvPr/>
              </p:nvSpPr>
              <p:spPr>
                <a:xfrm>
                  <a:off x="964022" y="384368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123" name="文字方塊 122">
                  <a:extLst>
                    <a:ext uri="{FF2B5EF4-FFF2-40B4-BE49-F238E27FC236}">
                      <a16:creationId xmlns:a16="http://schemas.microsoft.com/office/drawing/2014/main" id="{B6600A52-B5E7-4384-9DB0-7FEB805EC834}"/>
                    </a:ext>
                  </a:extLst>
                </p:cNvPr>
                <p:cNvSpPr txBox="1">
                  <a:spLocks noRot="1" noChangeAspect="1" noMove="1" noResize="1" noEditPoints="1" noAdjustHandles="1" noChangeArrowheads="1" noChangeShapeType="1" noTextEdit="1"/>
                </p:cNvSpPr>
                <p:nvPr/>
              </p:nvSpPr>
              <p:spPr>
                <a:xfrm>
                  <a:off x="964022" y="3843680"/>
                  <a:ext cx="715161" cy="470000"/>
                </a:xfrm>
                <a:prstGeom prst="rect">
                  <a:avLst/>
                </a:prstGeom>
                <a:blipFill>
                  <a:blip r:embed="rId10"/>
                  <a:stretch>
                    <a:fillRect/>
                  </a:stretch>
                </a:blipFill>
              </p:spPr>
              <p:txBody>
                <a:bodyPr/>
                <a:lstStyle/>
                <a:p>
                  <a:r>
                    <a:rPr lang="zh-TW" altLang="en-US">
                      <a:noFill/>
                    </a:rPr>
                    <a:t> </a:t>
                  </a:r>
                </a:p>
              </p:txBody>
            </p:sp>
          </mc:Fallback>
        </mc:AlternateContent>
        <p:cxnSp>
          <p:nvCxnSpPr>
            <p:cNvPr id="124" name="直線單箭頭接點 123">
              <a:extLst>
                <a:ext uri="{FF2B5EF4-FFF2-40B4-BE49-F238E27FC236}">
                  <a16:creationId xmlns:a16="http://schemas.microsoft.com/office/drawing/2014/main" id="{EF4D4F7E-C674-45DC-9F40-F70CDF5314AE}"/>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5" name="群組 124">
            <a:extLst>
              <a:ext uri="{FF2B5EF4-FFF2-40B4-BE49-F238E27FC236}">
                <a16:creationId xmlns:a16="http://schemas.microsoft.com/office/drawing/2014/main" id="{B7BD510C-F9A0-44E7-A586-544D9BA57919}"/>
              </a:ext>
            </a:extLst>
          </p:cNvPr>
          <p:cNvGrpSpPr/>
          <p:nvPr/>
        </p:nvGrpSpPr>
        <p:grpSpPr>
          <a:xfrm>
            <a:off x="9250841" y="3863627"/>
            <a:ext cx="715161" cy="1052823"/>
            <a:chOff x="964022" y="3795863"/>
            <a:chExt cx="715161" cy="1052823"/>
          </a:xfrm>
        </p:grpSpPr>
        <p:sp>
          <p:nvSpPr>
            <p:cNvPr id="126" name="矩形 125">
              <a:extLst>
                <a:ext uri="{FF2B5EF4-FFF2-40B4-BE49-F238E27FC236}">
                  <a16:creationId xmlns:a16="http://schemas.microsoft.com/office/drawing/2014/main" id="{DB4A0A8B-F256-4462-B37E-B78A8532363D}"/>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28" name="文字方塊 127">
                  <a:extLst>
                    <a:ext uri="{FF2B5EF4-FFF2-40B4-BE49-F238E27FC236}">
                      <a16:creationId xmlns:a16="http://schemas.microsoft.com/office/drawing/2014/main" id="{45C66786-AF67-4D7B-B091-0DEC5F9DE529}"/>
                    </a:ext>
                  </a:extLst>
                </p:cNvPr>
                <p:cNvSpPr txBox="1"/>
                <p:nvPr/>
              </p:nvSpPr>
              <p:spPr>
                <a:xfrm>
                  <a:off x="964022" y="384368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128" name="文字方塊 127">
                  <a:extLst>
                    <a:ext uri="{FF2B5EF4-FFF2-40B4-BE49-F238E27FC236}">
                      <a16:creationId xmlns:a16="http://schemas.microsoft.com/office/drawing/2014/main" id="{45C66786-AF67-4D7B-B091-0DEC5F9DE529}"/>
                    </a:ext>
                  </a:extLst>
                </p:cNvPr>
                <p:cNvSpPr txBox="1">
                  <a:spLocks noRot="1" noChangeAspect="1" noMove="1" noResize="1" noEditPoints="1" noAdjustHandles="1" noChangeArrowheads="1" noChangeShapeType="1" noTextEdit="1"/>
                </p:cNvSpPr>
                <p:nvPr/>
              </p:nvSpPr>
              <p:spPr>
                <a:xfrm>
                  <a:off x="964022" y="3843680"/>
                  <a:ext cx="715161" cy="470000"/>
                </a:xfrm>
                <a:prstGeom prst="rect">
                  <a:avLst/>
                </a:prstGeom>
                <a:blipFill>
                  <a:blip r:embed="rId11"/>
                  <a:stretch>
                    <a:fillRect/>
                  </a:stretch>
                </a:blipFill>
              </p:spPr>
              <p:txBody>
                <a:bodyPr/>
                <a:lstStyle/>
                <a:p>
                  <a:r>
                    <a:rPr lang="zh-TW" altLang="en-US">
                      <a:noFill/>
                    </a:rPr>
                    <a:t> </a:t>
                  </a:r>
                </a:p>
              </p:txBody>
            </p:sp>
          </mc:Fallback>
        </mc:AlternateContent>
        <p:cxnSp>
          <p:nvCxnSpPr>
            <p:cNvPr id="129" name="直線單箭頭接點 128">
              <a:extLst>
                <a:ext uri="{FF2B5EF4-FFF2-40B4-BE49-F238E27FC236}">
                  <a16:creationId xmlns:a16="http://schemas.microsoft.com/office/drawing/2014/main" id="{22B1562D-D253-4D20-B5D2-0EE7529EEF34}"/>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33" name="文字方塊 132">
                <a:extLst>
                  <a:ext uri="{FF2B5EF4-FFF2-40B4-BE49-F238E27FC236}">
                    <a16:creationId xmlns:a16="http://schemas.microsoft.com/office/drawing/2014/main" id="{D85E3893-4749-4910-8F5C-47769BC51B07}"/>
                  </a:ext>
                </a:extLst>
              </p:cNvPr>
              <p:cNvSpPr txBox="1"/>
              <p:nvPr/>
            </p:nvSpPr>
            <p:spPr>
              <a:xfrm>
                <a:off x="4297227" y="5757116"/>
                <a:ext cx="1601529" cy="3776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𝟐</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𝑘</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133" name="文字方塊 132">
                <a:extLst>
                  <a:ext uri="{FF2B5EF4-FFF2-40B4-BE49-F238E27FC236}">
                    <a16:creationId xmlns:a16="http://schemas.microsoft.com/office/drawing/2014/main" id="{D85E3893-4749-4910-8F5C-47769BC51B07}"/>
                  </a:ext>
                </a:extLst>
              </p:cNvPr>
              <p:cNvSpPr txBox="1">
                <a:spLocks noRot="1" noChangeAspect="1" noMove="1" noResize="1" noEditPoints="1" noAdjustHandles="1" noChangeArrowheads="1" noChangeShapeType="1" noTextEdit="1"/>
              </p:cNvSpPr>
              <p:nvPr/>
            </p:nvSpPr>
            <p:spPr>
              <a:xfrm>
                <a:off x="4297227" y="5757116"/>
                <a:ext cx="1601529" cy="377667"/>
              </a:xfrm>
              <a:prstGeom prst="rect">
                <a:avLst/>
              </a:prstGeom>
              <a:blipFill>
                <a:blip r:embed="rId12"/>
                <a:stretch>
                  <a:fillRect l="-4724" t="-3333" r="-1575"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6" name="文字方塊 135">
                <a:extLst>
                  <a:ext uri="{FF2B5EF4-FFF2-40B4-BE49-F238E27FC236}">
                    <a16:creationId xmlns:a16="http://schemas.microsoft.com/office/drawing/2014/main" id="{3990F281-9F2D-4507-9232-A27A226DB934}"/>
                  </a:ext>
                </a:extLst>
              </p:cNvPr>
              <p:cNvSpPr txBox="1"/>
              <p:nvPr/>
            </p:nvSpPr>
            <p:spPr>
              <a:xfrm>
                <a:off x="6559980" y="5757115"/>
                <a:ext cx="1608902" cy="3776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𝟑</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𝑘</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136" name="文字方塊 135">
                <a:extLst>
                  <a:ext uri="{FF2B5EF4-FFF2-40B4-BE49-F238E27FC236}">
                    <a16:creationId xmlns:a16="http://schemas.microsoft.com/office/drawing/2014/main" id="{3990F281-9F2D-4507-9232-A27A226DB934}"/>
                  </a:ext>
                </a:extLst>
              </p:cNvPr>
              <p:cNvSpPr txBox="1">
                <a:spLocks noRot="1" noChangeAspect="1" noMove="1" noResize="1" noEditPoints="1" noAdjustHandles="1" noChangeArrowheads="1" noChangeShapeType="1" noTextEdit="1"/>
              </p:cNvSpPr>
              <p:nvPr/>
            </p:nvSpPr>
            <p:spPr>
              <a:xfrm>
                <a:off x="6559980" y="5757115"/>
                <a:ext cx="1608902" cy="377667"/>
              </a:xfrm>
              <a:prstGeom prst="rect">
                <a:avLst/>
              </a:prstGeom>
              <a:blipFill>
                <a:blip r:embed="rId13"/>
                <a:stretch>
                  <a:fillRect l="-3906" t="-3333" r="-1563"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7" name="文字方塊 136">
                <a:extLst>
                  <a:ext uri="{FF2B5EF4-FFF2-40B4-BE49-F238E27FC236}">
                    <a16:creationId xmlns:a16="http://schemas.microsoft.com/office/drawing/2014/main" id="{A6D6DCC2-53B3-495E-866B-3EF742FC3F1F}"/>
                  </a:ext>
                </a:extLst>
              </p:cNvPr>
              <p:cNvSpPr txBox="1"/>
              <p:nvPr/>
            </p:nvSpPr>
            <p:spPr>
              <a:xfrm>
                <a:off x="8784148" y="5757113"/>
                <a:ext cx="1608902" cy="3766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𝟒</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𝑘</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137" name="文字方塊 136">
                <a:extLst>
                  <a:ext uri="{FF2B5EF4-FFF2-40B4-BE49-F238E27FC236}">
                    <a16:creationId xmlns:a16="http://schemas.microsoft.com/office/drawing/2014/main" id="{A6D6DCC2-53B3-495E-866B-3EF742FC3F1F}"/>
                  </a:ext>
                </a:extLst>
              </p:cNvPr>
              <p:cNvSpPr txBox="1">
                <a:spLocks noRot="1" noChangeAspect="1" noMove="1" noResize="1" noEditPoints="1" noAdjustHandles="1" noChangeArrowheads="1" noChangeShapeType="1" noTextEdit="1"/>
              </p:cNvSpPr>
              <p:nvPr/>
            </p:nvSpPr>
            <p:spPr>
              <a:xfrm>
                <a:off x="8784148" y="5757113"/>
                <a:ext cx="1608902" cy="376642"/>
              </a:xfrm>
              <a:prstGeom prst="rect">
                <a:avLst/>
              </a:prstGeom>
              <a:blipFill>
                <a:blip r:embed="rId14"/>
                <a:stretch>
                  <a:fillRect l="-3906" t="-3333" r="-1563" b="-10000"/>
                </a:stretch>
              </a:blipFill>
            </p:spPr>
            <p:txBody>
              <a:bodyPr/>
              <a:lstStyle/>
              <a:p>
                <a:r>
                  <a:rPr lang="zh-CN" altLang="en-US">
                    <a:noFill/>
                  </a:rPr>
                  <a:t> </a:t>
                </a:r>
              </a:p>
            </p:txBody>
          </p:sp>
        </mc:Fallback>
      </mc:AlternateContent>
      <p:cxnSp>
        <p:nvCxnSpPr>
          <p:cNvPr id="139" name="直線單箭頭接點 138">
            <a:extLst>
              <a:ext uri="{FF2B5EF4-FFF2-40B4-BE49-F238E27FC236}">
                <a16:creationId xmlns:a16="http://schemas.microsoft.com/office/drawing/2014/main" id="{62599888-CF94-4D24-980F-70DE6F9003F6}"/>
              </a:ext>
            </a:extLst>
          </p:cNvPr>
          <p:cNvCxnSpPr>
            <a:cxnSpLocks/>
          </p:cNvCxnSpPr>
          <p:nvPr/>
        </p:nvCxnSpPr>
        <p:spPr>
          <a:xfrm flipH="1" flipV="1">
            <a:off x="4835337" y="2766819"/>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線單箭頭接點 139">
            <a:extLst>
              <a:ext uri="{FF2B5EF4-FFF2-40B4-BE49-F238E27FC236}">
                <a16:creationId xmlns:a16="http://schemas.microsoft.com/office/drawing/2014/main" id="{F02460C6-CB1B-4F30-A955-C15831142307}"/>
              </a:ext>
            </a:extLst>
          </p:cNvPr>
          <p:cNvCxnSpPr>
            <a:cxnSpLocks/>
          </p:cNvCxnSpPr>
          <p:nvPr/>
        </p:nvCxnSpPr>
        <p:spPr>
          <a:xfrm flipH="1" flipV="1">
            <a:off x="7058177" y="2765916"/>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線單箭頭接點 140">
            <a:extLst>
              <a:ext uri="{FF2B5EF4-FFF2-40B4-BE49-F238E27FC236}">
                <a16:creationId xmlns:a16="http://schemas.microsoft.com/office/drawing/2014/main" id="{9920C0CB-2BDD-4739-BFEC-C28A70F17276}"/>
              </a:ext>
            </a:extLst>
          </p:cNvPr>
          <p:cNvCxnSpPr>
            <a:cxnSpLocks/>
          </p:cNvCxnSpPr>
          <p:nvPr/>
        </p:nvCxnSpPr>
        <p:spPr>
          <a:xfrm flipH="1" flipV="1">
            <a:off x="9318535" y="2784018"/>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4" name="文字方塊 143">
                <a:extLst>
                  <a:ext uri="{FF2B5EF4-FFF2-40B4-BE49-F238E27FC236}">
                    <a16:creationId xmlns:a16="http://schemas.microsoft.com/office/drawing/2014/main" id="{7C074D18-EF06-4C3A-A277-A52B81AE45D0}"/>
                  </a:ext>
                </a:extLst>
              </p:cNvPr>
              <p:cNvSpPr txBox="1"/>
              <p:nvPr/>
            </p:nvSpPr>
            <p:spPr>
              <a:xfrm>
                <a:off x="4655585" y="2238240"/>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1,2</m:t>
                          </m:r>
                        </m:sub>
                      </m:sSub>
                    </m:oMath>
                  </m:oMathPara>
                </a14:m>
                <a:endParaRPr lang="zh-TW" altLang="en-US" sz="2400" dirty="0"/>
              </a:p>
            </p:txBody>
          </p:sp>
        </mc:Choice>
        <mc:Fallback xmlns="">
          <p:sp>
            <p:nvSpPr>
              <p:cNvPr id="144" name="文字方塊 143">
                <a:extLst>
                  <a:ext uri="{FF2B5EF4-FFF2-40B4-BE49-F238E27FC236}">
                    <a16:creationId xmlns:a16="http://schemas.microsoft.com/office/drawing/2014/main" id="{7C074D18-EF06-4C3A-A277-A52B81AE45D0}"/>
                  </a:ext>
                </a:extLst>
              </p:cNvPr>
              <p:cNvSpPr txBox="1">
                <a:spLocks noRot="1" noChangeAspect="1" noMove="1" noResize="1" noEditPoints="1" noAdjustHandles="1" noChangeArrowheads="1" noChangeShapeType="1" noTextEdit="1"/>
              </p:cNvSpPr>
              <p:nvPr/>
            </p:nvSpPr>
            <p:spPr>
              <a:xfrm>
                <a:off x="4655585" y="2238240"/>
                <a:ext cx="565091" cy="385555"/>
              </a:xfrm>
              <a:prstGeom prst="rect">
                <a:avLst/>
              </a:prstGeom>
              <a:blipFill>
                <a:blip r:embed="rId15"/>
                <a:stretch>
                  <a:fillRect l="-6667" r="-4444" b="-9677"/>
                </a:stretch>
              </a:blipFill>
            </p:spPr>
            <p:txBody>
              <a:bodyPr/>
              <a:lstStyle/>
              <a:p>
                <a:r>
                  <a:rPr lang="zh-CN" altLang="en-US">
                    <a:noFill/>
                  </a:rPr>
                  <a:t> </a:t>
                </a:r>
              </a:p>
            </p:txBody>
          </p:sp>
        </mc:Fallback>
      </mc:AlternateContent>
      <p:sp>
        <p:nvSpPr>
          <p:cNvPr id="145" name="橢圓 144">
            <a:extLst>
              <a:ext uri="{FF2B5EF4-FFF2-40B4-BE49-F238E27FC236}">
                <a16:creationId xmlns:a16="http://schemas.microsoft.com/office/drawing/2014/main" id="{8DEFC211-389A-4AB7-A364-99238068FA71}"/>
              </a:ext>
            </a:extLst>
          </p:cNvPr>
          <p:cNvSpPr/>
          <p:nvPr/>
        </p:nvSpPr>
        <p:spPr>
          <a:xfrm>
            <a:off x="4764355" y="2616162"/>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46" name="橢圓 145">
            <a:extLst>
              <a:ext uri="{FF2B5EF4-FFF2-40B4-BE49-F238E27FC236}">
                <a16:creationId xmlns:a16="http://schemas.microsoft.com/office/drawing/2014/main" id="{9F55845E-2E70-4CF2-8670-CA606BEFF860}"/>
              </a:ext>
            </a:extLst>
          </p:cNvPr>
          <p:cNvSpPr/>
          <p:nvPr/>
        </p:nvSpPr>
        <p:spPr>
          <a:xfrm>
            <a:off x="6969764" y="2625020"/>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47" name="橢圓 146">
            <a:extLst>
              <a:ext uri="{FF2B5EF4-FFF2-40B4-BE49-F238E27FC236}">
                <a16:creationId xmlns:a16="http://schemas.microsoft.com/office/drawing/2014/main" id="{0B3400FE-3455-4EBE-BE63-E893937B1B75}"/>
              </a:ext>
            </a:extLst>
          </p:cNvPr>
          <p:cNvSpPr/>
          <p:nvPr/>
        </p:nvSpPr>
        <p:spPr>
          <a:xfrm>
            <a:off x="9220724" y="2650421"/>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48" name="直線單箭頭接點 147">
            <a:extLst>
              <a:ext uri="{FF2B5EF4-FFF2-40B4-BE49-F238E27FC236}">
                <a16:creationId xmlns:a16="http://schemas.microsoft.com/office/drawing/2014/main" id="{5B235E64-6957-47F3-A325-11FB7E0BB1DF}"/>
              </a:ext>
            </a:extLst>
          </p:cNvPr>
          <p:cNvCxnSpPr>
            <a:cxnSpLocks/>
            <a:endCxn id="147" idx="4"/>
          </p:cNvCxnSpPr>
          <p:nvPr/>
        </p:nvCxnSpPr>
        <p:spPr>
          <a:xfrm flipV="1">
            <a:off x="2251404" y="2830421"/>
            <a:ext cx="7059320" cy="96544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線單箭頭接點 148">
            <a:extLst>
              <a:ext uri="{FF2B5EF4-FFF2-40B4-BE49-F238E27FC236}">
                <a16:creationId xmlns:a16="http://schemas.microsoft.com/office/drawing/2014/main" id="{6724DEAC-3039-45E1-86C7-15B62D8E0057}"/>
              </a:ext>
            </a:extLst>
          </p:cNvPr>
          <p:cNvCxnSpPr>
            <a:cxnSpLocks/>
            <a:endCxn id="146" idx="4"/>
          </p:cNvCxnSpPr>
          <p:nvPr/>
        </p:nvCxnSpPr>
        <p:spPr>
          <a:xfrm flipV="1">
            <a:off x="2251404" y="2805021"/>
            <a:ext cx="4808360" cy="9908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直線單箭頭接點 149">
            <a:extLst>
              <a:ext uri="{FF2B5EF4-FFF2-40B4-BE49-F238E27FC236}">
                <a16:creationId xmlns:a16="http://schemas.microsoft.com/office/drawing/2014/main" id="{59FAE96B-3BE9-4D99-886D-2BF888F943A8}"/>
              </a:ext>
            </a:extLst>
          </p:cNvPr>
          <p:cNvCxnSpPr>
            <a:cxnSpLocks/>
            <a:endCxn id="145" idx="4"/>
          </p:cNvCxnSpPr>
          <p:nvPr/>
        </p:nvCxnSpPr>
        <p:spPr>
          <a:xfrm flipV="1">
            <a:off x="2251405" y="2796163"/>
            <a:ext cx="2602951" cy="9997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2" name="文字方塊 151">
                <a:extLst>
                  <a:ext uri="{FF2B5EF4-FFF2-40B4-BE49-F238E27FC236}">
                    <a16:creationId xmlns:a16="http://schemas.microsoft.com/office/drawing/2014/main" id="{02191E71-FAEC-41C2-8321-C4114C4A3EEA}"/>
                  </a:ext>
                </a:extLst>
              </p:cNvPr>
              <p:cNvSpPr txBox="1"/>
              <p:nvPr/>
            </p:nvSpPr>
            <p:spPr>
              <a:xfrm>
                <a:off x="6806783" y="2238240"/>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1,3</m:t>
                          </m:r>
                        </m:sub>
                      </m:sSub>
                    </m:oMath>
                  </m:oMathPara>
                </a14:m>
                <a:endParaRPr lang="zh-TW" altLang="en-US" sz="2400" dirty="0"/>
              </a:p>
            </p:txBody>
          </p:sp>
        </mc:Choice>
        <mc:Fallback xmlns="">
          <p:sp>
            <p:nvSpPr>
              <p:cNvPr id="152" name="文字方塊 151">
                <a:extLst>
                  <a:ext uri="{FF2B5EF4-FFF2-40B4-BE49-F238E27FC236}">
                    <a16:creationId xmlns:a16="http://schemas.microsoft.com/office/drawing/2014/main" id="{02191E71-FAEC-41C2-8321-C4114C4A3EEA}"/>
                  </a:ext>
                </a:extLst>
              </p:cNvPr>
              <p:cNvSpPr txBox="1">
                <a:spLocks noRot="1" noChangeAspect="1" noMove="1" noResize="1" noEditPoints="1" noAdjustHandles="1" noChangeArrowheads="1" noChangeShapeType="1" noTextEdit="1"/>
              </p:cNvSpPr>
              <p:nvPr/>
            </p:nvSpPr>
            <p:spPr>
              <a:xfrm>
                <a:off x="6806783" y="2238240"/>
                <a:ext cx="565091" cy="385555"/>
              </a:xfrm>
              <a:prstGeom prst="rect">
                <a:avLst/>
              </a:prstGeom>
              <a:blipFill>
                <a:blip r:embed="rId16"/>
                <a:stretch>
                  <a:fillRect l="-6667" r="-4444" b="-96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3" name="文字方塊 152">
                <a:extLst>
                  <a:ext uri="{FF2B5EF4-FFF2-40B4-BE49-F238E27FC236}">
                    <a16:creationId xmlns:a16="http://schemas.microsoft.com/office/drawing/2014/main" id="{C7CCCAEC-541A-4FE5-9E83-F436761218B6}"/>
                  </a:ext>
                </a:extLst>
              </p:cNvPr>
              <p:cNvSpPr txBox="1"/>
              <p:nvPr/>
            </p:nvSpPr>
            <p:spPr>
              <a:xfrm>
                <a:off x="9162648" y="2254463"/>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1,4</m:t>
                          </m:r>
                        </m:sub>
                      </m:sSub>
                    </m:oMath>
                  </m:oMathPara>
                </a14:m>
                <a:endParaRPr lang="zh-TW" altLang="en-US" sz="2400" dirty="0"/>
              </a:p>
            </p:txBody>
          </p:sp>
        </mc:Choice>
        <mc:Fallback xmlns="">
          <p:sp>
            <p:nvSpPr>
              <p:cNvPr id="153" name="文字方塊 152">
                <a:extLst>
                  <a:ext uri="{FF2B5EF4-FFF2-40B4-BE49-F238E27FC236}">
                    <a16:creationId xmlns:a16="http://schemas.microsoft.com/office/drawing/2014/main" id="{C7CCCAEC-541A-4FE5-9E83-F436761218B6}"/>
                  </a:ext>
                </a:extLst>
              </p:cNvPr>
              <p:cNvSpPr txBox="1">
                <a:spLocks noRot="1" noChangeAspect="1" noMove="1" noResize="1" noEditPoints="1" noAdjustHandles="1" noChangeArrowheads="1" noChangeShapeType="1" noTextEdit="1"/>
              </p:cNvSpPr>
              <p:nvPr/>
            </p:nvSpPr>
            <p:spPr>
              <a:xfrm>
                <a:off x="9162648" y="2254463"/>
                <a:ext cx="565091" cy="385555"/>
              </a:xfrm>
              <a:prstGeom prst="rect">
                <a:avLst/>
              </a:prstGeom>
              <a:blipFill>
                <a:blip r:embed="rId17"/>
                <a:stretch>
                  <a:fillRect l="-6522" r="-2174" b="-129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4" name="文字方塊 153">
                <a:extLst>
                  <a:ext uri="{FF2B5EF4-FFF2-40B4-BE49-F238E27FC236}">
                    <a16:creationId xmlns:a16="http://schemas.microsoft.com/office/drawing/2014/main" id="{8390F50F-871F-42F3-8D2D-B302A7B73CB2}"/>
                  </a:ext>
                </a:extLst>
              </p:cNvPr>
              <p:cNvSpPr txBox="1"/>
              <p:nvPr/>
            </p:nvSpPr>
            <p:spPr>
              <a:xfrm>
                <a:off x="3954295" y="1697745"/>
                <a:ext cx="1856983"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1,2</m:t>
                          </m:r>
                        </m:sub>
                      </m:sSub>
                      <m:r>
                        <a:rPr lang="en-US" altLang="zh-TW" sz="2400" i="1">
                          <a:latin typeface="Cambria Math" panose="02040503050406030204" pitchFamily="18" charset="0"/>
                        </a:rPr>
                        <m:t>=</m:t>
                      </m:r>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r>
                        <a:rPr lang="en-US" altLang="zh-TW" sz="2400" i="1">
                          <a:latin typeface="Cambria Math" panose="02040503050406030204" pitchFamily="18" charset="0"/>
                          <a:ea typeface="Cambria Math" panose="02040503050406030204" pitchFamily="18" charset="0"/>
                        </a:rPr>
                        <m:t>∙</m:t>
                      </m:r>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154" name="文字方塊 153">
                <a:extLst>
                  <a:ext uri="{FF2B5EF4-FFF2-40B4-BE49-F238E27FC236}">
                    <a16:creationId xmlns:a16="http://schemas.microsoft.com/office/drawing/2014/main" id="{8390F50F-871F-42F3-8D2D-B302A7B73CB2}"/>
                  </a:ext>
                </a:extLst>
              </p:cNvPr>
              <p:cNvSpPr txBox="1">
                <a:spLocks noRot="1" noChangeAspect="1" noMove="1" noResize="1" noEditPoints="1" noAdjustHandles="1" noChangeArrowheads="1" noChangeShapeType="1" noTextEdit="1"/>
              </p:cNvSpPr>
              <p:nvPr/>
            </p:nvSpPr>
            <p:spPr>
              <a:xfrm>
                <a:off x="3954295" y="1697745"/>
                <a:ext cx="1856983" cy="402418"/>
              </a:xfrm>
              <a:prstGeom prst="rect">
                <a:avLst/>
              </a:prstGeom>
              <a:blipFill>
                <a:blip r:embed="rId18"/>
                <a:stretch>
                  <a:fillRect l="-1361" r="-1361" b="-18182"/>
                </a:stretch>
              </a:blipFill>
            </p:spPr>
            <p:txBody>
              <a:bodyPr/>
              <a:lstStyle/>
              <a:p>
                <a:r>
                  <a:rPr lang="zh-CN" altLang="en-US">
                    <a:noFill/>
                  </a:rPr>
                  <a:t> </a:t>
                </a:r>
              </a:p>
            </p:txBody>
          </p:sp>
        </mc:Fallback>
      </mc:AlternateContent>
      <p:sp>
        <p:nvSpPr>
          <p:cNvPr id="24" name="文字方塊 23">
            <a:extLst>
              <a:ext uri="{FF2B5EF4-FFF2-40B4-BE49-F238E27FC236}">
                <a16:creationId xmlns:a16="http://schemas.microsoft.com/office/drawing/2014/main" id="{EDB21112-1BB3-4409-863D-22EA3BDA983C}"/>
              </a:ext>
            </a:extLst>
          </p:cNvPr>
          <p:cNvSpPr txBox="1"/>
          <p:nvPr/>
        </p:nvSpPr>
        <p:spPr>
          <a:xfrm>
            <a:off x="2455680" y="3822149"/>
            <a:ext cx="1177720" cy="523220"/>
          </a:xfrm>
          <a:prstGeom prst="rect">
            <a:avLst/>
          </a:prstGeom>
          <a:noFill/>
        </p:spPr>
        <p:txBody>
          <a:bodyPr wrap="square" rtlCol="0">
            <a:spAutoFit/>
          </a:bodyPr>
          <a:lstStyle/>
          <a:p>
            <a:r>
              <a:rPr lang="en-US" altLang="zh-TW" sz="2800" dirty="0"/>
              <a:t>query</a:t>
            </a:r>
            <a:endParaRPr lang="zh-TW" altLang="en-US" sz="2800" dirty="0"/>
          </a:p>
        </p:txBody>
      </p:sp>
      <p:sp>
        <p:nvSpPr>
          <p:cNvPr id="155" name="文字方塊 154">
            <a:extLst>
              <a:ext uri="{FF2B5EF4-FFF2-40B4-BE49-F238E27FC236}">
                <a16:creationId xmlns:a16="http://schemas.microsoft.com/office/drawing/2014/main" id="{CCD08336-F926-4C5B-828B-560AC67B85BB}"/>
              </a:ext>
            </a:extLst>
          </p:cNvPr>
          <p:cNvSpPr txBox="1"/>
          <p:nvPr/>
        </p:nvSpPr>
        <p:spPr>
          <a:xfrm>
            <a:off x="5365656" y="3792228"/>
            <a:ext cx="1177720" cy="523220"/>
          </a:xfrm>
          <a:prstGeom prst="rect">
            <a:avLst/>
          </a:prstGeom>
          <a:noFill/>
        </p:spPr>
        <p:txBody>
          <a:bodyPr wrap="square" rtlCol="0">
            <a:spAutoFit/>
          </a:bodyPr>
          <a:lstStyle/>
          <a:p>
            <a:r>
              <a:rPr lang="en-US" altLang="zh-TW" sz="2800" dirty="0"/>
              <a:t>key</a:t>
            </a:r>
            <a:endParaRPr lang="zh-TW" altLang="en-US" sz="2800" dirty="0"/>
          </a:p>
        </p:txBody>
      </p:sp>
      <p:sp>
        <p:nvSpPr>
          <p:cNvPr id="156" name="文字方塊 155">
            <a:extLst>
              <a:ext uri="{FF2B5EF4-FFF2-40B4-BE49-F238E27FC236}">
                <a16:creationId xmlns:a16="http://schemas.microsoft.com/office/drawing/2014/main" id="{01585117-B16B-4DEE-99DA-7518F34ED472}"/>
              </a:ext>
            </a:extLst>
          </p:cNvPr>
          <p:cNvSpPr txBox="1"/>
          <p:nvPr/>
        </p:nvSpPr>
        <p:spPr>
          <a:xfrm>
            <a:off x="2498799" y="2321355"/>
            <a:ext cx="2139201" cy="461665"/>
          </a:xfrm>
          <a:prstGeom prst="rect">
            <a:avLst/>
          </a:prstGeom>
          <a:noFill/>
        </p:spPr>
        <p:txBody>
          <a:bodyPr wrap="square" rtlCol="0">
            <a:spAutoFit/>
          </a:bodyPr>
          <a:lstStyle/>
          <a:p>
            <a:r>
              <a:rPr lang="en-US" altLang="zh-TW" sz="2400" dirty="0"/>
              <a:t>attention score</a:t>
            </a:r>
            <a:endParaRPr lang="zh-TW" altLang="en-US" sz="2400" dirty="0"/>
          </a:p>
        </p:txBody>
      </p:sp>
      <mc:AlternateContent xmlns:mc="http://schemas.openxmlformats.org/markup-compatibility/2006" xmlns:a14="http://schemas.microsoft.com/office/drawing/2010/main">
        <mc:Choice Requires="a14">
          <p:sp>
            <p:nvSpPr>
              <p:cNvPr id="157" name="文字方塊 156">
                <a:extLst>
                  <a:ext uri="{FF2B5EF4-FFF2-40B4-BE49-F238E27FC236}">
                    <a16:creationId xmlns:a16="http://schemas.microsoft.com/office/drawing/2014/main" id="{37BF469B-35B7-464F-9EDF-71FE002E7714}"/>
                  </a:ext>
                </a:extLst>
              </p:cNvPr>
              <p:cNvSpPr txBox="1"/>
              <p:nvPr/>
            </p:nvSpPr>
            <p:spPr>
              <a:xfrm>
                <a:off x="6217353" y="1697745"/>
                <a:ext cx="1856983"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1,3</m:t>
                          </m:r>
                        </m:sub>
                      </m:sSub>
                      <m:r>
                        <a:rPr lang="en-US" altLang="zh-TW" sz="2400" i="1">
                          <a:latin typeface="Cambria Math" panose="02040503050406030204" pitchFamily="18" charset="0"/>
                        </a:rPr>
                        <m:t>=</m:t>
                      </m:r>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r>
                        <a:rPr lang="en-US" altLang="zh-TW" sz="2400" i="1">
                          <a:latin typeface="Cambria Math" panose="02040503050406030204" pitchFamily="18" charset="0"/>
                          <a:ea typeface="Cambria Math" panose="02040503050406030204" pitchFamily="18" charset="0"/>
                        </a:rPr>
                        <m:t>∙</m:t>
                      </m:r>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157" name="文字方塊 156">
                <a:extLst>
                  <a:ext uri="{FF2B5EF4-FFF2-40B4-BE49-F238E27FC236}">
                    <a16:creationId xmlns:a16="http://schemas.microsoft.com/office/drawing/2014/main" id="{37BF469B-35B7-464F-9EDF-71FE002E7714}"/>
                  </a:ext>
                </a:extLst>
              </p:cNvPr>
              <p:cNvSpPr txBox="1">
                <a:spLocks noRot="1" noChangeAspect="1" noMove="1" noResize="1" noEditPoints="1" noAdjustHandles="1" noChangeArrowheads="1" noChangeShapeType="1" noTextEdit="1"/>
              </p:cNvSpPr>
              <p:nvPr/>
            </p:nvSpPr>
            <p:spPr>
              <a:xfrm>
                <a:off x="6217353" y="1697745"/>
                <a:ext cx="1856983" cy="402418"/>
              </a:xfrm>
              <a:prstGeom prst="rect">
                <a:avLst/>
              </a:prstGeom>
              <a:blipFill>
                <a:blip r:embed="rId19"/>
                <a:stretch>
                  <a:fillRect l="-1361" r="-1361" b="-181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8" name="文字方塊 157">
                <a:extLst>
                  <a:ext uri="{FF2B5EF4-FFF2-40B4-BE49-F238E27FC236}">
                    <a16:creationId xmlns:a16="http://schemas.microsoft.com/office/drawing/2014/main" id="{5E820A5D-D18B-482D-8C07-936322F549CB}"/>
                  </a:ext>
                </a:extLst>
              </p:cNvPr>
              <p:cNvSpPr txBox="1"/>
              <p:nvPr/>
            </p:nvSpPr>
            <p:spPr>
              <a:xfrm>
                <a:off x="8695284" y="1695276"/>
                <a:ext cx="1856983"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1,4</m:t>
                          </m:r>
                        </m:sub>
                      </m:sSub>
                      <m:r>
                        <a:rPr lang="en-US" altLang="zh-TW" sz="2400" i="1">
                          <a:latin typeface="Cambria Math" panose="02040503050406030204" pitchFamily="18" charset="0"/>
                        </a:rPr>
                        <m:t>=</m:t>
                      </m:r>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r>
                        <a:rPr lang="en-US" altLang="zh-TW" sz="2400" i="1">
                          <a:latin typeface="Cambria Math" panose="02040503050406030204" pitchFamily="18" charset="0"/>
                          <a:ea typeface="Cambria Math" panose="02040503050406030204" pitchFamily="18" charset="0"/>
                        </a:rPr>
                        <m:t>∙</m:t>
                      </m:r>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158" name="文字方塊 157">
                <a:extLst>
                  <a:ext uri="{FF2B5EF4-FFF2-40B4-BE49-F238E27FC236}">
                    <a16:creationId xmlns:a16="http://schemas.microsoft.com/office/drawing/2014/main" id="{5E820A5D-D18B-482D-8C07-936322F549CB}"/>
                  </a:ext>
                </a:extLst>
              </p:cNvPr>
              <p:cNvSpPr txBox="1">
                <a:spLocks noRot="1" noChangeAspect="1" noMove="1" noResize="1" noEditPoints="1" noAdjustHandles="1" noChangeArrowheads="1" noChangeShapeType="1" noTextEdit="1"/>
              </p:cNvSpPr>
              <p:nvPr/>
            </p:nvSpPr>
            <p:spPr>
              <a:xfrm>
                <a:off x="8695284" y="1695276"/>
                <a:ext cx="1856983" cy="402418"/>
              </a:xfrm>
              <a:prstGeom prst="rect">
                <a:avLst/>
              </a:prstGeom>
              <a:blipFill>
                <a:blip r:embed="rId20"/>
                <a:stretch>
                  <a:fillRect l="-1361" r="-1361" b="-18182"/>
                </a:stretch>
              </a:blipFill>
            </p:spPr>
            <p:txBody>
              <a:bodyPr/>
              <a:lstStyle/>
              <a:p>
                <a:r>
                  <a:rPr lang="zh-CN" altLang="en-US">
                    <a:noFill/>
                  </a:rPr>
                  <a:t> </a:t>
                </a:r>
              </a:p>
            </p:txBody>
          </p:sp>
        </mc:Fallback>
      </mc:AlternateContent>
      <p:sp>
        <p:nvSpPr>
          <p:cNvPr id="4" name="内容占位符 3">
            <a:extLst>
              <a:ext uri="{FF2B5EF4-FFF2-40B4-BE49-F238E27FC236}">
                <a16:creationId xmlns:a16="http://schemas.microsoft.com/office/drawing/2014/main" id="{020B9648-7042-F00F-FE95-D4F9E0B1A51A}"/>
              </a:ext>
            </a:extLst>
          </p:cNvPr>
          <p:cNvSpPr>
            <a:spLocks noGrp="1"/>
          </p:cNvSpPr>
          <p:nvPr>
            <p:ph sz="quarter" idx="10"/>
          </p:nvPr>
        </p:nvSpPr>
        <p:spPr/>
        <p:txBody>
          <a:bodyPr/>
          <a:lstStyle/>
          <a:p>
            <a:endParaRPr lang="zh-CN" altLang="en-US" dirty="0"/>
          </a:p>
        </p:txBody>
      </p:sp>
      <p:sp>
        <p:nvSpPr>
          <p:cNvPr id="2" name="投影片編號版面配置區 1">
            <a:extLst>
              <a:ext uri="{FF2B5EF4-FFF2-40B4-BE49-F238E27FC236}">
                <a16:creationId xmlns:a16="http://schemas.microsoft.com/office/drawing/2014/main" id="{A658EFB0-B9EA-4CE2-9CCE-C38986BA4C67}"/>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11</a:t>
            </a:fld>
            <a:endParaRPr lang="zh-TW" altLang="en-US"/>
          </a:p>
        </p:txBody>
      </p:sp>
      <mc:AlternateContent xmlns:mc="http://schemas.openxmlformats.org/markup-compatibility/2006" xmlns:a14="http://schemas.microsoft.com/office/drawing/2010/main">
        <mc:Choice Requires="a14">
          <p:sp>
            <p:nvSpPr>
              <p:cNvPr id="5" name="文字方塊 12">
                <a:extLst>
                  <a:ext uri="{FF2B5EF4-FFF2-40B4-BE49-F238E27FC236}">
                    <a16:creationId xmlns:a16="http://schemas.microsoft.com/office/drawing/2014/main" id="{B36A64B9-124F-DA1B-DE1D-FCED048FD03A}"/>
                  </a:ext>
                </a:extLst>
              </p:cNvPr>
              <p:cNvSpPr txBox="1"/>
              <p:nvPr/>
            </p:nvSpPr>
            <p:spPr>
              <a:xfrm>
                <a:off x="205689" y="979889"/>
                <a:ext cx="3284292" cy="500137"/>
              </a:xfrm>
              <a:prstGeom prst="rect">
                <a:avLst/>
              </a:prstGeom>
              <a:noFill/>
            </p:spPr>
            <p:txBody>
              <a:bodyPr wrap="square" rtlCol="0">
                <a:spAutoFit/>
              </a:bodyPr>
              <a:lstStyle/>
              <a:p>
                <a:r>
                  <a:rPr lang="en-US" altLang="zh-TW" sz="2400" dirty="0"/>
                  <a:t>(ignore </a:t>
                </a:r>
                <a14:m>
                  <m:oMath xmlns:m="http://schemas.openxmlformats.org/officeDocument/2006/math">
                    <m:rad>
                      <m:radPr>
                        <m:degHide m:val="on"/>
                        <m:ctrlPr>
                          <a:rPr lang="en-US" altLang="zh-TW" sz="2400" i="1">
                            <a:latin typeface="Cambria Math" panose="02040503050406030204" pitchFamily="18" charset="0"/>
                          </a:rPr>
                        </m:ctrlPr>
                      </m:radPr>
                      <m:deg/>
                      <m:e>
                        <m:r>
                          <a:rPr lang="en-US" altLang="zh-TW" sz="2400" i="1">
                            <a:latin typeface="Cambria Math" panose="02040503050406030204" pitchFamily="18" charset="0"/>
                          </a:rPr>
                          <m:t>𝑑</m:t>
                        </m:r>
                      </m:e>
                    </m:rad>
                  </m:oMath>
                </a14:m>
                <a:r>
                  <a:rPr lang="en-US" altLang="zh-TW" sz="2400" dirty="0"/>
                  <a:t> for simplicity)</a:t>
                </a:r>
                <a:endParaRPr lang="zh-TW" altLang="en-US" sz="2400" dirty="0"/>
              </a:p>
            </p:txBody>
          </p:sp>
        </mc:Choice>
        <mc:Fallback xmlns="">
          <p:sp>
            <p:nvSpPr>
              <p:cNvPr id="5" name="文字方塊 12">
                <a:extLst>
                  <a:ext uri="{FF2B5EF4-FFF2-40B4-BE49-F238E27FC236}">
                    <a16:creationId xmlns:a16="http://schemas.microsoft.com/office/drawing/2014/main" id="{B36A64B9-124F-DA1B-DE1D-FCED048FD03A}"/>
                  </a:ext>
                </a:extLst>
              </p:cNvPr>
              <p:cNvSpPr txBox="1">
                <a:spLocks noRot="1" noChangeAspect="1" noMove="1" noResize="1" noEditPoints="1" noAdjustHandles="1" noChangeArrowheads="1" noChangeShapeType="1" noTextEdit="1"/>
              </p:cNvSpPr>
              <p:nvPr/>
            </p:nvSpPr>
            <p:spPr>
              <a:xfrm>
                <a:off x="205689" y="979889"/>
                <a:ext cx="3284292" cy="500137"/>
              </a:xfrm>
              <a:prstGeom prst="rect">
                <a:avLst/>
              </a:prstGeom>
              <a:blipFill>
                <a:blip r:embed="rId21"/>
                <a:stretch>
                  <a:fillRect l="-3077" r="-2308" b="-275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730644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2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4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4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5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4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4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5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120" grpId="0"/>
      <p:bldP spid="133" grpId="0"/>
      <p:bldP spid="136" grpId="0"/>
      <p:bldP spid="137" grpId="0"/>
      <p:bldP spid="144" grpId="0"/>
      <p:bldP spid="145" grpId="0" animBg="1"/>
      <p:bldP spid="146" grpId="0" animBg="1"/>
      <p:bldP spid="147" grpId="0" animBg="1"/>
      <p:bldP spid="152" grpId="0"/>
      <p:bldP spid="153" grpId="0"/>
      <p:bldP spid="154" grpId="0"/>
      <p:bldP spid="24" grpId="0"/>
      <p:bldP spid="155" grpId="0"/>
      <p:bldP spid="156" grpId="0"/>
      <p:bldP spid="157" grpId="0"/>
      <p:bldP spid="15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a:extLst>
              <a:ext uri="{FF2B5EF4-FFF2-40B4-BE49-F238E27FC236}">
                <a16:creationId xmlns:a16="http://schemas.microsoft.com/office/drawing/2014/main" id="{9BA48E27-E83D-4ED4-856D-08E209767B67}"/>
              </a:ext>
            </a:extLst>
          </p:cNvPr>
          <p:cNvSpPr/>
          <p:nvPr/>
        </p:nvSpPr>
        <p:spPr>
          <a:xfrm>
            <a:off x="2107404" y="3978747"/>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160A7DB3-34DA-474B-BD32-CE9026DBA575}"/>
                  </a:ext>
                </a:extLst>
              </p:cNvPr>
              <p:cNvSpPr txBox="1"/>
              <p:nvPr/>
            </p:nvSpPr>
            <p:spPr>
              <a:xfrm>
                <a:off x="1925920" y="4026564"/>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35" name="文字方塊 34">
                <a:extLst>
                  <a:ext uri="{FF2B5EF4-FFF2-40B4-BE49-F238E27FC236}">
                    <a16:creationId xmlns:a16="http://schemas.microsoft.com/office/drawing/2014/main" id="{160A7DB3-34DA-474B-BD32-CE9026DBA575}"/>
                  </a:ext>
                </a:extLst>
              </p:cNvPr>
              <p:cNvSpPr txBox="1">
                <a:spLocks noRot="1" noChangeAspect="1" noMove="1" noResize="1" noEditPoints="1" noAdjustHandles="1" noChangeArrowheads="1" noChangeShapeType="1" noTextEdit="1"/>
              </p:cNvSpPr>
              <p:nvPr/>
            </p:nvSpPr>
            <p:spPr>
              <a:xfrm>
                <a:off x="1925920" y="4026564"/>
                <a:ext cx="715161" cy="470000"/>
              </a:xfrm>
              <a:prstGeom prst="rect">
                <a:avLst/>
              </a:prstGeom>
              <a:blipFill>
                <a:blip r:embed="rId3"/>
                <a:stretch>
                  <a:fillRect b="-7895"/>
                </a:stretch>
              </a:blipFill>
            </p:spPr>
            <p:txBody>
              <a:bodyPr/>
              <a:lstStyle/>
              <a:p>
                <a:r>
                  <a:rPr lang="zh-CN" altLang="en-US">
                    <a:noFill/>
                  </a:rPr>
                  <a:t> </a:t>
                </a:r>
              </a:p>
            </p:txBody>
          </p:sp>
        </mc:Fallback>
      </mc:AlternateContent>
      <p:cxnSp>
        <p:nvCxnSpPr>
          <p:cNvPr id="68" name="直線單箭頭接點 67">
            <a:extLst>
              <a:ext uri="{FF2B5EF4-FFF2-40B4-BE49-F238E27FC236}">
                <a16:creationId xmlns:a16="http://schemas.microsoft.com/office/drawing/2014/main" id="{52438238-B59B-42A9-B315-E6C26D101C8C}"/>
              </a:ext>
            </a:extLst>
          </p:cNvPr>
          <p:cNvCxnSpPr>
            <a:cxnSpLocks/>
          </p:cNvCxnSpPr>
          <p:nvPr/>
        </p:nvCxnSpPr>
        <p:spPr>
          <a:xfrm flipV="1">
            <a:off x="2822095" y="4785604"/>
            <a:ext cx="0" cy="245967"/>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0CBB4F25-FAE0-47CE-9476-222DC4E4BE21}"/>
              </a:ext>
            </a:extLst>
          </p:cNvPr>
          <p:cNvCxnSpPr>
            <a:cxnSpLocks/>
          </p:cNvCxnSpPr>
          <p:nvPr/>
        </p:nvCxnSpPr>
        <p:spPr>
          <a:xfrm>
            <a:off x="2240019" y="4802533"/>
            <a:ext cx="58207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A664C9DE-8C34-4405-AD8D-C5DCC94208A4}"/>
              </a:ext>
            </a:extLst>
          </p:cNvPr>
          <p:cNvCxnSpPr>
            <a:cxnSpLocks/>
          </p:cNvCxnSpPr>
          <p:nvPr/>
        </p:nvCxnSpPr>
        <p:spPr>
          <a:xfrm flipV="1">
            <a:off x="2240018" y="4520684"/>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73" name="群組 72">
            <a:extLst>
              <a:ext uri="{FF2B5EF4-FFF2-40B4-BE49-F238E27FC236}">
                <a16:creationId xmlns:a16="http://schemas.microsoft.com/office/drawing/2014/main" id="{D1814261-EFC0-4379-8249-47A088C91D5D}"/>
              </a:ext>
            </a:extLst>
          </p:cNvPr>
          <p:cNvGrpSpPr/>
          <p:nvPr/>
        </p:nvGrpSpPr>
        <p:grpSpPr>
          <a:xfrm>
            <a:off x="4764235" y="3961818"/>
            <a:ext cx="715161" cy="1052823"/>
            <a:chOff x="964022" y="3795863"/>
            <a:chExt cx="715161" cy="1052823"/>
          </a:xfrm>
        </p:grpSpPr>
        <p:sp>
          <p:nvSpPr>
            <p:cNvPr id="76" name="矩形 75">
              <a:extLst>
                <a:ext uri="{FF2B5EF4-FFF2-40B4-BE49-F238E27FC236}">
                  <a16:creationId xmlns:a16="http://schemas.microsoft.com/office/drawing/2014/main" id="{D70EF920-7C44-4B64-84E8-B0B0E04F49BB}"/>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77" name="文字方塊 76">
                  <a:extLst>
                    <a:ext uri="{FF2B5EF4-FFF2-40B4-BE49-F238E27FC236}">
                      <a16:creationId xmlns:a16="http://schemas.microsoft.com/office/drawing/2014/main" id="{226301BF-4009-43B8-B051-F260EB669ABC}"/>
                    </a:ext>
                  </a:extLst>
                </p:cNvPr>
                <p:cNvSpPr txBox="1"/>
                <p:nvPr/>
              </p:nvSpPr>
              <p:spPr>
                <a:xfrm>
                  <a:off x="964022" y="384368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77" name="文字方塊 76">
                  <a:extLst>
                    <a:ext uri="{FF2B5EF4-FFF2-40B4-BE49-F238E27FC236}">
                      <a16:creationId xmlns:a16="http://schemas.microsoft.com/office/drawing/2014/main" id="{226301BF-4009-43B8-B051-F260EB669ABC}"/>
                    </a:ext>
                  </a:extLst>
                </p:cNvPr>
                <p:cNvSpPr txBox="1">
                  <a:spLocks noRot="1" noChangeAspect="1" noMove="1" noResize="1" noEditPoints="1" noAdjustHandles="1" noChangeArrowheads="1" noChangeShapeType="1" noTextEdit="1"/>
                </p:cNvSpPr>
                <p:nvPr/>
              </p:nvSpPr>
              <p:spPr>
                <a:xfrm>
                  <a:off x="964022" y="3843680"/>
                  <a:ext cx="715161" cy="470000"/>
                </a:xfrm>
                <a:prstGeom prst="rect">
                  <a:avLst/>
                </a:prstGeom>
                <a:blipFill>
                  <a:blip r:embed="rId4"/>
                  <a:stretch>
                    <a:fillRect/>
                  </a:stretch>
                </a:blipFill>
              </p:spPr>
              <p:txBody>
                <a:bodyPr/>
                <a:lstStyle/>
                <a:p>
                  <a:r>
                    <a:rPr lang="zh-TW" altLang="en-US">
                      <a:noFill/>
                    </a:rPr>
                    <a:t> </a:t>
                  </a:r>
                </a:p>
              </p:txBody>
            </p:sp>
          </mc:Fallback>
        </mc:AlternateContent>
        <p:cxnSp>
          <p:nvCxnSpPr>
            <p:cNvPr id="80" name="直線單箭頭接點 79">
              <a:extLst>
                <a:ext uri="{FF2B5EF4-FFF2-40B4-BE49-F238E27FC236}">
                  <a16:creationId xmlns:a16="http://schemas.microsoft.com/office/drawing/2014/main" id="{3DAFF3A7-88F5-4F6C-B6E8-FDD3DE40B3D0}"/>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sp>
        <p:nvSpPr>
          <p:cNvPr id="106" name="矩形 105">
            <a:extLst>
              <a:ext uri="{FF2B5EF4-FFF2-40B4-BE49-F238E27FC236}">
                <a16:creationId xmlns:a16="http://schemas.microsoft.com/office/drawing/2014/main" id="{192005D2-FBB6-4391-9BDD-CB1309BF47C7}"/>
              </a:ext>
            </a:extLst>
          </p:cNvPr>
          <p:cNvSpPr/>
          <p:nvPr/>
        </p:nvSpPr>
        <p:spPr>
          <a:xfrm>
            <a:off x="2590278" y="5056912"/>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107" name="矩形 106">
            <a:extLst>
              <a:ext uri="{FF2B5EF4-FFF2-40B4-BE49-F238E27FC236}">
                <a16:creationId xmlns:a16="http://schemas.microsoft.com/office/drawing/2014/main" id="{022DEF4C-BBC9-4533-B77A-3B6189224294}"/>
              </a:ext>
            </a:extLst>
          </p:cNvPr>
          <p:cNvSpPr/>
          <p:nvPr/>
        </p:nvSpPr>
        <p:spPr>
          <a:xfrm>
            <a:off x="4866070" y="5056910"/>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108" name="矩形 107">
            <a:extLst>
              <a:ext uri="{FF2B5EF4-FFF2-40B4-BE49-F238E27FC236}">
                <a16:creationId xmlns:a16="http://schemas.microsoft.com/office/drawing/2014/main" id="{A1074F74-2BAE-45C7-BCC5-07A60796A42C}"/>
              </a:ext>
            </a:extLst>
          </p:cNvPr>
          <p:cNvSpPr/>
          <p:nvPr/>
        </p:nvSpPr>
        <p:spPr>
          <a:xfrm>
            <a:off x="7098395" y="5071780"/>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109" name="矩形 108">
            <a:extLst>
              <a:ext uri="{FF2B5EF4-FFF2-40B4-BE49-F238E27FC236}">
                <a16:creationId xmlns:a16="http://schemas.microsoft.com/office/drawing/2014/main" id="{D2553576-A09E-42A6-B702-86AC3C16CE49}"/>
              </a:ext>
            </a:extLst>
          </p:cNvPr>
          <p:cNvSpPr/>
          <p:nvPr/>
        </p:nvSpPr>
        <p:spPr>
          <a:xfrm>
            <a:off x="9349859" y="508858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11" name="文字方塊 110">
                <a:extLst>
                  <a:ext uri="{FF2B5EF4-FFF2-40B4-BE49-F238E27FC236}">
                    <a16:creationId xmlns:a16="http://schemas.microsoft.com/office/drawing/2014/main" id="{62CDAD3B-8B97-4974-8EE3-7AC0DDA74349}"/>
                  </a:ext>
                </a:extLst>
              </p:cNvPr>
              <p:cNvSpPr txBox="1"/>
              <p:nvPr/>
            </p:nvSpPr>
            <p:spPr>
              <a:xfrm>
                <a:off x="9250841" y="5143855"/>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111" name="文字方塊 110">
                <a:extLst>
                  <a:ext uri="{FF2B5EF4-FFF2-40B4-BE49-F238E27FC236}">
                    <a16:creationId xmlns:a16="http://schemas.microsoft.com/office/drawing/2014/main" id="{62CDAD3B-8B97-4974-8EE3-7AC0DDA74349}"/>
                  </a:ext>
                </a:extLst>
              </p:cNvPr>
              <p:cNvSpPr txBox="1">
                <a:spLocks noRot="1" noChangeAspect="1" noMove="1" noResize="1" noEditPoints="1" noAdjustHandles="1" noChangeArrowheads="1" noChangeShapeType="1" noTextEdit="1"/>
              </p:cNvSpPr>
              <p:nvPr/>
            </p:nvSpPr>
            <p:spPr>
              <a:xfrm>
                <a:off x="9250841" y="5143855"/>
                <a:ext cx="715161" cy="46897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2" name="文字方塊 111">
                <a:extLst>
                  <a:ext uri="{FF2B5EF4-FFF2-40B4-BE49-F238E27FC236}">
                    <a16:creationId xmlns:a16="http://schemas.microsoft.com/office/drawing/2014/main" id="{EC8E966D-AD78-4C0E-92E5-367F80B989E9}"/>
                  </a:ext>
                </a:extLst>
              </p:cNvPr>
              <p:cNvSpPr txBox="1"/>
              <p:nvPr/>
            </p:nvSpPr>
            <p:spPr>
              <a:xfrm>
                <a:off x="7003167" y="5132781"/>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112" name="文字方塊 111">
                <a:extLst>
                  <a:ext uri="{FF2B5EF4-FFF2-40B4-BE49-F238E27FC236}">
                    <a16:creationId xmlns:a16="http://schemas.microsoft.com/office/drawing/2014/main" id="{EC8E966D-AD78-4C0E-92E5-367F80B989E9}"/>
                  </a:ext>
                </a:extLst>
              </p:cNvPr>
              <p:cNvSpPr txBox="1">
                <a:spLocks noRot="1" noChangeAspect="1" noMove="1" noResize="1" noEditPoints="1" noAdjustHandles="1" noChangeArrowheads="1" noChangeShapeType="1" noTextEdit="1"/>
              </p:cNvSpPr>
              <p:nvPr/>
            </p:nvSpPr>
            <p:spPr>
              <a:xfrm>
                <a:off x="7003167" y="5132781"/>
                <a:ext cx="715161" cy="47000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4" name="文字方塊 113">
                <a:extLst>
                  <a:ext uri="{FF2B5EF4-FFF2-40B4-BE49-F238E27FC236}">
                    <a16:creationId xmlns:a16="http://schemas.microsoft.com/office/drawing/2014/main" id="{E5B176E6-1514-4152-BF9E-94EA709D9B2C}"/>
                  </a:ext>
                </a:extLst>
              </p:cNvPr>
              <p:cNvSpPr txBox="1"/>
              <p:nvPr/>
            </p:nvSpPr>
            <p:spPr>
              <a:xfrm>
                <a:off x="4790912" y="5132781"/>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114" name="文字方塊 113">
                <a:extLst>
                  <a:ext uri="{FF2B5EF4-FFF2-40B4-BE49-F238E27FC236}">
                    <a16:creationId xmlns:a16="http://schemas.microsoft.com/office/drawing/2014/main" id="{E5B176E6-1514-4152-BF9E-94EA709D9B2C}"/>
                  </a:ext>
                </a:extLst>
              </p:cNvPr>
              <p:cNvSpPr txBox="1">
                <a:spLocks noRot="1" noChangeAspect="1" noMove="1" noResize="1" noEditPoints="1" noAdjustHandles="1" noChangeArrowheads="1" noChangeShapeType="1" noTextEdit="1"/>
              </p:cNvSpPr>
              <p:nvPr/>
            </p:nvSpPr>
            <p:spPr>
              <a:xfrm>
                <a:off x="4790912" y="5132781"/>
                <a:ext cx="715161" cy="47000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5" name="文字方塊 114">
                <a:extLst>
                  <a:ext uri="{FF2B5EF4-FFF2-40B4-BE49-F238E27FC236}">
                    <a16:creationId xmlns:a16="http://schemas.microsoft.com/office/drawing/2014/main" id="{54CDF3A8-7217-4726-ADAD-2017D508420E}"/>
                  </a:ext>
                </a:extLst>
              </p:cNvPr>
              <p:cNvSpPr txBox="1"/>
              <p:nvPr/>
            </p:nvSpPr>
            <p:spPr>
              <a:xfrm>
                <a:off x="2497804" y="5125315"/>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115" name="文字方塊 114">
                <a:extLst>
                  <a:ext uri="{FF2B5EF4-FFF2-40B4-BE49-F238E27FC236}">
                    <a16:creationId xmlns:a16="http://schemas.microsoft.com/office/drawing/2014/main" id="{54CDF3A8-7217-4726-ADAD-2017D508420E}"/>
                  </a:ext>
                </a:extLst>
              </p:cNvPr>
              <p:cNvSpPr txBox="1">
                <a:spLocks noRot="1" noChangeAspect="1" noMove="1" noResize="1" noEditPoints="1" noAdjustHandles="1" noChangeArrowheads="1" noChangeShapeType="1" noTextEdit="1"/>
              </p:cNvSpPr>
              <p:nvPr/>
            </p:nvSpPr>
            <p:spPr>
              <a:xfrm>
                <a:off x="2497804" y="5125315"/>
                <a:ext cx="715161" cy="47000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 name="文字方塊 119">
                <a:extLst>
                  <a:ext uri="{FF2B5EF4-FFF2-40B4-BE49-F238E27FC236}">
                    <a16:creationId xmlns:a16="http://schemas.microsoft.com/office/drawing/2014/main" id="{0508F604-7271-4C0D-A8E2-A3623F8E25E9}"/>
                  </a:ext>
                </a:extLst>
              </p:cNvPr>
              <p:cNvSpPr txBox="1"/>
              <p:nvPr/>
            </p:nvSpPr>
            <p:spPr>
              <a:xfrm>
                <a:off x="2107404" y="5917102"/>
                <a:ext cx="1605888" cy="3776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𝑞</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120" name="文字方塊 119">
                <a:extLst>
                  <a:ext uri="{FF2B5EF4-FFF2-40B4-BE49-F238E27FC236}">
                    <a16:creationId xmlns:a16="http://schemas.microsoft.com/office/drawing/2014/main" id="{0508F604-7271-4C0D-A8E2-A3623F8E25E9}"/>
                  </a:ext>
                </a:extLst>
              </p:cNvPr>
              <p:cNvSpPr txBox="1">
                <a:spLocks noRot="1" noChangeAspect="1" noMove="1" noResize="1" noEditPoints="1" noAdjustHandles="1" noChangeArrowheads="1" noChangeShapeType="1" noTextEdit="1"/>
              </p:cNvSpPr>
              <p:nvPr/>
            </p:nvSpPr>
            <p:spPr>
              <a:xfrm>
                <a:off x="2107404" y="5917102"/>
                <a:ext cx="1605888" cy="377667"/>
              </a:xfrm>
              <a:prstGeom prst="rect">
                <a:avLst/>
              </a:prstGeom>
              <a:blipFill>
                <a:blip r:embed="rId9"/>
                <a:stretch>
                  <a:fillRect l="-4724" t="-3333" r="-1575" b="-23333"/>
                </a:stretch>
              </a:blipFill>
            </p:spPr>
            <p:txBody>
              <a:bodyPr/>
              <a:lstStyle/>
              <a:p>
                <a:r>
                  <a:rPr lang="zh-CN" altLang="en-US">
                    <a:noFill/>
                  </a:rPr>
                  <a:t> </a:t>
                </a:r>
              </a:p>
            </p:txBody>
          </p:sp>
        </mc:Fallback>
      </mc:AlternateContent>
      <p:grpSp>
        <p:nvGrpSpPr>
          <p:cNvPr id="121" name="群組 120">
            <a:extLst>
              <a:ext uri="{FF2B5EF4-FFF2-40B4-BE49-F238E27FC236}">
                <a16:creationId xmlns:a16="http://schemas.microsoft.com/office/drawing/2014/main" id="{9C45A951-233C-4F43-9222-0327E0C49D2A}"/>
              </a:ext>
            </a:extLst>
          </p:cNvPr>
          <p:cNvGrpSpPr/>
          <p:nvPr/>
        </p:nvGrpSpPr>
        <p:grpSpPr>
          <a:xfrm>
            <a:off x="7003166" y="4018958"/>
            <a:ext cx="715161" cy="1052823"/>
            <a:chOff x="964022" y="3795863"/>
            <a:chExt cx="715161" cy="1052823"/>
          </a:xfrm>
        </p:grpSpPr>
        <p:sp>
          <p:nvSpPr>
            <p:cNvPr id="122" name="矩形 121">
              <a:extLst>
                <a:ext uri="{FF2B5EF4-FFF2-40B4-BE49-F238E27FC236}">
                  <a16:creationId xmlns:a16="http://schemas.microsoft.com/office/drawing/2014/main" id="{90690B5A-9574-435B-B027-C4E9FC135DF5}"/>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23" name="文字方塊 122">
                  <a:extLst>
                    <a:ext uri="{FF2B5EF4-FFF2-40B4-BE49-F238E27FC236}">
                      <a16:creationId xmlns:a16="http://schemas.microsoft.com/office/drawing/2014/main" id="{B6600A52-B5E7-4384-9DB0-7FEB805EC834}"/>
                    </a:ext>
                  </a:extLst>
                </p:cNvPr>
                <p:cNvSpPr txBox="1"/>
                <p:nvPr/>
              </p:nvSpPr>
              <p:spPr>
                <a:xfrm>
                  <a:off x="964022" y="384368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123" name="文字方塊 122">
                  <a:extLst>
                    <a:ext uri="{FF2B5EF4-FFF2-40B4-BE49-F238E27FC236}">
                      <a16:creationId xmlns:a16="http://schemas.microsoft.com/office/drawing/2014/main" id="{B6600A52-B5E7-4384-9DB0-7FEB805EC834}"/>
                    </a:ext>
                  </a:extLst>
                </p:cNvPr>
                <p:cNvSpPr txBox="1">
                  <a:spLocks noRot="1" noChangeAspect="1" noMove="1" noResize="1" noEditPoints="1" noAdjustHandles="1" noChangeArrowheads="1" noChangeShapeType="1" noTextEdit="1"/>
                </p:cNvSpPr>
                <p:nvPr/>
              </p:nvSpPr>
              <p:spPr>
                <a:xfrm>
                  <a:off x="964022" y="3843680"/>
                  <a:ext cx="715161" cy="470000"/>
                </a:xfrm>
                <a:prstGeom prst="rect">
                  <a:avLst/>
                </a:prstGeom>
                <a:blipFill>
                  <a:blip r:embed="rId10"/>
                  <a:stretch>
                    <a:fillRect/>
                  </a:stretch>
                </a:blipFill>
              </p:spPr>
              <p:txBody>
                <a:bodyPr/>
                <a:lstStyle/>
                <a:p>
                  <a:r>
                    <a:rPr lang="zh-TW" altLang="en-US">
                      <a:noFill/>
                    </a:rPr>
                    <a:t> </a:t>
                  </a:r>
                </a:p>
              </p:txBody>
            </p:sp>
          </mc:Fallback>
        </mc:AlternateContent>
        <p:cxnSp>
          <p:nvCxnSpPr>
            <p:cNvPr id="124" name="直線單箭頭接點 123">
              <a:extLst>
                <a:ext uri="{FF2B5EF4-FFF2-40B4-BE49-F238E27FC236}">
                  <a16:creationId xmlns:a16="http://schemas.microsoft.com/office/drawing/2014/main" id="{EF4D4F7E-C674-45DC-9F40-F70CDF5314AE}"/>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5" name="群組 124">
            <a:extLst>
              <a:ext uri="{FF2B5EF4-FFF2-40B4-BE49-F238E27FC236}">
                <a16:creationId xmlns:a16="http://schemas.microsoft.com/office/drawing/2014/main" id="{B7BD510C-F9A0-44E7-A586-544D9BA57919}"/>
              </a:ext>
            </a:extLst>
          </p:cNvPr>
          <p:cNvGrpSpPr/>
          <p:nvPr/>
        </p:nvGrpSpPr>
        <p:grpSpPr>
          <a:xfrm>
            <a:off x="9250841" y="4046511"/>
            <a:ext cx="715161" cy="1052823"/>
            <a:chOff x="964022" y="3795863"/>
            <a:chExt cx="715161" cy="1052823"/>
          </a:xfrm>
        </p:grpSpPr>
        <p:sp>
          <p:nvSpPr>
            <p:cNvPr id="126" name="矩形 125">
              <a:extLst>
                <a:ext uri="{FF2B5EF4-FFF2-40B4-BE49-F238E27FC236}">
                  <a16:creationId xmlns:a16="http://schemas.microsoft.com/office/drawing/2014/main" id="{DB4A0A8B-F256-4462-B37E-B78A8532363D}"/>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28" name="文字方塊 127">
                  <a:extLst>
                    <a:ext uri="{FF2B5EF4-FFF2-40B4-BE49-F238E27FC236}">
                      <a16:creationId xmlns:a16="http://schemas.microsoft.com/office/drawing/2014/main" id="{45C66786-AF67-4D7B-B091-0DEC5F9DE529}"/>
                    </a:ext>
                  </a:extLst>
                </p:cNvPr>
                <p:cNvSpPr txBox="1"/>
                <p:nvPr/>
              </p:nvSpPr>
              <p:spPr>
                <a:xfrm>
                  <a:off x="964022" y="384368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128" name="文字方塊 127">
                  <a:extLst>
                    <a:ext uri="{FF2B5EF4-FFF2-40B4-BE49-F238E27FC236}">
                      <a16:creationId xmlns:a16="http://schemas.microsoft.com/office/drawing/2014/main" id="{45C66786-AF67-4D7B-B091-0DEC5F9DE529}"/>
                    </a:ext>
                  </a:extLst>
                </p:cNvPr>
                <p:cNvSpPr txBox="1">
                  <a:spLocks noRot="1" noChangeAspect="1" noMove="1" noResize="1" noEditPoints="1" noAdjustHandles="1" noChangeArrowheads="1" noChangeShapeType="1" noTextEdit="1"/>
                </p:cNvSpPr>
                <p:nvPr/>
              </p:nvSpPr>
              <p:spPr>
                <a:xfrm>
                  <a:off x="964022" y="3843680"/>
                  <a:ext cx="715161" cy="470000"/>
                </a:xfrm>
                <a:prstGeom prst="rect">
                  <a:avLst/>
                </a:prstGeom>
                <a:blipFill>
                  <a:blip r:embed="rId11"/>
                  <a:stretch>
                    <a:fillRect/>
                  </a:stretch>
                </a:blipFill>
              </p:spPr>
              <p:txBody>
                <a:bodyPr/>
                <a:lstStyle/>
                <a:p>
                  <a:r>
                    <a:rPr lang="zh-TW" altLang="en-US">
                      <a:noFill/>
                    </a:rPr>
                    <a:t> </a:t>
                  </a:r>
                </a:p>
              </p:txBody>
            </p:sp>
          </mc:Fallback>
        </mc:AlternateContent>
        <p:cxnSp>
          <p:nvCxnSpPr>
            <p:cNvPr id="129" name="直線單箭頭接點 128">
              <a:extLst>
                <a:ext uri="{FF2B5EF4-FFF2-40B4-BE49-F238E27FC236}">
                  <a16:creationId xmlns:a16="http://schemas.microsoft.com/office/drawing/2014/main" id="{22B1562D-D253-4D20-B5D2-0EE7529EEF34}"/>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33" name="文字方塊 132">
                <a:extLst>
                  <a:ext uri="{FF2B5EF4-FFF2-40B4-BE49-F238E27FC236}">
                    <a16:creationId xmlns:a16="http://schemas.microsoft.com/office/drawing/2014/main" id="{D85E3893-4749-4910-8F5C-47769BC51B07}"/>
                  </a:ext>
                </a:extLst>
              </p:cNvPr>
              <p:cNvSpPr txBox="1"/>
              <p:nvPr/>
            </p:nvSpPr>
            <p:spPr>
              <a:xfrm>
                <a:off x="4297227" y="5940000"/>
                <a:ext cx="1601529" cy="3776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𝟐</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𝑘</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133" name="文字方塊 132">
                <a:extLst>
                  <a:ext uri="{FF2B5EF4-FFF2-40B4-BE49-F238E27FC236}">
                    <a16:creationId xmlns:a16="http://schemas.microsoft.com/office/drawing/2014/main" id="{D85E3893-4749-4910-8F5C-47769BC51B07}"/>
                  </a:ext>
                </a:extLst>
              </p:cNvPr>
              <p:cNvSpPr txBox="1">
                <a:spLocks noRot="1" noChangeAspect="1" noMove="1" noResize="1" noEditPoints="1" noAdjustHandles="1" noChangeArrowheads="1" noChangeShapeType="1" noTextEdit="1"/>
              </p:cNvSpPr>
              <p:nvPr/>
            </p:nvSpPr>
            <p:spPr>
              <a:xfrm>
                <a:off x="4297227" y="5940000"/>
                <a:ext cx="1601529" cy="377667"/>
              </a:xfrm>
              <a:prstGeom prst="rect">
                <a:avLst/>
              </a:prstGeom>
              <a:blipFill>
                <a:blip r:embed="rId12"/>
                <a:stretch>
                  <a:fillRect l="-4724" t="-3226" r="-1575" b="-64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6" name="文字方塊 135">
                <a:extLst>
                  <a:ext uri="{FF2B5EF4-FFF2-40B4-BE49-F238E27FC236}">
                    <a16:creationId xmlns:a16="http://schemas.microsoft.com/office/drawing/2014/main" id="{3990F281-9F2D-4507-9232-A27A226DB934}"/>
                  </a:ext>
                </a:extLst>
              </p:cNvPr>
              <p:cNvSpPr txBox="1"/>
              <p:nvPr/>
            </p:nvSpPr>
            <p:spPr>
              <a:xfrm>
                <a:off x="6559980" y="5939999"/>
                <a:ext cx="1608902" cy="3776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𝟑</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𝑘</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136" name="文字方塊 135">
                <a:extLst>
                  <a:ext uri="{FF2B5EF4-FFF2-40B4-BE49-F238E27FC236}">
                    <a16:creationId xmlns:a16="http://schemas.microsoft.com/office/drawing/2014/main" id="{3990F281-9F2D-4507-9232-A27A226DB934}"/>
                  </a:ext>
                </a:extLst>
              </p:cNvPr>
              <p:cNvSpPr txBox="1">
                <a:spLocks noRot="1" noChangeAspect="1" noMove="1" noResize="1" noEditPoints="1" noAdjustHandles="1" noChangeArrowheads="1" noChangeShapeType="1" noTextEdit="1"/>
              </p:cNvSpPr>
              <p:nvPr/>
            </p:nvSpPr>
            <p:spPr>
              <a:xfrm>
                <a:off x="6559980" y="5939999"/>
                <a:ext cx="1608902" cy="377667"/>
              </a:xfrm>
              <a:prstGeom prst="rect">
                <a:avLst/>
              </a:prstGeom>
              <a:blipFill>
                <a:blip r:embed="rId13"/>
                <a:stretch>
                  <a:fillRect l="-3906" t="-3226" r="-1563" b="-64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7" name="文字方塊 136">
                <a:extLst>
                  <a:ext uri="{FF2B5EF4-FFF2-40B4-BE49-F238E27FC236}">
                    <a16:creationId xmlns:a16="http://schemas.microsoft.com/office/drawing/2014/main" id="{A6D6DCC2-53B3-495E-866B-3EF742FC3F1F}"/>
                  </a:ext>
                </a:extLst>
              </p:cNvPr>
              <p:cNvSpPr txBox="1"/>
              <p:nvPr/>
            </p:nvSpPr>
            <p:spPr>
              <a:xfrm>
                <a:off x="8784148" y="5939997"/>
                <a:ext cx="1608902" cy="3766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𝟒</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𝑘</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137" name="文字方塊 136">
                <a:extLst>
                  <a:ext uri="{FF2B5EF4-FFF2-40B4-BE49-F238E27FC236}">
                    <a16:creationId xmlns:a16="http://schemas.microsoft.com/office/drawing/2014/main" id="{A6D6DCC2-53B3-495E-866B-3EF742FC3F1F}"/>
                  </a:ext>
                </a:extLst>
              </p:cNvPr>
              <p:cNvSpPr txBox="1">
                <a:spLocks noRot="1" noChangeAspect="1" noMove="1" noResize="1" noEditPoints="1" noAdjustHandles="1" noChangeArrowheads="1" noChangeShapeType="1" noTextEdit="1"/>
              </p:cNvSpPr>
              <p:nvPr/>
            </p:nvSpPr>
            <p:spPr>
              <a:xfrm>
                <a:off x="8784148" y="5939997"/>
                <a:ext cx="1608902" cy="376642"/>
              </a:xfrm>
              <a:prstGeom prst="rect">
                <a:avLst/>
              </a:prstGeom>
              <a:blipFill>
                <a:blip r:embed="rId14"/>
                <a:stretch>
                  <a:fillRect l="-3906" t="-3226" r="-1563" b="-6452"/>
                </a:stretch>
              </a:blipFill>
            </p:spPr>
            <p:txBody>
              <a:bodyPr/>
              <a:lstStyle/>
              <a:p>
                <a:r>
                  <a:rPr lang="zh-CN" altLang="en-US">
                    <a:noFill/>
                  </a:rPr>
                  <a:t> </a:t>
                </a:r>
              </a:p>
            </p:txBody>
          </p:sp>
        </mc:Fallback>
      </mc:AlternateContent>
      <p:cxnSp>
        <p:nvCxnSpPr>
          <p:cNvPr id="139" name="直線單箭頭接點 138">
            <a:extLst>
              <a:ext uri="{FF2B5EF4-FFF2-40B4-BE49-F238E27FC236}">
                <a16:creationId xmlns:a16="http://schemas.microsoft.com/office/drawing/2014/main" id="{62599888-CF94-4D24-980F-70DE6F9003F6}"/>
              </a:ext>
            </a:extLst>
          </p:cNvPr>
          <p:cNvCxnSpPr>
            <a:cxnSpLocks/>
          </p:cNvCxnSpPr>
          <p:nvPr/>
        </p:nvCxnSpPr>
        <p:spPr>
          <a:xfrm flipH="1" flipV="1">
            <a:off x="4835337" y="2949703"/>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線單箭頭接點 139">
            <a:extLst>
              <a:ext uri="{FF2B5EF4-FFF2-40B4-BE49-F238E27FC236}">
                <a16:creationId xmlns:a16="http://schemas.microsoft.com/office/drawing/2014/main" id="{F02460C6-CB1B-4F30-A955-C15831142307}"/>
              </a:ext>
            </a:extLst>
          </p:cNvPr>
          <p:cNvCxnSpPr>
            <a:cxnSpLocks/>
          </p:cNvCxnSpPr>
          <p:nvPr/>
        </p:nvCxnSpPr>
        <p:spPr>
          <a:xfrm flipH="1" flipV="1">
            <a:off x="7058177" y="2948800"/>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線單箭頭接點 140">
            <a:extLst>
              <a:ext uri="{FF2B5EF4-FFF2-40B4-BE49-F238E27FC236}">
                <a16:creationId xmlns:a16="http://schemas.microsoft.com/office/drawing/2014/main" id="{9920C0CB-2BDD-4739-BFEC-C28A70F17276}"/>
              </a:ext>
            </a:extLst>
          </p:cNvPr>
          <p:cNvCxnSpPr>
            <a:cxnSpLocks/>
          </p:cNvCxnSpPr>
          <p:nvPr/>
        </p:nvCxnSpPr>
        <p:spPr>
          <a:xfrm flipH="1" flipV="1">
            <a:off x="9318535" y="2966902"/>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4" name="文字方塊 143">
                <a:extLst>
                  <a:ext uri="{FF2B5EF4-FFF2-40B4-BE49-F238E27FC236}">
                    <a16:creationId xmlns:a16="http://schemas.microsoft.com/office/drawing/2014/main" id="{7C074D18-EF06-4C3A-A277-A52B81AE45D0}"/>
                  </a:ext>
                </a:extLst>
              </p:cNvPr>
              <p:cNvSpPr txBox="1"/>
              <p:nvPr/>
            </p:nvSpPr>
            <p:spPr>
              <a:xfrm>
                <a:off x="4655585" y="2421124"/>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1,2</m:t>
                          </m:r>
                        </m:sub>
                      </m:sSub>
                    </m:oMath>
                  </m:oMathPara>
                </a14:m>
                <a:endParaRPr lang="zh-TW" altLang="en-US" sz="2400" dirty="0"/>
              </a:p>
            </p:txBody>
          </p:sp>
        </mc:Choice>
        <mc:Fallback xmlns="">
          <p:sp>
            <p:nvSpPr>
              <p:cNvPr id="144" name="文字方塊 143">
                <a:extLst>
                  <a:ext uri="{FF2B5EF4-FFF2-40B4-BE49-F238E27FC236}">
                    <a16:creationId xmlns:a16="http://schemas.microsoft.com/office/drawing/2014/main" id="{7C074D18-EF06-4C3A-A277-A52B81AE45D0}"/>
                  </a:ext>
                </a:extLst>
              </p:cNvPr>
              <p:cNvSpPr txBox="1">
                <a:spLocks noRot="1" noChangeAspect="1" noMove="1" noResize="1" noEditPoints="1" noAdjustHandles="1" noChangeArrowheads="1" noChangeShapeType="1" noTextEdit="1"/>
              </p:cNvSpPr>
              <p:nvPr/>
            </p:nvSpPr>
            <p:spPr>
              <a:xfrm>
                <a:off x="4655585" y="2421124"/>
                <a:ext cx="565091" cy="385555"/>
              </a:xfrm>
              <a:prstGeom prst="rect">
                <a:avLst/>
              </a:prstGeom>
              <a:blipFill>
                <a:blip r:embed="rId15"/>
                <a:stretch>
                  <a:fillRect l="-6667" r="-4444" b="-12903"/>
                </a:stretch>
              </a:blipFill>
            </p:spPr>
            <p:txBody>
              <a:bodyPr/>
              <a:lstStyle/>
              <a:p>
                <a:r>
                  <a:rPr lang="zh-CN" altLang="en-US">
                    <a:noFill/>
                  </a:rPr>
                  <a:t> </a:t>
                </a:r>
              </a:p>
            </p:txBody>
          </p:sp>
        </mc:Fallback>
      </mc:AlternateContent>
      <p:sp>
        <p:nvSpPr>
          <p:cNvPr id="145" name="橢圓 144">
            <a:extLst>
              <a:ext uri="{FF2B5EF4-FFF2-40B4-BE49-F238E27FC236}">
                <a16:creationId xmlns:a16="http://schemas.microsoft.com/office/drawing/2014/main" id="{8DEFC211-389A-4AB7-A364-99238068FA71}"/>
              </a:ext>
            </a:extLst>
          </p:cNvPr>
          <p:cNvSpPr/>
          <p:nvPr/>
        </p:nvSpPr>
        <p:spPr>
          <a:xfrm>
            <a:off x="4764355" y="2799046"/>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46" name="橢圓 145">
            <a:extLst>
              <a:ext uri="{FF2B5EF4-FFF2-40B4-BE49-F238E27FC236}">
                <a16:creationId xmlns:a16="http://schemas.microsoft.com/office/drawing/2014/main" id="{9F55845E-2E70-4CF2-8670-CA606BEFF860}"/>
              </a:ext>
            </a:extLst>
          </p:cNvPr>
          <p:cNvSpPr/>
          <p:nvPr/>
        </p:nvSpPr>
        <p:spPr>
          <a:xfrm>
            <a:off x="6969764" y="2807904"/>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47" name="橢圓 146">
            <a:extLst>
              <a:ext uri="{FF2B5EF4-FFF2-40B4-BE49-F238E27FC236}">
                <a16:creationId xmlns:a16="http://schemas.microsoft.com/office/drawing/2014/main" id="{0B3400FE-3455-4EBE-BE63-E893937B1B75}"/>
              </a:ext>
            </a:extLst>
          </p:cNvPr>
          <p:cNvSpPr/>
          <p:nvPr/>
        </p:nvSpPr>
        <p:spPr>
          <a:xfrm>
            <a:off x="9220724" y="2833305"/>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48" name="直線單箭頭接點 147">
            <a:extLst>
              <a:ext uri="{FF2B5EF4-FFF2-40B4-BE49-F238E27FC236}">
                <a16:creationId xmlns:a16="http://schemas.microsoft.com/office/drawing/2014/main" id="{5B235E64-6957-47F3-A325-11FB7E0BB1DF}"/>
              </a:ext>
            </a:extLst>
          </p:cNvPr>
          <p:cNvCxnSpPr>
            <a:cxnSpLocks/>
            <a:endCxn id="147" idx="4"/>
          </p:cNvCxnSpPr>
          <p:nvPr/>
        </p:nvCxnSpPr>
        <p:spPr>
          <a:xfrm flipV="1">
            <a:off x="2251404" y="3013305"/>
            <a:ext cx="7059320" cy="96544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線單箭頭接點 148">
            <a:extLst>
              <a:ext uri="{FF2B5EF4-FFF2-40B4-BE49-F238E27FC236}">
                <a16:creationId xmlns:a16="http://schemas.microsoft.com/office/drawing/2014/main" id="{6724DEAC-3039-45E1-86C7-15B62D8E0057}"/>
              </a:ext>
            </a:extLst>
          </p:cNvPr>
          <p:cNvCxnSpPr>
            <a:cxnSpLocks/>
            <a:endCxn id="146" idx="4"/>
          </p:cNvCxnSpPr>
          <p:nvPr/>
        </p:nvCxnSpPr>
        <p:spPr>
          <a:xfrm flipV="1">
            <a:off x="2251404" y="2987905"/>
            <a:ext cx="4808360" cy="9908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直線單箭頭接點 149">
            <a:extLst>
              <a:ext uri="{FF2B5EF4-FFF2-40B4-BE49-F238E27FC236}">
                <a16:creationId xmlns:a16="http://schemas.microsoft.com/office/drawing/2014/main" id="{59FAE96B-3BE9-4D99-886D-2BF888F943A8}"/>
              </a:ext>
            </a:extLst>
          </p:cNvPr>
          <p:cNvCxnSpPr>
            <a:cxnSpLocks/>
            <a:endCxn id="145" idx="4"/>
          </p:cNvCxnSpPr>
          <p:nvPr/>
        </p:nvCxnSpPr>
        <p:spPr>
          <a:xfrm flipV="1">
            <a:off x="2251405" y="2979047"/>
            <a:ext cx="2602951" cy="9997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2" name="文字方塊 151">
                <a:extLst>
                  <a:ext uri="{FF2B5EF4-FFF2-40B4-BE49-F238E27FC236}">
                    <a16:creationId xmlns:a16="http://schemas.microsoft.com/office/drawing/2014/main" id="{02191E71-FAEC-41C2-8321-C4114C4A3EEA}"/>
                  </a:ext>
                </a:extLst>
              </p:cNvPr>
              <p:cNvSpPr txBox="1"/>
              <p:nvPr/>
            </p:nvSpPr>
            <p:spPr>
              <a:xfrm>
                <a:off x="6806783" y="2421124"/>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1,3</m:t>
                          </m:r>
                        </m:sub>
                      </m:sSub>
                    </m:oMath>
                  </m:oMathPara>
                </a14:m>
                <a:endParaRPr lang="zh-TW" altLang="en-US" sz="2400" dirty="0"/>
              </a:p>
            </p:txBody>
          </p:sp>
        </mc:Choice>
        <mc:Fallback xmlns="">
          <p:sp>
            <p:nvSpPr>
              <p:cNvPr id="152" name="文字方塊 151">
                <a:extLst>
                  <a:ext uri="{FF2B5EF4-FFF2-40B4-BE49-F238E27FC236}">
                    <a16:creationId xmlns:a16="http://schemas.microsoft.com/office/drawing/2014/main" id="{02191E71-FAEC-41C2-8321-C4114C4A3EEA}"/>
                  </a:ext>
                </a:extLst>
              </p:cNvPr>
              <p:cNvSpPr txBox="1">
                <a:spLocks noRot="1" noChangeAspect="1" noMove="1" noResize="1" noEditPoints="1" noAdjustHandles="1" noChangeArrowheads="1" noChangeShapeType="1" noTextEdit="1"/>
              </p:cNvSpPr>
              <p:nvPr/>
            </p:nvSpPr>
            <p:spPr>
              <a:xfrm>
                <a:off x="6806783" y="2421124"/>
                <a:ext cx="565091" cy="385555"/>
              </a:xfrm>
              <a:prstGeom prst="rect">
                <a:avLst/>
              </a:prstGeom>
              <a:blipFill>
                <a:blip r:embed="rId16"/>
                <a:stretch>
                  <a:fillRect l="-6667" r="-4444" b="-129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3" name="文字方塊 152">
                <a:extLst>
                  <a:ext uri="{FF2B5EF4-FFF2-40B4-BE49-F238E27FC236}">
                    <a16:creationId xmlns:a16="http://schemas.microsoft.com/office/drawing/2014/main" id="{C7CCCAEC-541A-4FE5-9E83-F436761218B6}"/>
                  </a:ext>
                </a:extLst>
              </p:cNvPr>
              <p:cNvSpPr txBox="1"/>
              <p:nvPr/>
            </p:nvSpPr>
            <p:spPr>
              <a:xfrm>
                <a:off x="9162648" y="2437347"/>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1,4</m:t>
                          </m:r>
                        </m:sub>
                      </m:sSub>
                    </m:oMath>
                  </m:oMathPara>
                </a14:m>
                <a:endParaRPr lang="zh-TW" altLang="en-US" sz="2400" dirty="0"/>
              </a:p>
            </p:txBody>
          </p:sp>
        </mc:Choice>
        <mc:Fallback xmlns="">
          <p:sp>
            <p:nvSpPr>
              <p:cNvPr id="153" name="文字方塊 152">
                <a:extLst>
                  <a:ext uri="{FF2B5EF4-FFF2-40B4-BE49-F238E27FC236}">
                    <a16:creationId xmlns:a16="http://schemas.microsoft.com/office/drawing/2014/main" id="{C7CCCAEC-541A-4FE5-9E83-F436761218B6}"/>
                  </a:ext>
                </a:extLst>
              </p:cNvPr>
              <p:cNvSpPr txBox="1">
                <a:spLocks noRot="1" noChangeAspect="1" noMove="1" noResize="1" noEditPoints="1" noAdjustHandles="1" noChangeArrowheads="1" noChangeShapeType="1" noTextEdit="1"/>
              </p:cNvSpPr>
              <p:nvPr/>
            </p:nvSpPr>
            <p:spPr>
              <a:xfrm>
                <a:off x="9162648" y="2437347"/>
                <a:ext cx="565091" cy="385555"/>
              </a:xfrm>
              <a:prstGeom prst="rect">
                <a:avLst/>
              </a:prstGeom>
              <a:blipFill>
                <a:blip r:embed="rId17"/>
                <a:stretch>
                  <a:fillRect l="-6522" r="-2174" b="-9677"/>
                </a:stretch>
              </a:blipFill>
            </p:spPr>
            <p:txBody>
              <a:bodyPr/>
              <a:lstStyle/>
              <a:p>
                <a:r>
                  <a:rPr lang="zh-CN" altLang="en-US">
                    <a:noFill/>
                  </a:rPr>
                  <a:t> </a:t>
                </a:r>
              </a:p>
            </p:txBody>
          </p:sp>
        </mc:Fallback>
      </mc:AlternateContent>
      <p:grpSp>
        <p:nvGrpSpPr>
          <p:cNvPr id="47" name="群組 46">
            <a:extLst>
              <a:ext uri="{FF2B5EF4-FFF2-40B4-BE49-F238E27FC236}">
                <a16:creationId xmlns:a16="http://schemas.microsoft.com/office/drawing/2014/main" id="{E784F5D1-1672-449C-B3EF-A257E93883E9}"/>
              </a:ext>
            </a:extLst>
          </p:cNvPr>
          <p:cNvGrpSpPr/>
          <p:nvPr/>
        </p:nvGrpSpPr>
        <p:grpSpPr>
          <a:xfrm>
            <a:off x="2481659" y="4015368"/>
            <a:ext cx="715161" cy="1052823"/>
            <a:chOff x="964022" y="3795863"/>
            <a:chExt cx="715161" cy="1052823"/>
          </a:xfrm>
        </p:grpSpPr>
        <p:sp>
          <p:nvSpPr>
            <p:cNvPr id="48" name="矩形 47">
              <a:extLst>
                <a:ext uri="{FF2B5EF4-FFF2-40B4-BE49-F238E27FC236}">
                  <a16:creationId xmlns:a16="http://schemas.microsoft.com/office/drawing/2014/main" id="{3A1F8BBD-0FC7-4790-BD66-B7655CF6735C}"/>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49" name="文字方塊 48">
                  <a:extLst>
                    <a:ext uri="{FF2B5EF4-FFF2-40B4-BE49-F238E27FC236}">
                      <a16:creationId xmlns:a16="http://schemas.microsoft.com/office/drawing/2014/main" id="{260D014A-B984-406D-B42A-D66F4D6E0CC4}"/>
                    </a:ext>
                  </a:extLst>
                </p:cNvPr>
                <p:cNvSpPr txBox="1"/>
                <p:nvPr/>
              </p:nvSpPr>
              <p:spPr>
                <a:xfrm>
                  <a:off x="964022" y="384368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49" name="文字方塊 48">
                  <a:extLst>
                    <a:ext uri="{FF2B5EF4-FFF2-40B4-BE49-F238E27FC236}">
                      <a16:creationId xmlns:a16="http://schemas.microsoft.com/office/drawing/2014/main" id="{260D014A-B984-406D-B42A-D66F4D6E0CC4}"/>
                    </a:ext>
                  </a:extLst>
                </p:cNvPr>
                <p:cNvSpPr txBox="1">
                  <a:spLocks noRot="1" noChangeAspect="1" noMove="1" noResize="1" noEditPoints="1" noAdjustHandles="1" noChangeArrowheads="1" noChangeShapeType="1" noTextEdit="1"/>
                </p:cNvSpPr>
                <p:nvPr/>
              </p:nvSpPr>
              <p:spPr>
                <a:xfrm>
                  <a:off x="964022" y="3843680"/>
                  <a:ext cx="715161" cy="470000"/>
                </a:xfrm>
                <a:prstGeom prst="rect">
                  <a:avLst/>
                </a:prstGeom>
                <a:blipFill>
                  <a:blip r:embed="rId18"/>
                  <a:stretch>
                    <a:fillRect/>
                  </a:stretch>
                </a:blipFill>
              </p:spPr>
              <p:txBody>
                <a:bodyPr/>
                <a:lstStyle/>
                <a:p>
                  <a:r>
                    <a:rPr lang="zh-TW" altLang="en-US">
                      <a:noFill/>
                    </a:rPr>
                    <a:t> </a:t>
                  </a:r>
                </a:p>
              </p:txBody>
            </p:sp>
          </mc:Fallback>
        </mc:AlternateContent>
        <p:cxnSp>
          <p:nvCxnSpPr>
            <p:cNvPr id="50" name="直線單箭頭接點 49">
              <a:extLst>
                <a:ext uri="{FF2B5EF4-FFF2-40B4-BE49-F238E27FC236}">
                  <a16:creationId xmlns:a16="http://schemas.microsoft.com/office/drawing/2014/main" id="{A4D66EBF-214D-4CF6-B460-1F505770F98E}"/>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1" name="文字方塊 50">
                <a:extLst>
                  <a:ext uri="{FF2B5EF4-FFF2-40B4-BE49-F238E27FC236}">
                    <a16:creationId xmlns:a16="http://schemas.microsoft.com/office/drawing/2014/main" id="{6E430CEB-05AB-45A5-BBBA-4DC27733B77E}"/>
                  </a:ext>
                </a:extLst>
              </p:cNvPr>
              <p:cNvSpPr txBox="1"/>
              <p:nvPr/>
            </p:nvSpPr>
            <p:spPr>
              <a:xfrm>
                <a:off x="2107404" y="6454981"/>
                <a:ext cx="1608902" cy="3776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𝟏</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𝑘</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51" name="文字方塊 50">
                <a:extLst>
                  <a:ext uri="{FF2B5EF4-FFF2-40B4-BE49-F238E27FC236}">
                    <a16:creationId xmlns:a16="http://schemas.microsoft.com/office/drawing/2014/main" id="{6E430CEB-05AB-45A5-BBBA-4DC27733B77E}"/>
                  </a:ext>
                </a:extLst>
              </p:cNvPr>
              <p:cNvSpPr txBox="1">
                <a:spLocks noRot="1" noChangeAspect="1" noMove="1" noResize="1" noEditPoints="1" noAdjustHandles="1" noChangeArrowheads="1" noChangeShapeType="1" noTextEdit="1"/>
              </p:cNvSpPr>
              <p:nvPr/>
            </p:nvSpPr>
            <p:spPr>
              <a:xfrm>
                <a:off x="2107404" y="6454981"/>
                <a:ext cx="1608902" cy="377667"/>
              </a:xfrm>
              <a:prstGeom prst="rect">
                <a:avLst/>
              </a:prstGeom>
              <a:blipFill>
                <a:blip r:embed="rId19"/>
                <a:stretch>
                  <a:fillRect l="-4724" t="-3226" r="-1575" b="-3226"/>
                </a:stretch>
              </a:blipFill>
            </p:spPr>
            <p:txBody>
              <a:bodyPr/>
              <a:lstStyle/>
              <a:p>
                <a:r>
                  <a:rPr lang="zh-CN" altLang="en-US">
                    <a:noFill/>
                  </a:rPr>
                  <a:t> </a:t>
                </a:r>
              </a:p>
            </p:txBody>
          </p:sp>
        </mc:Fallback>
      </mc:AlternateContent>
      <p:cxnSp>
        <p:nvCxnSpPr>
          <p:cNvPr id="52" name="直線單箭頭接點 51">
            <a:extLst>
              <a:ext uri="{FF2B5EF4-FFF2-40B4-BE49-F238E27FC236}">
                <a16:creationId xmlns:a16="http://schemas.microsoft.com/office/drawing/2014/main" id="{F5A62708-5253-450F-8A65-CD13A2C21D36}"/>
              </a:ext>
            </a:extLst>
          </p:cNvPr>
          <p:cNvCxnSpPr>
            <a:cxnSpLocks/>
            <a:endCxn id="54" idx="4"/>
          </p:cNvCxnSpPr>
          <p:nvPr/>
        </p:nvCxnSpPr>
        <p:spPr>
          <a:xfrm flipH="1" flipV="1">
            <a:off x="2556679" y="2970580"/>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文字方塊 52">
                <a:extLst>
                  <a:ext uri="{FF2B5EF4-FFF2-40B4-BE49-F238E27FC236}">
                    <a16:creationId xmlns:a16="http://schemas.microsoft.com/office/drawing/2014/main" id="{0D6341A4-791D-4E2E-AF63-D19717B2C520}"/>
                  </a:ext>
                </a:extLst>
              </p:cNvPr>
              <p:cNvSpPr txBox="1"/>
              <p:nvPr/>
            </p:nvSpPr>
            <p:spPr>
              <a:xfrm>
                <a:off x="2382987" y="2421124"/>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1,1</m:t>
                          </m:r>
                        </m:sub>
                      </m:sSub>
                    </m:oMath>
                  </m:oMathPara>
                </a14:m>
                <a:endParaRPr lang="zh-TW" altLang="en-US" sz="2400" dirty="0"/>
              </a:p>
            </p:txBody>
          </p:sp>
        </mc:Choice>
        <mc:Fallback xmlns="">
          <p:sp>
            <p:nvSpPr>
              <p:cNvPr id="53" name="文字方塊 52">
                <a:extLst>
                  <a:ext uri="{FF2B5EF4-FFF2-40B4-BE49-F238E27FC236}">
                    <a16:creationId xmlns:a16="http://schemas.microsoft.com/office/drawing/2014/main" id="{0D6341A4-791D-4E2E-AF63-D19717B2C520}"/>
                  </a:ext>
                </a:extLst>
              </p:cNvPr>
              <p:cNvSpPr txBox="1">
                <a:spLocks noRot="1" noChangeAspect="1" noMove="1" noResize="1" noEditPoints="1" noAdjustHandles="1" noChangeArrowheads="1" noChangeShapeType="1" noTextEdit="1"/>
              </p:cNvSpPr>
              <p:nvPr/>
            </p:nvSpPr>
            <p:spPr>
              <a:xfrm>
                <a:off x="2382987" y="2421124"/>
                <a:ext cx="565091" cy="385555"/>
              </a:xfrm>
              <a:prstGeom prst="rect">
                <a:avLst/>
              </a:prstGeom>
              <a:blipFill>
                <a:blip r:embed="rId20"/>
                <a:stretch>
                  <a:fillRect l="-6522" r="-2174" b="-12903"/>
                </a:stretch>
              </a:blipFill>
            </p:spPr>
            <p:txBody>
              <a:bodyPr/>
              <a:lstStyle/>
              <a:p>
                <a:r>
                  <a:rPr lang="zh-CN" altLang="en-US">
                    <a:noFill/>
                  </a:rPr>
                  <a:t> </a:t>
                </a:r>
              </a:p>
            </p:txBody>
          </p:sp>
        </mc:Fallback>
      </mc:AlternateContent>
      <p:sp>
        <p:nvSpPr>
          <p:cNvPr id="54" name="橢圓 53">
            <a:extLst>
              <a:ext uri="{FF2B5EF4-FFF2-40B4-BE49-F238E27FC236}">
                <a16:creationId xmlns:a16="http://schemas.microsoft.com/office/drawing/2014/main" id="{7AD0FA1B-E03B-444E-8065-A795D9ED0C97}"/>
              </a:ext>
            </a:extLst>
          </p:cNvPr>
          <p:cNvSpPr/>
          <p:nvPr/>
        </p:nvSpPr>
        <p:spPr>
          <a:xfrm>
            <a:off x="2466678" y="2790579"/>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55" name="直線單箭頭接點 54">
            <a:extLst>
              <a:ext uri="{FF2B5EF4-FFF2-40B4-BE49-F238E27FC236}">
                <a16:creationId xmlns:a16="http://schemas.microsoft.com/office/drawing/2014/main" id="{60090ACF-9CB8-4341-ACB4-890253F8577B}"/>
              </a:ext>
            </a:extLst>
          </p:cNvPr>
          <p:cNvCxnSpPr>
            <a:cxnSpLocks/>
            <a:endCxn id="54" idx="4"/>
          </p:cNvCxnSpPr>
          <p:nvPr/>
        </p:nvCxnSpPr>
        <p:spPr>
          <a:xfrm flipV="1">
            <a:off x="2251404" y="2970579"/>
            <a:ext cx="305274" cy="100816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a:extLst>
              <a:ext uri="{FF2B5EF4-FFF2-40B4-BE49-F238E27FC236}">
                <a16:creationId xmlns:a16="http://schemas.microsoft.com/office/drawing/2014/main" id="{EDA8FCD6-198A-4B19-86B6-83536FC1B9D7}"/>
              </a:ext>
            </a:extLst>
          </p:cNvPr>
          <p:cNvCxnSpPr>
            <a:cxnSpLocks/>
          </p:cNvCxnSpPr>
          <p:nvPr/>
        </p:nvCxnSpPr>
        <p:spPr>
          <a:xfrm flipH="1" flipV="1">
            <a:off x="2546439" y="1628144"/>
            <a:ext cx="1" cy="8903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85055076-2BDD-4656-811A-48FAD530F5C1}"/>
              </a:ext>
            </a:extLst>
          </p:cNvPr>
          <p:cNvCxnSpPr>
            <a:cxnSpLocks/>
          </p:cNvCxnSpPr>
          <p:nvPr/>
        </p:nvCxnSpPr>
        <p:spPr>
          <a:xfrm flipH="1" flipV="1">
            <a:off x="4864775" y="1607120"/>
            <a:ext cx="1" cy="8903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a:extLst>
              <a:ext uri="{FF2B5EF4-FFF2-40B4-BE49-F238E27FC236}">
                <a16:creationId xmlns:a16="http://schemas.microsoft.com/office/drawing/2014/main" id="{B46EB0D9-9CB6-41D2-886A-C8D95F9FECD8}"/>
              </a:ext>
            </a:extLst>
          </p:cNvPr>
          <p:cNvCxnSpPr>
            <a:cxnSpLocks/>
          </p:cNvCxnSpPr>
          <p:nvPr/>
        </p:nvCxnSpPr>
        <p:spPr>
          <a:xfrm flipH="1" flipV="1">
            <a:off x="7071140" y="1616981"/>
            <a:ext cx="1" cy="8903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6085D1CD-1230-4D42-9F21-C9B4F2A2B853}"/>
              </a:ext>
            </a:extLst>
          </p:cNvPr>
          <p:cNvCxnSpPr>
            <a:cxnSpLocks/>
          </p:cNvCxnSpPr>
          <p:nvPr/>
        </p:nvCxnSpPr>
        <p:spPr>
          <a:xfrm flipH="1" flipV="1">
            <a:off x="9340426" y="1625190"/>
            <a:ext cx="1" cy="8903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矩形: 圓角 59">
            <a:extLst>
              <a:ext uri="{FF2B5EF4-FFF2-40B4-BE49-F238E27FC236}">
                <a16:creationId xmlns:a16="http://schemas.microsoft.com/office/drawing/2014/main" id="{A9280B7C-0AF4-44B6-8821-6E59FEA9D3FC}"/>
              </a:ext>
            </a:extLst>
          </p:cNvPr>
          <p:cNvSpPr/>
          <p:nvPr/>
        </p:nvSpPr>
        <p:spPr>
          <a:xfrm>
            <a:off x="2240019" y="1867864"/>
            <a:ext cx="7907513" cy="43646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800" dirty="0"/>
              <a:t>Soft-max</a:t>
            </a:r>
            <a:endParaRPr lang="zh-TW" altLang="en-US" sz="2800" dirty="0"/>
          </a:p>
        </p:txBody>
      </p:sp>
      <mc:AlternateContent xmlns:mc="http://schemas.openxmlformats.org/markup-compatibility/2006" xmlns:a14="http://schemas.microsoft.com/office/drawing/2010/main">
        <mc:Choice Requires="a14">
          <p:sp>
            <p:nvSpPr>
              <p:cNvPr id="61" name="文字方塊 60">
                <a:extLst>
                  <a:ext uri="{FF2B5EF4-FFF2-40B4-BE49-F238E27FC236}">
                    <a16:creationId xmlns:a16="http://schemas.microsoft.com/office/drawing/2014/main" id="{7FDA45FF-45CB-4BF7-8903-056773BFB814}"/>
                  </a:ext>
                </a:extLst>
              </p:cNvPr>
              <p:cNvSpPr txBox="1"/>
              <p:nvPr/>
            </p:nvSpPr>
            <p:spPr>
              <a:xfrm>
                <a:off x="2399018" y="1198780"/>
                <a:ext cx="565090" cy="3910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1,1</m:t>
                          </m:r>
                        </m:sub>
                        <m:sup>
                          <m:r>
                            <a:rPr lang="en-US" altLang="zh-TW" sz="2400" i="1">
                              <a:latin typeface="Cambria Math" panose="02040503050406030204" pitchFamily="18" charset="0"/>
                            </a:rPr>
                            <m:t>′</m:t>
                          </m:r>
                        </m:sup>
                      </m:sSubSup>
                    </m:oMath>
                  </m:oMathPara>
                </a14:m>
                <a:endParaRPr lang="zh-TW" altLang="en-US" sz="2400" dirty="0"/>
              </a:p>
            </p:txBody>
          </p:sp>
        </mc:Choice>
        <mc:Fallback xmlns="">
          <p:sp>
            <p:nvSpPr>
              <p:cNvPr id="61" name="文字方塊 60">
                <a:extLst>
                  <a:ext uri="{FF2B5EF4-FFF2-40B4-BE49-F238E27FC236}">
                    <a16:creationId xmlns:a16="http://schemas.microsoft.com/office/drawing/2014/main" id="{7FDA45FF-45CB-4BF7-8903-056773BFB814}"/>
                  </a:ext>
                </a:extLst>
              </p:cNvPr>
              <p:cNvSpPr txBox="1">
                <a:spLocks noRot="1" noChangeAspect="1" noMove="1" noResize="1" noEditPoints="1" noAdjustHandles="1" noChangeArrowheads="1" noChangeShapeType="1" noTextEdit="1"/>
              </p:cNvSpPr>
              <p:nvPr/>
            </p:nvSpPr>
            <p:spPr>
              <a:xfrm>
                <a:off x="2399018" y="1198780"/>
                <a:ext cx="565090" cy="391004"/>
              </a:xfrm>
              <a:prstGeom prst="rect">
                <a:avLst/>
              </a:prstGeom>
              <a:blipFill>
                <a:blip r:embed="rId21"/>
                <a:stretch>
                  <a:fillRect l="-8889" r="-4444" b="-93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字方塊 61">
                <a:extLst>
                  <a:ext uri="{FF2B5EF4-FFF2-40B4-BE49-F238E27FC236}">
                    <a16:creationId xmlns:a16="http://schemas.microsoft.com/office/drawing/2014/main" id="{5660D89B-D667-46F1-A4BC-DFCDDDC15914}"/>
                  </a:ext>
                </a:extLst>
              </p:cNvPr>
              <p:cNvSpPr txBox="1"/>
              <p:nvPr/>
            </p:nvSpPr>
            <p:spPr>
              <a:xfrm>
                <a:off x="4671617" y="1198781"/>
                <a:ext cx="565091" cy="391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1,2</m:t>
                          </m:r>
                        </m:sub>
                        <m:sup>
                          <m:r>
                            <a:rPr lang="en-US" altLang="zh-TW" sz="2400" i="1">
                              <a:latin typeface="Cambria Math" panose="02040503050406030204" pitchFamily="18" charset="0"/>
                            </a:rPr>
                            <m:t>′</m:t>
                          </m:r>
                        </m:sup>
                      </m:sSubSup>
                    </m:oMath>
                  </m:oMathPara>
                </a14:m>
                <a:endParaRPr lang="zh-TW" altLang="en-US" sz="2400" dirty="0"/>
              </a:p>
            </p:txBody>
          </p:sp>
        </mc:Choice>
        <mc:Fallback xmlns="">
          <p:sp>
            <p:nvSpPr>
              <p:cNvPr id="62" name="文字方塊 61">
                <a:extLst>
                  <a:ext uri="{FF2B5EF4-FFF2-40B4-BE49-F238E27FC236}">
                    <a16:creationId xmlns:a16="http://schemas.microsoft.com/office/drawing/2014/main" id="{5660D89B-D667-46F1-A4BC-DFCDDDC15914}"/>
                  </a:ext>
                </a:extLst>
              </p:cNvPr>
              <p:cNvSpPr txBox="1">
                <a:spLocks noRot="1" noChangeAspect="1" noMove="1" noResize="1" noEditPoints="1" noAdjustHandles="1" noChangeArrowheads="1" noChangeShapeType="1" noTextEdit="1"/>
              </p:cNvSpPr>
              <p:nvPr/>
            </p:nvSpPr>
            <p:spPr>
              <a:xfrm>
                <a:off x="4671617" y="1198781"/>
                <a:ext cx="565091" cy="391389"/>
              </a:xfrm>
              <a:prstGeom prst="rect">
                <a:avLst/>
              </a:prstGeom>
              <a:blipFill>
                <a:blip r:embed="rId22"/>
                <a:stretch>
                  <a:fillRect l="-6522" r="-4348" b="-93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字方塊 62">
                <a:extLst>
                  <a:ext uri="{FF2B5EF4-FFF2-40B4-BE49-F238E27FC236}">
                    <a16:creationId xmlns:a16="http://schemas.microsoft.com/office/drawing/2014/main" id="{9330352A-05F1-43BE-8D9C-877E0C36EF61}"/>
                  </a:ext>
                </a:extLst>
              </p:cNvPr>
              <p:cNvSpPr txBox="1"/>
              <p:nvPr/>
            </p:nvSpPr>
            <p:spPr>
              <a:xfrm>
                <a:off x="6822815" y="1198780"/>
                <a:ext cx="565091" cy="3910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1,3</m:t>
                          </m:r>
                        </m:sub>
                        <m:sup>
                          <m:r>
                            <a:rPr lang="en-US" altLang="zh-TW" sz="2400" i="1">
                              <a:latin typeface="Cambria Math" panose="02040503050406030204" pitchFamily="18" charset="0"/>
                            </a:rPr>
                            <m:t>′</m:t>
                          </m:r>
                        </m:sup>
                      </m:sSubSup>
                    </m:oMath>
                  </m:oMathPara>
                </a14:m>
                <a:endParaRPr lang="zh-TW" altLang="en-US" sz="2400" dirty="0"/>
              </a:p>
            </p:txBody>
          </p:sp>
        </mc:Choice>
        <mc:Fallback xmlns="">
          <p:sp>
            <p:nvSpPr>
              <p:cNvPr id="63" name="文字方塊 62">
                <a:extLst>
                  <a:ext uri="{FF2B5EF4-FFF2-40B4-BE49-F238E27FC236}">
                    <a16:creationId xmlns:a16="http://schemas.microsoft.com/office/drawing/2014/main" id="{9330352A-05F1-43BE-8D9C-877E0C36EF61}"/>
                  </a:ext>
                </a:extLst>
              </p:cNvPr>
              <p:cNvSpPr txBox="1">
                <a:spLocks noRot="1" noChangeAspect="1" noMove="1" noResize="1" noEditPoints="1" noAdjustHandles="1" noChangeArrowheads="1" noChangeShapeType="1" noTextEdit="1"/>
              </p:cNvSpPr>
              <p:nvPr/>
            </p:nvSpPr>
            <p:spPr>
              <a:xfrm>
                <a:off x="6822815" y="1198780"/>
                <a:ext cx="565091" cy="391004"/>
              </a:xfrm>
              <a:prstGeom prst="rect">
                <a:avLst/>
              </a:prstGeom>
              <a:blipFill>
                <a:blip r:embed="rId23"/>
                <a:stretch>
                  <a:fillRect l="-6667" r="-4444" b="-93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字方塊 63">
                <a:extLst>
                  <a:ext uri="{FF2B5EF4-FFF2-40B4-BE49-F238E27FC236}">
                    <a16:creationId xmlns:a16="http://schemas.microsoft.com/office/drawing/2014/main" id="{18D517AE-515B-4187-9159-390279E6185D}"/>
                  </a:ext>
                </a:extLst>
              </p:cNvPr>
              <p:cNvSpPr txBox="1"/>
              <p:nvPr/>
            </p:nvSpPr>
            <p:spPr>
              <a:xfrm>
                <a:off x="9178680" y="1215003"/>
                <a:ext cx="565091" cy="3910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1,4</m:t>
                          </m:r>
                        </m:sub>
                        <m:sup>
                          <m:r>
                            <a:rPr lang="en-US" altLang="zh-TW" sz="2400" i="1">
                              <a:latin typeface="Cambria Math" panose="02040503050406030204" pitchFamily="18" charset="0"/>
                            </a:rPr>
                            <m:t>′</m:t>
                          </m:r>
                        </m:sup>
                      </m:sSubSup>
                    </m:oMath>
                  </m:oMathPara>
                </a14:m>
                <a:endParaRPr lang="zh-TW" altLang="en-US" sz="2400" dirty="0"/>
              </a:p>
            </p:txBody>
          </p:sp>
        </mc:Choice>
        <mc:Fallback xmlns="">
          <p:sp>
            <p:nvSpPr>
              <p:cNvPr id="64" name="文字方塊 63">
                <a:extLst>
                  <a:ext uri="{FF2B5EF4-FFF2-40B4-BE49-F238E27FC236}">
                    <a16:creationId xmlns:a16="http://schemas.microsoft.com/office/drawing/2014/main" id="{18D517AE-515B-4187-9159-390279E6185D}"/>
                  </a:ext>
                </a:extLst>
              </p:cNvPr>
              <p:cNvSpPr txBox="1">
                <a:spLocks noRot="1" noChangeAspect="1" noMove="1" noResize="1" noEditPoints="1" noAdjustHandles="1" noChangeArrowheads="1" noChangeShapeType="1" noTextEdit="1"/>
              </p:cNvSpPr>
              <p:nvPr/>
            </p:nvSpPr>
            <p:spPr>
              <a:xfrm>
                <a:off x="9178680" y="1215003"/>
                <a:ext cx="565091" cy="391004"/>
              </a:xfrm>
              <a:prstGeom prst="rect">
                <a:avLst/>
              </a:prstGeom>
              <a:blipFill>
                <a:blip r:embed="rId24"/>
                <a:stretch>
                  <a:fillRect l="-4348" r="-2174" b="-93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字方塊 64">
                <a:extLst>
                  <a:ext uri="{FF2B5EF4-FFF2-40B4-BE49-F238E27FC236}">
                    <a16:creationId xmlns:a16="http://schemas.microsoft.com/office/drawing/2014/main" id="{07CBE55D-AF8D-4615-9859-2AD4F8FFAC36}"/>
                  </a:ext>
                </a:extLst>
              </p:cNvPr>
              <p:cNvSpPr txBox="1"/>
              <p:nvPr/>
            </p:nvSpPr>
            <p:spPr>
              <a:xfrm>
                <a:off x="6193775" y="41539"/>
                <a:ext cx="5078506" cy="8452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800" i="1" smtClean="0">
                              <a:solidFill>
                                <a:schemeClr val="bg1">
                                  <a:lumMod val="95000"/>
                                </a:schemeClr>
                              </a:solidFill>
                              <a:latin typeface="Cambria Math" panose="02040503050406030204" pitchFamily="18" charset="0"/>
                            </a:rPr>
                          </m:ctrlPr>
                        </m:sSubSupPr>
                        <m:e>
                          <m:r>
                            <a:rPr lang="zh-TW" altLang="en-US" sz="2800" i="1">
                              <a:solidFill>
                                <a:schemeClr val="bg1">
                                  <a:lumMod val="95000"/>
                                </a:schemeClr>
                              </a:solidFill>
                              <a:latin typeface="Cambria Math" panose="02040503050406030204" pitchFamily="18" charset="0"/>
                            </a:rPr>
                            <m:t>𝛼</m:t>
                          </m:r>
                        </m:e>
                        <m:sub>
                          <m:r>
                            <a:rPr lang="en-US" altLang="zh-TW" sz="2800" i="1">
                              <a:solidFill>
                                <a:schemeClr val="bg1">
                                  <a:lumMod val="95000"/>
                                </a:schemeClr>
                              </a:solidFill>
                              <a:latin typeface="Cambria Math" panose="02040503050406030204" pitchFamily="18" charset="0"/>
                            </a:rPr>
                            <m:t>1,</m:t>
                          </m:r>
                          <m:r>
                            <a:rPr lang="en-US" altLang="zh-TW" sz="2800" i="1">
                              <a:solidFill>
                                <a:schemeClr val="bg1">
                                  <a:lumMod val="95000"/>
                                </a:schemeClr>
                              </a:solidFill>
                              <a:latin typeface="Cambria Math" panose="02040503050406030204" pitchFamily="18" charset="0"/>
                            </a:rPr>
                            <m:t>𝑖</m:t>
                          </m:r>
                        </m:sub>
                        <m:sup>
                          <m:r>
                            <a:rPr lang="en-US" altLang="zh-TW" sz="2800" i="1">
                              <a:solidFill>
                                <a:schemeClr val="bg1">
                                  <a:lumMod val="95000"/>
                                </a:schemeClr>
                              </a:solidFill>
                              <a:latin typeface="Cambria Math" panose="02040503050406030204" pitchFamily="18" charset="0"/>
                            </a:rPr>
                            <m:t>′</m:t>
                          </m:r>
                        </m:sup>
                      </m:sSubSup>
                      <m:r>
                        <a:rPr lang="en-US" altLang="zh-TW" sz="2800" i="1">
                          <a:solidFill>
                            <a:schemeClr val="bg1">
                              <a:lumMod val="95000"/>
                            </a:schemeClr>
                          </a:solidFill>
                          <a:latin typeface="Cambria Math" panose="02040503050406030204" pitchFamily="18" charset="0"/>
                        </a:rPr>
                        <m:t>=</m:t>
                      </m:r>
                      <m:r>
                        <a:rPr lang="en-US" altLang="zh-TW" sz="2800" i="1">
                          <a:solidFill>
                            <a:schemeClr val="bg1">
                              <a:lumMod val="95000"/>
                            </a:schemeClr>
                          </a:solidFill>
                          <a:latin typeface="Cambria Math" panose="02040503050406030204" pitchFamily="18" charset="0"/>
                        </a:rPr>
                        <m:t>𝑒𝑥𝑝</m:t>
                      </m:r>
                      <m:d>
                        <m:dPr>
                          <m:ctrlPr>
                            <a:rPr lang="en-US" altLang="zh-TW" sz="2800" i="1">
                              <a:solidFill>
                                <a:schemeClr val="bg1">
                                  <a:lumMod val="95000"/>
                                </a:schemeClr>
                              </a:solidFill>
                              <a:latin typeface="Cambria Math" panose="02040503050406030204" pitchFamily="18" charset="0"/>
                            </a:rPr>
                          </m:ctrlPr>
                        </m:dPr>
                        <m:e>
                          <m:sSub>
                            <m:sSubPr>
                              <m:ctrlPr>
                                <a:rPr lang="en-US" altLang="zh-TW" sz="2800" i="1">
                                  <a:solidFill>
                                    <a:schemeClr val="bg1">
                                      <a:lumMod val="95000"/>
                                    </a:schemeClr>
                                  </a:solidFill>
                                  <a:latin typeface="Cambria Math" panose="02040503050406030204" pitchFamily="18" charset="0"/>
                                </a:rPr>
                              </m:ctrlPr>
                            </m:sSubPr>
                            <m:e>
                              <m:r>
                                <a:rPr lang="zh-TW" altLang="en-US" sz="2800" i="1">
                                  <a:solidFill>
                                    <a:schemeClr val="bg1">
                                      <a:lumMod val="95000"/>
                                    </a:schemeClr>
                                  </a:solidFill>
                                  <a:latin typeface="Cambria Math" panose="02040503050406030204" pitchFamily="18" charset="0"/>
                                </a:rPr>
                                <m:t>𝛼</m:t>
                              </m:r>
                            </m:e>
                            <m:sub>
                              <m:r>
                                <a:rPr lang="en-US" altLang="zh-TW" sz="2800" i="1">
                                  <a:solidFill>
                                    <a:schemeClr val="bg1">
                                      <a:lumMod val="95000"/>
                                    </a:schemeClr>
                                  </a:solidFill>
                                  <a:latin typeface="Cambria Math" panose="02040503050406030204" pitchFamily="18" charset="0"/>
                                </a:rPr>
                                <m:t>1,</m:t>
                              </m:r>
                              <m:r>
                                <a:rPr lang="en-US" altLang="zh-TW" sz="2800" i="1">
                                  <a:solidFill>
                                    <a:schemeClr val="bg1">
                                      <a:lumMod val="95000"/>
                                    </a:schemeClr>
                                  </a:solidFill>
                                  <a:latin typeface="Cambria Math" panose="02040503050406030204" pitchFamily="18" charset="0"/>
                                </a:rPr>
                                <m:t>𝑖</m:t>
                              </m:r>
                            </m:sub>
                          </m:sSub>
                          <m:r>
                            <m:rPr>
                              <m:nor/>
                            </m:rPr>
                            <a:rPr lang="zh-TW" altLang="en-US" sz="2800" dirty="0">
                              <a:solidFill>
                                <a:schemeClr val="bg1">
                                  <a:lumMod val="95000"/>
                                </a:schemeClr>
                              </a:solidFill>
                            </a:rPr>
                            <m:t> </m:t>
                          </m:r>
                        </m:e>
                      </m:d>
                      <m:r>
                        <a:rPr lang="en-US" altLang="zh-TW" sz="2800" i="1">
                          <a:solidFill>
                            <a:schemeClr val="bg1">
                              <a:lumMod val="95000"/>
                            </a:schemeClr>
                          </a:solidFill>
                          <a:latin typeface="Cambria Math" panose="02040503050406030204" pitchFamily="18" charset="0"/>
                        </a:rPr>
                        <m:t>/</m:t>
                      </m:r>
                      <m:nary>
                        <m:naryPr>
                          <m:chr m:val="∑"/>
                          <m:limLoc m:val="subSup"/>
                          <m:supHide m:val="on"/>
                          <m:ctrlPr>
                            <a:rPr lang="en-US" altLang="zh-TW" sz="2800" i="1">
                              <a:solidFill>
                                <a:schemeClr val="bg1">
                                  <a:lumMod val="95000"/>
                                </a:schemeClr>
                              </a:solidFill>
                              <a:latin typeface="Cambria Math" panose="02040503050406030204" pitchFamily="18" charset="0"/>
                            </a:rPr>
                          </m:ctrlPr>
                        </m:naryPr>
                        <m:sub>
                          <m:r>
                            <m:rPr>
                              <m:brk m:alnAt="9"/>
                            </m:rPr>
                            <a:rPr lang="en-US" altLang="zh-TW" sz="2800" i="1">
                              <a:solidFill>
                                <a:schemeClr val="bg1">
                                  <a:lumMod val="95000"/>
                                </a:schemeClr>
                              </a:solidFill>
                              <a:latin typeface="Cambria Math" panose="02040503050406030204" pitchFamily="18" charset="0"/>
                            </a:rPr>
                            <m:t>𝑗</m:t>
                          </m:r>
                        </m:sub>
                        <m:sup/>
                        <m:e>
                          <m:r>
                            <a:rPr lang="en-US" altLang="zh-TW" sz="2800" i="1">
                              <a:solidFill>
                                <a:schemeClr val="bg1">
                                  <a:lumMod val="95000"/>
                                </a:schemeClr>
                              </a:solidFill>
                              <a:latin typeface="Cambria Math" panose="02040503050406030204" pitchFamily="18" charset="0"/>
                            </a:rPr>
                            <m:t>𝑒𝑥𝑝</m:t>
                          </m:r>
                          <m:d>
                            <m:dPr>
                              <m:ctrlPr>
                                <a:rPr lang="en-US" altLang="zh-TW" sz="2800" i="1">
                                  <a:solidFill>
                                    <a:schemeClr val="bg1">
                                      <a:lumMod val="95000"/>
                                    </a:schemeClr>
                                  </a:solidFill>
                                  <a:latin typeface="Cambria Math" panose="02040503050406030204" pitchFamily="18" charset="0"/>
                                </a:rPr>
                              </m:ctrlPr>
                            </m:dPr>
                            <m:e>
                              <m:sSub>
                                <m:sSubPr>
                                  <m:ctrlPr>
                                    <a:rPr lang="en-US" altLang="zh-TW" sz="2800" i="1">
                                      <a:solidFill>
                                        <a:schemeClr val="bg1">
                                          <a:lumMod val="95000"/>
                                        </a:schemeClr>
                                      </a:solidFill>
                                      <a:latin typeface="Cambria Math" panose="02040503050406030204" pitchFamily="18" charset="0"/>
                                    </a:rPr>
                                  </m:ctrlPr>
                                </m:sSubPr>
                                <m:e>
                                  <m:r>
                                    <a:rPr lang="zh-TW" altLang="en-US" sz="2800" i="1">
                                      <a:solidFill>
                                        <a:schemeClr val="bg1">
                                          <a:lumMod val="95000"/>
                                        </a:schemeClr>
                                      </a:solidFill>
                                      <a:latin typeface="Cambria Math" panose="02040503050406030204" pitchFamily="18" charset="0"/>
                                    </a:rPr>
                                    <m:t>𝛼</m:t>
                                  </m:r>
                                </m:e>
                                <m:sub>
                                  <m:r>
                                    <a:rPr lang="en-US" altLang="zh-TW" sz="2800" i="1">
                                      <a:solidFill>
                                        <a:schemeClr val="bg1">
                                          <a:lumMod val="95000"/>
                                        </a:schemeClr>
                                      </a:solidFill>
                                      <a:latin typeface="Cambria Math" panose="02040503050406030204" pitchFamily="18" charset="0"/>
                                    </a:rPr>
                                    <m:t>1,</m:t>
                                  </m:r>
                                  <m:r>
                                    <a:rPr lang="en-US" altLang="zh-TW" sz="2800" i="1">
                                      <a:solidFill>
                                        <a:schemeClr val="bg1">
                                          <a:lumMod val="95000"/>
                                        </a:schemeClr>
                                      </a:solidFill>
                                      <a:latin typeface="Cambria Math" panose="02040503050406030204" pitchFamily="18" charset="0"/>
                                    </a:rPr>
                                    <m:t>𝑗</m:t>
                                  </m:r>
                                </m:sub>
                              </m:sSub>
                              <m:r>
                                <m:rPr>
                                  <m:nor/>
                                </m:rPr>
                                <a:rPr lang="zh-TW" altLang="en-US" sz="2800" dirty="0">
                                  <a:solidFill>
                                    <a:schemeClr val="bg1">
                                      <a:lumMod val="95000"/>
                                    </a:schemeClr>
                                  </a:solidFill>
                                </a:rPr>
                                <m:t> </m:t>
                              </m:r>
                            </m:e>
                          </m:d>
                        </m:e>
                      </m:nary>
                    </m:oMath>
                  </m:oMathPara>
                </a14:m>
                <a:endParaRPr lang="zh-TW" altLang="en-US" sz="2800" dirty="0">
                  <a:solidFill>
                    <a:schemeClr val="bg1">
                      <a:lumMod val="95000"/>
                    </a:schemeClr>
                  </a:solidFill>
                </a:endParaRPr>
              </a:p>
            </p:txBody>
          </p:sp>
        </mc:Choice>
        <mc:Fallback xmlns="">
          <p:sp>
            <p:nvSpPr>
              <p:cNvPr id="65" name="文字方塊 64">
                <a:extLst>
                  <a:ext uri="{FF2B5EF4-FFF2-40B4-BE49-F238E27FC236}">
                    <a16:creationId xmlns:a16="http://schemas.microsoft.com/office/drawing/2014/main" id="{07CBE55D-AF8D-4615-9859-2AD4F8FFAC36}"/>
                  </a:ext>
                </a:extLst>
              </p:cNvPr>
              <p:cNvSpPr txBox="1">
                <a:spLocks noRot="1" noChangeAspect="1" noMove="1" noResize="1" noEditPoints="1" noAdjustHandles="1" noChangeArrowheads="1" noChangeShapeType="1" noTextEdit="1"/>
              </p:cNvSpPr>
              <p:nvPr/>
            </p:nvSpPr>
            <p:spPr>
              <a:xfrm>
                <a:off x="6193775" y="41539"/>
                <a:ext cx="5078506" cy="845296"/>
              </a:xfrm>
              <a:prstGeom prst="rect">
                <a:avLst/>
              </a:prstGeom>
              <a:blipFill>
                <a:blip r:embed="rId25"/>
                <a:stretch>
                  <a:fillRect t="-191045" b="-264179"/>
                </a:stretch>
              </a:blipFill>
            </p:spPr>
            <p:txBody>
              <a:bodyPr/>
              <a:lstStyle/>
              <a:p>
                <a:r>
                  <a:rPr lang="zh-CN" altLang="en-US">
                    <a:noFill/>
                  </a:rPr>
                  <a:t> </a:t>
                </a:r>
              </a:p>
            </p:txBody>
          </p:sp>
        </mc:Fallback>
      </mc:AlternateContent>
      <p:sp>
        <p:nvSpPr>
          <p:cNvPr id="4" name="内容占位符 3">
            <a:extLst>
              <a:ext uri="{FF2B5EF4-FFF2-40B4-BE49-F238E27FC236}">
                <a16:creationId xmlns:a16="http://schemas.microsoft.com/office/drawing/2014/main" id="{4800CEE7-1517-D873-91AE-55FBC8511381}"/>
              </a:ext>
            </a:extLst>
          </p:cNvPr>
          <p:cNvSpPr>
            <a:spLocks noGrp="1"/>
          </p:cNvSpPr>
          <p:nvPr>
            <p:ph sz="quarter" idx="10"/>
          </p:nvPr>
        </p:nvSpPr>
        <p:spPr/>
        <p:txBody>
          <a:bodyPr/>
          <a:lstStyle/>
          <a:p>
            <a:endParaRPr lang="zh-CN" altLang="en-US"/>
          </a:p>
        </p:txBody>
      </p:sp>
      <p:sp>
        <p:nvSpPr>
          <p:cNvPr id="2" name="投影片編號版面配置區 1">
            <a:extLst>
              <a:ext uri="{FF2B5EF4-FFF2-40B4-BE49-F238E27FC236}">
                <a16:creationId xmlns:a16="http://schemas.microsoft.com/office/drawing/2014/main" id="{110019CD-E311-4986-9EC8-89250B3CEDAE}"/>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12</a:t>
            </a:fld>
            <a:endParaRPr lang="zh-TW" altLang="en-US"/>
          </a:p>
        </p:txBody>
      </p:sp>
    </p:spTree>
    <p:extLst>
      <p:ext uri="{BB962C8B-B14F-4D97-AF65-F5344CB8AC3E}">
        <p14:creationId xmlns:p14="http://schemas.microsoft.com/office/powerpoint/2010/main" val="167763438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3" grpId="0"/>
      <p:bldP spid="54" grpId="0" animBg="1"/>
      <p:bldP spid="60" grpId="0" animBg="1"/>
      <p:bldP spid="61" grpId="0"/>
      <p:bldP spid="62" grpId="0"/>
      <p:bldP spid="63" grpId="0"/>
      <p:bldP spid="64" grpId="0"/>
      <p:bldP spid="6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9" name="直線單箭頭接點 138">
            <a:extLst>
              <a:ext uri="{FF2B5EF4-FFF2-40B4-BE49-F238E27FC236}">
                <a16:creationId xmlns:a16="http://schemas.microsoft.com/office/drawing/2014/main" id="{62599888-CF94-4D24-980F-70DE6F9003F6}"/>
              </a:ext>
            </a:extLst>
          </p:cNvPr>
          <p:cNvCxnSpPr>
            <a:cxnSpLocks/>
          </p:cNvCxnSpPr>
          <p:nvPr/>
        </p:nvCxnSpPr>
        <p:spPr>
          <a:xfrm flipH="1" flipV="1">
            <a:off x="4835337" y="3076315"/>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線單箭頭接點 139">
            <a:extLst>
              <a:ext uri="{FF2B5EF4-FFF2-40B4-BE49-F238E27FC236}">
                <a16:creationId xmlns:a16="http://schemas.microsoft.com/office/drawing/2014/main" id="{F02460C6-CB1B-4F30-A955-C15831142307}"/>
              </a:ext>
            </a:extLst>
          </p:cNvPr>
          <p:cNvCxnSpPr>
            <a:cxnSpLocks/>
          </p:cNvCxnSpPr>
          <p:nvPr/>
        </p:nvCxnSpPr>
        <p:spPr>
          <a:xfrm flipH="1" flipV="1">
            <a:off x="7058177" y="3075412"/>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線單箭頭接點 140">
            <a:extLst>
              <a:ext uri="{FF2B5EF4-FFF2-40B4-BE49-F238E27FC236}">
                <a16:creationId xmlns:a16="http://schemas.microsoft.com/office/drawing/2014/main" id="{9920C0CB-2BDD-4739-BFEC-C28A70F17276}"/>
              </a:ext>
            </a:extLst>
          </p:cNvPr>
          <p:cNvCxnSpPr>
            <a:cxnSpLocks/>
          </p:cNvCxnSpPr>
          <p:nvPr/>
        </p:nvCxnSpPr>
        <p:spPr>
          <a:xfrm flipH="1" flipV="1">
            <a:off x="9318535" y="3093514"/>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5" name="橢圓 144">
            <a:extLst>
              <a:ext uri="{FF2B5EF4-FFF2-40B4-BE49-F238E27FC236}">
                <a16:creationId xmlns:a16="http://schemas.microsoft.com/office/drawing/2014/main" id="{8DEFC211-389A-4AB7-A364-99238068FA71}"/>
              </a:ext>
            </a:extLst>
          </p:cNvPr>
          <p:cNvSpPr/>
          <p:nvPr/>
        </p:nvSpPr>
        <p:spPr>
          <a:xfrm>
            <a:off x="4764355" y="2925658"/>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46" name="橢圓 145">
            <a:extLst>
              <a:ext uri="{FF2B5EF4-FFF2-40B4-BE49-F238E27FC236}">
                <a16:creationId xmlns:a16="http://schemas.microsoft.com/office/drawing/2014/main" id="{9F55845E-2E70-4CF2-8670-CA606BEFF860}"/>
              </a:ext>
            </a:extLst>
          </p:cNvPr>
          <p:cNvSpPr/>
          <p:nvPr/>
        </p:nvSpPr>
        <p:spPr>
          <a:xfrm>
            <a:off x="6969764" y="2934516"/>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47" name="橢圓 146">
            <a:extLst>
              <a:ext uri="{FF2B5EF4-FFF2-40B4-BE49-F238E27FC236}">
                <a16:creationId xmlns:a16="http://schemas.microsoft.com/office/drawing/2014/main" id="{0B3400FE-3455-4EBE-BE63-E893937B1B75}"/>
              </a:ext>
            </a:extLst>
          </p:cNvPr>
          <p:cNvSpPr/>
          <p:nvPr/>
        </p:nvSpPr>
        <p:spPr>
          <a:xfrm>
            <a:off x="9220724" y="2959917"/>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48" name="直線單箭頭接點 147">
            <a:extLst>
              <a:ext uri="{FF2B5EF4-FFF2-40B4-BE49-F238E27FC236}">
                <a16:creationId xmlns:a16="http://schemas.microsoft.com/office/drawing/2014/main" id="{5B235E64-6957-47F3-A325-11FB7E0BB1DF}"/>
              </a:ext>
            </a:extLst>
          </p:cNvPr>
          <p:cNvCxnSpPr>
            <a:cxnSpLocks/>
            <a:endCxn id="147" idx="4"/>
          </p:cNvCxnSpPr>
          <p:nvPr/>
        </p:nvCxnSpPr>
        <p:spPr>
          <a:xfrm flipV="1">
            <a:off x="2251404" y="3139917"/>
            <a:ext cx="7059320" cy="96544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線單箭頭接點 148">
            <a:extLst>
              <a:ext uri="{FF2B5EF4-FFF2-40B4-BE49-F238E27FC236}">
                <a16:creationId xmlns:a16="http://schemas.microsoft.com/office/drawing/2014/main" id="{6724DEAC-3039-45E1-86C7-15B62D8E0057}"/>
              </a:ext>
            </a:extLst>
          </p:cNvPr>
          <p:cNvCxnSpPr>
            <a:cxnSpLocks/>
            <a:endCxn id="146" idx="4"/>
          </p:cNvCxnSpPr>
          <p:nvPr/>
        </p:nvCxnSpPr>
        <p:spPr>
          <a:xfrm flipV="1">
            <a:off x="2251404" y="3114517"/>
            <a:ext cx="4808360" cy="9908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直線單箭頭接點 149">
            <a:extLst>
              <a:ext uri="{FF2B5EF4-FFF2-40B4-BE49-F238E27FC236}">
                <a16:creationId xmlns:a16="http://schemas.microsoft.com/office/drawing/2014/main" id="{59FAE96B-3BE9-4D99-886D-2BF888F943A8}"/>
              </a:ext>
            </a:extLst>
          </p:cNvPr>
          <p:cNvCxnSpPr>
            <a:cxnSpLocks/>
            <a:endCxn id="145" idx="4"/>
          </p:cNvCxnSpPr>
          <p:nvPr/>
        </p:nvCxnSpPr>
        <p:spPr>
          <a:xfrm flipV="1">
            <a:off x="2251405" y="3105659"/>
            <a:ext cx="2602951" cy="9997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F5A62708-5253-450F-8A65-CD13A2C21D36}"/>
              </a:ext>
            </a:extLst>
          </p:cNvPr>
          <p:cNvCxnSpPr>
            <a:cxnSpLocks/>
            <a:endCxn id="54" idx="4"/>
          </p:cNvCxnSpPr>
          <p:nvPr/>
        </p:nvCxnSpPr>
        <p:spPr>
          <a:xfrm flipH="1" flipV="1">
            <a:off x="2556679" y="3097192"/>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橢圓 53">
            <a:extLst>
              <a:ext uri="{FF2B5EF4-FFF2-40B4-BE49-F238E27FC236}">
                <a16:creationId xmlns:a16="http://schemas.microsoft.com/office/drawing/2014/main" id="{7AD0FA1B-E03B-444E-8065-A795D9ED0C97}"/>
              </a:ext>
            </a:extLst>
          </p:cNvPr>
          <p:cNvSpPr/>
          <p:nvPr/>
        </p:nvSpPr>
        <p:spPr>
          <a:xfrm>
            <a:off x="2466678" y="2917191"/>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55" name="直線單箭頭接點 54">
            <a:extLst>
              <a:ext uri="{FF2B5EF4-FFF2-40B4-BE49-F238E27FC236}">
                <a16:creationId xmlns:a16="http://schemas.microsoft.com/office/drawing/2014/main" id="{60090ACF-9CB8-4341-ACB4-890253F8577B}"/>
              </a:ext>
            </a:extLst>
          </p:cNvPr>
          <p:cNvCxnSpPr>
            <a:cxnSpLocks/>
            <a:endCxn id="54" idx="4"/>
          </p:cNvCxnSpPr>
          <p:nvPr/>
        </p:nvCxnSpPr>
        <p:spPr>
          <a:xfrm flipV="1">
            <a:off x="2251404" y="3097191"/>
            <a:ext cx="305274" cy="100816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文字方塊 60">
                <a:extLst>
                  <a:ext uri="{FF2B5EF4-FFF2-40B4-BE49-F238E27FC236}">
                    <a16:creationId xmlns:a16="http://schemas.microsoft.com/office/drawing/2014/main" id="{7FDA45FF-45CB-4BF7-8903-056773BFB814}"/>
                  </a:ext>
                </a:extLst>
              </p:cNvPr>
              <p:cNvSpPr txBox="1"/>
              <p:nvPr/>
            </p:nvSpPr>
            <p:spPr>
              <a:xfrm>
                <a:off x="2399019" y="2521145"/>
                <a:ext cx="565091" cy="3910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1,1</m:t>
                          </m:r>
                        </m:sub>
                        <m:sup>
                          <m:r>
                            <a:rPr lang="en-US" altLang="zh-TW" sz="2400" i="1">
                              <a:latin typeface="Cambria Math" panose="02040503050406030204" pitchFamily="18" charset="0"/>
                            </a:rPr>
                            <m:t>′</m:t>
                          </m:r>
                        </m:sup>
                      </m:sSubSup>
                    </m:oMath>
                  </m:oMathPara>
                </a14:m>
                <a:endParaRPr lang="zh-TW" altLang="en-US" sz="2400" dirty="0"/>
              </a:p>
            </p:txBody>
          </p:sp>
        </mc:Choice>
        <mc:Fallback xmlns="">
          <p:sp>
            <p:nvSpPr>
              <p:cNvPr id="61" name="文字方塊 60">
                <a:extLst>
                  <a:ext uri="{FF2B5EF4-FFF2-40B4-BE49-F238E27FC236}">
                    <a16:creationId xmlns:a16="http://schemas.microsoft.com/office/drawing/2014/main" id="{7FDA45FF-45CB-4BF7-8903-056773BFB814}"/>
                  </a:ext>
                </a:extLst>
              </p:cNvPr>
              <p:cNvSpPr txBox="1">
                <a:spLocks noRot="1" noChangeAspect="1" noMove="1" noResize="1" noEditPoints="1" noAdjustHandles="1" noChangeArrowheads="1" noChangeShapeType="1" noTextEdit="1"/>
              </p:cNvSpPr>
              <p:nvPr/>
            </p:nvSpPr>
            <p:spPr>
              <a:xfrm>
                <a:off x="2399019" y="2521145"/>
                <a:ext cx="565091" cy="391004"/>
              </a:xfrm>
              <a:prstGeom prst="rect">
                <a:avLst/>
              </a:prstGeom>
              <a:blipFill>
                <a:blip r:embed="rId3"/>
                <a:stretch>
                  <a:fillRect l="-8889" r="-4444" b="-93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字方塊 61">
                <a:extLst>
                  <a:ext uri="{FF2B5EF4-FFF2-40B4-BE49-F238E27FC236}">
                    <a16:creationId xmlns:a16="http://schemas.microsoft.com/office/drawing/2014/main" id="{5660D89B-D667-46F1-A4BC-DFCDDDC15914}"/>
                  </a:ext>
                </a:extLst>
              </p:cNvPr>
              <p:cNvSpPr txBox="1"/>
              <p:nvPr/>
            </p:nvSpPr>
            <p:spPr>
              <a:xfrm>
                <a:off x="4671617" y="2521146"/>
                <a:ext cx="565091" cy="391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1,2</m:t>
                          </m:r>
                        </m:sub>
                        <m:sup>
                          <m:r>
                            <a:rPr lang="en-US" altLang="zh-TW" sz="2400" i="1">
                              <a:latin typeface="Cambria Math" panose="02040503050406030204" pitchFamily="18" charset="0"/>
                            </a:rPr>
                            <m:t>′</m:t>
                          </m:r>
                        </m:sup>
                      </m:sSubSup>
                    </m:oMath>
                  </m:oMathPara>
                </a14:m>
                <a:endParaRPr lang="zh-TW" altLang="en-US" sz="2400" dirty="0"/>
              </a:p>
            </p:txBody>
          </p:sp>
        </mc:Choice>
        <mc:Fallback xmlns="">
          <p:sp>
            <p:nvSpPr>
              <p:cNvPr id="62" name="文字方塊 61">
                <a:extLst>
                  <a:ext uri="{FF2B5EF4-FFF2-40B4-BE49-F238E27FC236}">
                    <a16:creationId xmlns:a16="http://schemas.microsoft.com/office/drawing/2014/main" id="{5660D89B-D667-46F1-A4BC-DFCDDDC15914}"/>
                  </a:ext>
                </a:extLst>
              </p:cNvPr>
              <p:cNvSpPr txBox="1">
                <a:spLocks noRot="1" noChangeAspect="1" noMove="1" noResize="1" noEditPoints="1" noAdjustHandles="1" noChangeArrowheads="1" noChangeShapeType="1" noTextEdit="1"/>
              </p:cNvSpPr>
              <p:nvPr/>
            </p:nvSpPr>
            <p:spPr>
              <a:xfrm>
                <a:off x="4671617" y="2521146"/>
                <a:ext cx="565091" cy="391389"/>
              </a:xfrm>
              <a:prstGeom prst="rect">
                <a:avLst/>
              </a:prstGeom>
              <a:blipFill>
                <a:blip r:embed="rId4"/>
                <a:stretch>
                  <a:fillRect l="-6522" r="-4348" b="-93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字方塊 62">
                <a:extLst>
                  <a:ext uri="{FF2B5EF4-FFF2-40B4-BE49-F238E27FC236}">
                    <a16:creationId xmlns:a16="http://schemas.microsoft.com/office/drawing/2014/main" id="{9330352A-05F1-43BE-8D9C-877E0C36EF61}"/>
                  </a:ext>
                </a:extLst>
              </p:cNvPr>
              <p:cNvSpPr txBox="1"/>
              <p:nvPr/>
            </p:nvSpPr>
            <p:spPr>
              <a:xfrm>
                <a:off x="6822815" y="2521146"/>
                <a:ext cx="565091" cy="391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1,3</m:t>
                          </m:r>
                        </m:sub>
                        <m:sup>
                          <m:r>
                            <a:rPr lang="en-US" altLang="zh-TW" sz="2400" i="1">
                              <a:latin typeface="Cambria Math" panose="02040503050406030204" pitchFamily="18" charset="0"/>
                            </a:rPr>
                            <m:t>′</m:t>
                          </m:r>
                        </m:sup>
                      </m:sSubSup>
                    </m:oMath>
                  </m:oMathPara>
                </a14:m>
                <a:endParaRPr lang="zh-TW" altLang="en-US" sz="2400" dirty="0"/>
              </a:p>
            </p:txBody>
          </p:sp>
        </mc:Choice>
        <mc:Fallback xmlns="">
          <p:sp>
            <p:nvSpPr>
              <p:cNvPr id="63" name="文字方塊 62">
                <a:extLst>
                  <a:ext uri="{FF2B5EF4-FFF2-40B4-BE49-F238E27FC236}">
                    <a16:creationId xmlns:a16="http://schemas.microsoft.com/office/drawing/2014/main" id="{9330352A-05F1-43BE-8D9C-877E0C36EF61}"/>
                  </a:ext>
                </a:extLst>
              </p:cNvPr>
              <p:cNvSpPr txBox="1">
                <a:spLocks noRot="1" noChangeAspect="1" noMove="1" noResize="1" noEditPoints="1" noAdjustHandles="1" noChangeArrowheads="1" noChangeShapeType="1" noTextEdit="1"/>
              </p:cNvSpPr>
              <p:nvPr/>
            </p:nvSpPr>
            <p:spPr>
              <a:xfrm>
                <a:off x="6822815" y="2521146"/>
                <a:ext cx="565091" cy="391389"/>
              </a:xfrm>
              <a:prstGeom prst="rect">
                <a:avLst/>
              </a:prstGeom>
              <a:blipFill>
                <a:blip r:embed="rId5"/>
                <a:stretch>
                  <a:fillRect l="-6667" r="-4444" b="-93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字方塊 63">
                <a:extLst>
                  <a:ext uri="{FF2B5EF4-FFF2-40B4-BE49-F238E27FC236}">
                    <a16:creationId xmlns:a16="http://schemas.microsoft.com/office/drawing/2014/main" id="{18D517AE-515B-4187-9159-390279E6185D}"/>
                  </a:ext>
                </a:extLst>
              </p:cNvPr>
              <p:cNvSpPr txBox="1"/>
              <p:nvPr/>
            </p:nvSpPr>
            <p:spPr>
              <a:xfrm>
                <a:off x="9178680" y="2537368"/>
                <a:ext cx="565091" cy="3910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1,4</m:t>
                          </m:r>
                        </m:sub>
                        <m:sup>
                          <m:r>
                            <a:rPr lang="en-US" altLang="zh-TW" sz="2400" i="1">
                              <a:latin typeface="Cambria Math" panose="02040503050406030204" pitchFamily="18" charset="0"/>
                            </a:rPr>
                            <m:t>′</m:t>
                          </m:r>
                        </m:sup>
                      </m:sSubSup>
                    </m:oMath>
                  </m:oMathPara>
                </a14:m>
                <a:endParaRPr lang="zh-TW" altLang="en-US" sz="2400" dirty="0"/>
              </a:p>
            </p:txBody>
          </p:sp>
        </mc:Choice>
        <mc:Fallback xmlns="">
          <p:sp>
            <p:nvSpPr>
              <p:cNvPr id="64" name="文字方塊 63">
                <a:extLst>
                  <a:ext uri="{FF2B5EF4-FFF2-40B4-BE49-F238E27FC236}">
                    <a16:creationId xmlns:a16="http://schemas.microsoft.com/office/drawing/2014/main" id="{18D517AE-515B-4187-9159-390279E6185D}"/>
                  </a:ext>
                </a:extLst>
              </p:cNvPr>
              <p:cNvSpPr txBox="1">
                <a:spLocks noRot="1" noChangeAspect="1" noMove="1" noResize="1" noEditPoints="1" noAdjustHandles="1" noChangeArrowheads="1" noChangeShapeType="1" noTextEdit="1"/>
              </p:cNvSpPr>
              <p:nvPr/>
            </p:nvSpPr>
            <p:spPr>
              <a:xfrm>
                <a:off x="9178680" y="2537368"/>
                <a:ext cx="565091" cy="391004"/>
              </a:xfrm>
              <a:prstGeom prst="rect">
                <a:avLst/>
              </a:prstGeom>
              <a:blipFill>
                <a:blip r:embed="rId6"/>
                <a:stretch>
                  <a:fillRect l="-4348" r="-2174" b="-9375"/>
                </a:stretch>
              </a:blipFill>
            </p:spPr>
            <p:txBody>
              <a:bodyPr/>
              <a:lstStyle/>
              <a:p>
                <a:r>
                  <a:rPr lang="zh-CN" altLang="en-US">
                    <a:noFill/>
                  </a:rPr>
                  <a:t> </a:t>
                </a:r>
              </a:p>
            </p:txBody>
          </p:sp>
        </mc:Fallback>
      </mc:AlternateContent>
      <p:sp>
        <p:nvSpPr>
          <p:cNvPr id="116" name="矩形 115">
            <a:extLst>
              <a:ext uri="{FF2B5EF4-FFF2-40B4-BE49-F238E27FC236}">
                <a16:creationId xmlns:a16="http://schemas.microsoft.com/office/drawing/2014/main" id="{EF4D8735-BF59-4339-B6A9-D0F7CBA185BA}"/>
              </a:ext>
            </a:extLst>
          </p:cNvPr>
          <p:cNvSpPr/>
          <p:nvPr/>
        </p:nvSpPr>
        <p:spPr>
          <a:xfrm>
            <a:off x="2669507" y="4105359"/>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17" name="文字方塊 116">
                <a:extLst>
                  <a:ext uri="{FF2B5EF4-FFF2-40B4-BE49-F238E27FC236}">
                    <a16:creationId xmlns:a16="http://schemas.microsoft.com/office/drawing/2014/main" id="{24DA4516-7AB2-48EF-BB79-2C24516F157C}"/>
                  </a:ext>
                </a:extLst>
              </p:cNvPr>
              <p:cNvSpPr txBox="1"/>
              <p:nvPr/>
            </p:nvSpPr>
            <p:spPr>
              <a:xfrm>
                <a:off x="2488023" y="4153176"/>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117" name="文字方塊 116">
                <a:extLst>
                  <a:ext uri="{FF2B5EF4-FFF2-40B4-BE49-F238E27FC236}">
                    <a16:creationId xmlns:a16="http://schemas.microsoft.com/office/drawing/2014/main" id="{24DA4516-7AB2-48EF-BB79-2C24516F157C}"/>
                  </a:ext>
                </a:extLst>
              </p:cNvPr>
              <p:cNvSpPr txBox="1">
                <a:spLocks noRot="1" noChangeAspect="1" noMove="1" noResize="1" noEditPoints="1" noAdjustHandles="1" noChangeArrowheads="1" noChangeShapeType="1" noTextEdit="1"/>
              </p:cNvSpPr>
              <p:nvPr/>
            </p:nvSpPr>
            <p:spPr>
              <a:xfrm>
                <a:off x="2488023" y="4153176"/>
                <a:ext cx="715161" cy="470000"/>
              </a:xfrm>
              <a:prstGeom prst="rect">
                <a:avLst/>
              </a:prstGeom>
              <a:blipFill>
                <a:blip r:embed="rId7"/>
                <a:stretch>
                  <a:fillRect/>
                </a:stretch>
              </a:blipFill>
            </p:spPr>
            <p:txBody>
              <a:bodyPr/>
              <a:lstStyle/>
              <a:p>
                <a:r>
                  <a:rPr lang="zh-CN" altLang="en-US">
                    <a:noFill/>
                  </a:rPr>
                  <a:t> </a:t>
                </a:r>
              </a:p>
            </p:txBody>
          </p:sp>
        </mc:Fallback>
      </mc:AlternateContent>
      <p:sp>
        <p:nvSpPr>
          <p:cNvPr id="118" name="矩形 117">
            <a:extLst>
              <a:ext uri="{FF2B5EF4-FFF2-40B4-BE49-F238E27FC236}">
                <a16:creationId xmlns:a16="http://schemas.microsoft.com/office/drawing/2014/main" id="{CA5287AD-89C0-4DF4-A18C-0FD7D4C1FFE2}"/>
              </a:ext>
            </a:extLst>
          </p:cNvPr>
          <p:cNvSpPr/>
          <p:nvPr/>
        </p:nvSpPr>
        <p:spPr>
          <a:xfrm>
            <a:off x="2107404" y="4105359"/>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19" name="文字方塊 118">
                <a:extLst>
                  <a:ext uri="{FF2B5EF4-FFF2-40B4-BE49-F238E27FC236}">
                    <a16:creationId xmlns:a16="http://schemas.microsoft.com/office/drawing/2014/main" id="{521414D2-B8EA-48BB-B4D0-F9988DEB14B5}"/>
                  </a:ext>
                </a:extLst>
              </p:cNvPr>
              <p:cNvSpPr txBox="1"/>
              <p:nvPr/>
            </p:nvSpPr>
            <p:spPr>
              <a:xfrm>
                <a:off x="1925920" y="4153176"/>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119" name="文字方塊 118">
                <a:extLst>
                  <a:ext uri="{FF2B5EF4-FFF2-40B4-BE49-F238E27FC236}">
                    <a16:creationId xmlns:a16="http://schemas.microsoft.com/office/drawing/2014/main" id="{521414D2-B8EA-48BB-B4D0-F9988DEB14B5}"/>
                  </a:ext>
                </a:extLst>
              </p:cNvPr>
              <p:cNvSpPr txBox="1">
                <a:spLocks noRot="1" noChangeAspect="1" noMove="1" noResize="1" noEditPoints="1" noAdjustHandles="1" noChangeArrowheads="1" noChangeShapeType="1" noTextEdit="1"/>
              </p:cNvSpPr>
              <p:nvPr/>
            </p:nvSpPr>
            <p:spPr>
              <a:xfrm>
                <a:off x="1925920" y="4153176"/>
                <a:ext cx="715161" cy="470000"/>
              </a:xfrm>
              <a:prstGeom prst="rect">
                <a:avLst/>
              </a:prstGeom>
              <a:blipFill>
                <a:blip r:embed="rId8"/>
                <a:stretch>
                  <a:fillRect b="-10526"/>
                </a:stretch>
              </a:blipFill>
            </p:spPr>
            <p:txBody>
              <a:bodyPr/>
              <a:lstStyle/>
              <a:p>
                <a:r>
                  <a:rPr lang="zh-CN" altLang="en-US">
                    <a:noFill/>
                  </a:rPr>
                  <a:t> </a:t>
                </a:r>
              </a:p>
            </p:txBody>
          </p:sp>
        </mc:Fallback>
      </mc:AlternateContent>
      <p:cxnSp>
        <p:nvCxnSpPr>
          <p:cNvPr id="127" name="直線單箭頭接點 126">
            <a:extLst>
              <a:ext uri="{FF2B5EF4-FFF2-40B4-BE49-F238E27FC236}">
                <a16:creationId xmlns:a16="http://schemas.microsoft.com/office/drawing/2014/main" id="{7F6395C9-A940-479D-8622-65EF1D8C1075}"/>
              </a:ext>
            </a:extLst>
          </p:cNvPr>
          <p:cNvCxnSpPr>
            <a:cxnSpLocks/>
          </p:cNvCxnSpPr>
          <p:nvPr/>
        </p:nvCxnSpPr>
        <p:spPr>
          <a:xfrm flipV="1">
            <a:off x="2822095" y="4649306"/>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單箭頭接點 129">
            <a:extLst>
              <a:ext uri="{FF2B5EF4-FFF2-40B4-BE49-F238E27FC236}">
                <a16:creationId xmlns:a16="http://schemas.microsoft.com/office/drawing/2014/main" id="{0226D5E6-ACE3-4CAE-8572-9FE401A75F1A}"/>
              </a:ext>
            </a:extLst>
          </p:cNvPr>
          <p:cNvCxnSpPr>
            <a:cxnSpLocks/>
          </p:cNvCxnSpPr>
          <p:nvPr/>
        </p:nvCxnSpPr>
        <p:spPr>
          <a:xfrm>
            <a:off x="2240019" y="4929145"/>
            <a:ext cx="605585"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直線單箭頭接點 130">
            <a:extLst>
              <a:ext uri="{FF2B5EF4-FFF2-40B4-BE49-F238E27FC236}">
                <a16:creationId xmlns:a16="http://schemas.microsoft.com/office/drawing/2014/main" id="{BFA5D68D-0DF7-44F5-A6E1-A27DACBC666A}"/>
              </a:ext>
            </a:extLst>
          </p:cNvPr>
          <p:cNvCxnSpPr>
            <a:cxnSpLocks/>
          </p:cNvCxnSpPr>
          <p:nvPr/>
        </p:nvCxnSpPr>
        <p:spPr>
          <a:xfrm flipV="1">
            <a:off x="2240018" y="4647296"/>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6" name="群組 5">
            <a:extLst>
              <a:ext uri="{FF2B5EF4-FFF2-40B4-BE49-F238E27FC236}">
                <a16:creationId xmlns:a16="http://schemas.microsoft.com/office/drawing/2014/main" id="{8201C3E6-5F54-4BF6-868A-6DB7344B1252}"/>
              </a:ext>
            </a:extLst>
          </p:cNvPr>
          <p:cNvGrpSpPr/>
          <p:nvPr/>
        </p:nvGrpSpPr>
        <p:grpSpPr>
          <a:xfrm>
            <a:off x="3050127" y="4105360"/>
            <a:ext cx="715161" cy="813431"/>
            <a:chOff x="1526126" y="3795863"/>
            <a:chExt cx="715161" cy="813431"/>
          </a:xfrm>
        </p:grpSpPr>
        <p:sp>
          <p:nvSpPr>
            <p:cNvPr id="110" name="矩形 109">
              <a:extLst>
                <a:ext uri="{FF2B5EF4-FFF2-40B4-BE49-F238E27FC236}">
                  <a16:creationId xmlns:a16="http://schemas.microsoft.com/office/drawing/2014/main" id="{9D11635E-F094-44DA-B3F6-B551CDEBECA7}"/>
                </a:ext>
              </a:extLst>
            </p:cNvPr>
            <p:cNvSpPr/>
            <p:nvPr/>
          </p:nvSpPr>
          <p:spPr>
            <a:xfrm>
              <a:off x="1717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13" name="文字方塊 112">
                  <a:extLst>
                    <a:ext uri="{FF2B5EF4-FFF2-40B4-BE49-F238E27FC236}">
                      <a16:creationId xmlns:a16="http://schemas.microsoft.com/office/drawing/2014/main" id="{81156C70-9F1E-433C-8142-3650E9F91784}"/>
                    </a:ext>
                  </a:extLst>
                </p:cNvPr>
                <p:cNvSpPr txBox="1"/>
                <p:nvPr/>
              </p:nvSpPr>
              <p:spPr>
                <a:xfrm>
                  <a:off x="1526126" y="3833406"/>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113" name="文字方塊 112">
                  <a:extLst>
                    <a:ext uri="{FF2B5EF4-FFF2-40B4-BE49-F238E27FC236}">
                      <a16:creationId xmlns:a16="http://schemas.microsoft.com/office/drawing/2014/main" id="{81156C70-9F1E-433C-8142-3650E9F91784}"/>
                    </a:ext>
                  </a:extLst>
                </p:cNvPr>
                <p:cNvSpPr txBox="1">
                  <a:spLocks noRot="1" noChangeAspect="1" noMove="1" noResize="1" noEditPoints="1" noAdjustHandles="1" noChangeArrowheads="1" noChangeShapeType="1" noTextEdit="1"/>
                </p:cNvSpPr>
                <p:nvPr/>
              </p:nvSpPr>
              <p:spPr>
                <a:xfrm>
                  <a:off x="1526126" y="3833406"/>
                  <a:ext cx="715161" cy="470000"/>
                </a:xfrm>
                <a:prstGeom prst="rect">
                  <a:avLst/>
                </a:prstGeom>
                <a:blipFill>
                  <a:blip r:embed="rId9"/>
                  <a:stretch>
                    <a:fillRect/>
                  </a:stretch>
                </a:blipFill>
              </p:spPr>
              <p:txBody>
                <a:bodyPr/>
                <a:lstStyle/>
                <a:p>
                  <a:r>
                    <a:rPr lang="zh-TW" altLang="en-US">
                      <a:noFill/>
                    </a:rPr>
                    <a:t> </a:t>
                  </a:r>
                </a:p>
              </p:txBody>
            </p:sp>
          </mc:Fallback>
        </mc:AlternateContent>
        <p:cxnSp>
          <p:nvCxnSpPr>
            <p:cNvPr id="132" name="直線單箭頭接點 131">
              <a:extLst>
                <a:ext uri="{FF2B5EF4-FFF2-40B4-BE49-F238E27FC236}">
                  <a16:creationId xmlns:a16="http://schemas.microsoft.com/office/drawing/2014/main" id="{B3131943-FD88-4481-8055-E6A3AB2F8D91}"/>
                </a:ext>
              </a:extLst>
            </p:cNvPr>
            <p:cNvCxnSpPr>
              <a:cxnSpLocks/>
            </p:cNvCxnSpPr>
            <p:nvPr/>
          </p:nvCxnSpPr>
          <p:spPr>
            <a:xfrm flipV="1">
              <a:off x="1861885"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sp>
        <p:nvSpPr>
          <p:cNvPr id="142" name="矩形 141">
            <a:extLst>
              <a:ext uri="{FF2B5EF4-FFF2-40B4-BE49-F238E27FC236}">
                <a16:creationId xmlns:a16="http://schemas.microsoft.com/office/drawing/2014/main" id="{72AE035F-A9B4-4D32-ABFC-E139E20B6B82}"/>
              </a:ext>
            </a:extLst>
          </p:cNvPr>
          <p:cNvSpPr/>
          <p:nvPr/>
        </p:nvSpPr>
        <p:spPr>
          <a:xfrm>
            <a:off x="4945719" y="4088429"/>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43" name="文字方塊 142">
                <a:extLst>
                  <a:ext uri="{FF2B5EF4-FFF2-40B4-BE49-F238E27FC236}">
                    <a16:creationId xmlns:a16="http://schemas.microsoft.com/office/drawing/2014/main" id="{AFFF1B9C-20A4-4B7E-9B22-07FC3B384FA8}"/>
                  </a:ext>
                </a:extLst>
              </p:cNvPr>
              <p:cNvSpPr txBox="1"/>
              <p:nvPr/>
            </p:nvSpPr>
            <p:spPr>
              <a:xfrm>
                <a:off x="4764235" y="4136246"/>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143" name="文字方塊 142">
                <a:extLst>
                  <a:ext uri="{FF2B5EF4-FFF2-40B4-BE49-F238E27FC236}">
                    <a16:creationId xmlns:a16="http://schemas.microsoft.com/office/drawing/2014/main" id="{AFFF1B9C-20A4-4B7E-9B22-07FC3B384FA8}"/>
                  </a:ext>
                </a:extLst>
              </p:cNvPr>
              <p:cNvSpPr txBox="1">
                <a:spLocks noRot="1" noChangeAspect="1" noMove="1" noResize="1" noEditPoints="1" noAdjustHandles="1" noChangeArrowheads="1" noChangeShapeType="1" noTextEdit="1"/>
              </p:cNvSpPr>
              <p:nvPr/>
            </p:nvSpPr>
            <p:spPr>
              <a:xfrm>
                <a:off x="4764235" y="4136246"/>
                <a:ext cx="715161" cy="470000"/>
              </a:xfrm>
              <a:prstGeom prst="rect">
                <a:avLst/>
              </a:prstGeom>
              <a:blipFill>
                <a:blip r:embed="rId10"/>
                <a:stretch>
                  <a:fillRect/>
                </a:stretch>
              </a:blipFill>
            </p:spPr>
            <p:txBody>
              <a:bodyPr/>
              <a:lstStyle/>
              <a:p>
                <a:r>
                  <a:rPr lang="zh-CN" altLang="en-US">
                    <a:noFill/>
                  </a:rPr>
                  <a:t> </a:t>
                </a:r>
              </a:p>
            </p:txBody>
          </p:sp>
        </mc:Fallback>
      </mc:AlternateContent>
      <p:cxnSp>
        <p:nvCxnSpPr>
          <p:cNvPr id="155" name="直線單箭頭接點 154">
            <a:extLst>
              <a:ext uri="{FF2B5EF4-FFF2-40B4-BE49-F238E27FC236}">
                <a16:creationId xmlns:a16="http://schemas.microsoft.com/office/drawing/2014/main" id="{2A889274-9814-43AB-8AA2-45D26FAF3853}"/>
              </a:ext>
            </a:extLst>
          </p:cNvPr>
          <p:cNvCxnSpPr>
            <a:cxnSpLocks/>
          </p:cNvCxnSpPr>
          <p:nvPr/>
        </p:nvCxnSpPr>
        <p:spPr>
          <a:xfrm flipV="1">
            <a:off x="5098307" y="4632376"/>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3" name="群組 2">
            <a:extLst>
              <a:ext uri="{FF2B5EF4-FFF2-40B4-BE49-F238E27FC236}">
                <a16:creationId xmlns:a16="http://schemas.microsoft.com/office/drawing/2014/main" id="{060A9BA0-31F5-40BC-B077-110A712447BA}"/>
              </a:ext>
            </a:extLst>
          </p:cNvPr>
          <p:cNvGrpSpPr/>
          <p:nvPr/>
        </p:nvGrpSpPr>
        <p:grpSpPr>
          <a:xfrm>
            <a:off x="5098307" y="4088429"/>
            <a:ext cx="943192" cy="823786"/>
            <a:chOff x="3574307" y="3778933"/>
            <a:chExt cx="943192" cy="823786"/>
          </a:xfrm>
        </p:grpSpPr>
        <p:sp>
          <p:nvSpPr>
            <p:cNvPr id="135" name="矩形 134">
              <a:extLst>
                <a:ext uri="{FF2B5EF4-FFF2-40B4-BE49-F238E27FC236}">
                  <a16:creationId xmlns:a16="http://schemas.microsoft.com/office/drawing/2014/main" id="{737B2456-1A8C-472B-8FAF-92C9EDA2B011}"/>
                </a:ext>
              </a:extLst>
            </p:cNvPr>
            <p:cNvSpPr/>
            <p:nvPr/>
          </p:nvSpPr>
          <p:spPr>
            <a:xfrm>
              <a:off x="3994097" y="377893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38" name="文字方塊 137">
                  <a:extLst>
                    <a:ext uri="{FF2B5EF4-FFF2-40B4-BE49-F238E27FC236}">
                      <a16:creationId xmlns:a16="http://schemas.microsoft.com/office/drawing/2014/main" id="{6BFF4FAD-8224-46FF-B049-4A76E2C6FB58}"/>
                    </a:ext>
                  </a:extLst>
                </p:cNvPr>
                <p:cNvSpPr txBox="1"/>
                <p:nvPr/>
              </p:nvSpPr>
              <p:spPr>
                <a:xfrm>
                  <a:off x="3802338" y="3816476"/>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138" name="文字方塊 137">
                  <a:extLst>
                    <a:ext uri="{FF2B5EF4-FFF2-40B4-BE49-F238E27FC236}">
                      <a16:creationId xmlns:a16="http://schemas.microsoft.com/office/drawing/2014/main" id="{6BFF4FAD-8224-46FF-B049-4A76E2C6FB58}"/>
                    </a:ext>
                  </a:extLst>
                </p:cNvPr>
                <p:cNvSpPr txBox="1">
                  <a:spLocks noRot="1" noChangeAspect="1" noMove="1" noResize="1" noEditPoints="1" noAdjustHandles="1" noChangeArrowheads="1" noChangeShapeType="1" noTextEdit="1"/>
                </p:cNvSpPr>
                <p:nvPr/>
              </p:nvSpPr>
              <p:spPr>
                <a:xfrm>
                  <a:off x="3802338" y="3816476"/>
                  <a:ext cx="715161" cy="470000"/>
                </a:xfrm>
                <a:prstGeom prst="rect">
                  <a:avLst/>
                </a:prstGeom>
                <a:blipFill>
                  <a:blip r:embed="rId12"/>
                  <a:stretch>
                    <a:fillRect/>
                  </a:stretch>
                </a:blipFill>
              </p:spPr>
              <p:txBody>
                <a:bodyPr/>
                <a:lstStyle/>
                <a:p>
                  <a:r>
                    <a:rPr lang="zh-TW" altLang="en-US">
                      <a:noFill/>
                    </a:rPr>
                    <a:t> </a:t>
                  </a:r>
                </a:p>
              </p:txBody>
            </p:sp>
          </mc:Fallback>
        </mc:AlternateContent>
        <p:cxnSp>
          <p:nvCxnSpPr>
            <p:cNvPr id="156" name="直線單箭頭接點 155">
              <a:extLst>
                <a:ext uri="{FF2B5EF4-FFF2-40B4-BE49-F238E27FC236}">
                  <a16:creationId xmlns:a16="http://schemas.microsoft.com/office/drawing/2014/main" id="{F88A8275-4D2F-4ACD-A0E1-32EEA21F1469}"/>
                </a:ext>
              </a:extLst>
            </p:cNvPr>
            <p:cNvCxnSpPr>
              <a:cxnSpLocks/>
            </p:cNvCxnSpPr>
            <p:nvPr/>
          </p:nvCxnSpPr>
          <p:spPr>
            <a:xfrm>
              <a:off x="3574307" y="4602719"/>
              <a:ext cx="563790"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8" name="直線單箭頭接點 157">
              <a:extLst>
                <a:ext uri="{FF2B5EF4-FFF2-40B4-BE49-F238E27FC236}">
                  <a16:creationId xmlns:a16="http://schemas.microsoft.com/office/drawing/2014/main" id="{9A08E89E-93BD-405E-8CF9-2D26A68E7065}"/>
                </a:ext>
              </a:extLst>
            </p:cNvPr>
            <p:cNvCxnSpPr>
              <a:cxnSpLocks/>
            </p:cNvCxnSpPr>
            <p:nvPr/>
          </p:nvCxnSpPr>
          <p:spPr>
            <a:xfrm flipV="1">
              <a:off x="4138097" y="432087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sp>
        <p:nvSpPr>
          <p:cNvPr id="162" name="矩形 161">
            <a:extLst>
              <a:ext uri="{FF2B5EF4-FFF2-40B4-BE49-F238E27FC236}">
                <a16:creationId xmlns:a16="http://schemas.microsoft.com/office/drawing/2014/main" id="{26CF69DC-7559-425F-A896-4AC1A275EBB8}"/>
              </a:ext>
            </a:extLst>
          </p:cNvPr>
          <p:cNvSpPr/>
          <p:nvPr/>
        </p:nvSpPr>
        <p:spPr>
          <a:xfrm>
            <a:off x="7189835" y="409902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63" name="文字方塊 162">
                <a:extLst>
                  <a:ext uri="{FF2B5EF4-FFF2-40B4-BE49-F238E27FC236}">
                    <a16:creationId xmlns:a16="http://schemas.microsoft.com/office/drawing/2014/main" id="{2CB0F7F1-B5E7-4605-AFB2-BE8E71AFC6E1}"/>
                  </a:ext>
                </a:extLst>
              </p:cNvPr>
              <p:cNvSpPr txBox="1"/>
              <p:nvPr/>
            </p:nvSpPr>
            <p:spPr>
              <a:xfrm>
                <a:off x="7008351" y="414684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163" name="文字方塊 162">
                <a:extLst>
                  <a:ext uri="{FF2B5EF4-FFF2-40B4-BE49-F238E27FC236}">
                    <a16:creationId xmlns:a16="http://schemas.microsoft.com/office/drawing/2014/main" id="{2CB0F7F1-B5E7-4605-AFB2-BE8E71AFC6E1}"/>
                  </a:ext>
                </a:extLst>
              </p:cNvPr>
              <p:cNvSpPr txBox="1">
                <a:spLocks noRot="1" noChangeAspect="1" noMove="1" noResize="1" noEditPoints="1" noAdjustHandles="1" noChangeArrowheads="1" noChangeShapeType="1" noTextEdit="1"/>
              </p:cNvSpPr>
              <p:nvPr/>
            </p:nvSpPr>
            <p:spPr>
              <a:xfrm>
                <a:off x="7008351" y="4146840"/>
                <a:ext cx="715161" cy="470000"/>
              </a:xfrm>
              <a:prstGeom prst="rect">
                <a:avLst/>
              </a:prstGeom>
              <a:blipFill>
                <a:blip r:embed="rId13"/>
                <a:stretch>
                  <a:fillRect/>
                </a:stretch>
              </a:blipFill>
            </p:spPr>
            <p:txBody>
              <a:bodyPr/>
              <a:lstStyle/>
              <a:p>
                <a:r>
                  <a:rPr lang="zh-CN" altLang="en-US">
                    <a:noFill/>
                  </a:rPr>
                  <a:t> </a:t>
                </a:r>
              </a:p>
            </p:txBody>
          </p:sp>
        </mc:Fallback>
      </mc:AlternateContent>
      <p:cxnSp>
        <p:nvCxnSpPr>
          <p:cNvPr id="166" name="直線單箭頭接點 165">
            <a:extLst>
              <a:ext uri="{FF2B5EF4-FFF2-40B4-BE49-F238E27FC236}">
                <a16:creationId xmlns:a16="http://schemas.microsoft.com/office/drawing/2014/main" id="{9FB37C18-43F2-41D8-8144-40A2795A80DA}"/>
              </a:ext>
            </a:extLst>
          </p:cNvPr>
          <p:cNvCxnSpPr>
            <a:cxnSpLocks/>
          </p:cNvCxnSpPr>
          <p:nvPr/>
        </p:nvCxnSpPr>
        <p:spPr>
          <a:xfrm flipV="1">
            <a:off x="7342423" y="464297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4" name="群組 3">
            <a:extLst>
              <a:ext uri="{FF2B5EF4-FFF2-40B4-BE49-F238E27FC236}">
                <a16:creationId xmlns:a16="http://schemas.microsoft.com/office/drawing/2014/main" id="{ACA29C41-006A-42A4-8075-77C6C622F39F}"/>
              </a:ext>
            </a:extLst>
          </p:cNvPr>
          <p:cNvGrpSpPr/>
          <p:nvPr/>
        </p:nvGrpSpPr>
        <p:grpSpPr>
          <a:xfrm>
            <a:off x="7342423" y="4099023"/>
            <a:ext cx="943192" cy="823786"/>
            <a:chOff x="5818423" y="3789527"/>
            <a:chExt cx="943192" cy="823786"/>
          </a:xfrm>
        </p:grpSpPr>
        <p:sp>
          <p:nvSpPr>
            <p:cNvPr id="160" name="矩形 159">
              <a:extLst>
                <a:ext uri="{FF2B5EF4-FFF2-40B4-BE49-F238E27FC236}">
                  <a16:creationId xmlns:a16="http://schemas.microsoft.com/office/drawing/2014/main" id="{037CC8AB-1AF2-4039-8864-A1BDA3FC3492}"/>
                </a:ext>
              </a:extLst>
            </p:cNvPr>
            <p:cNvSpPr/>
            <p:nvPr/>
          </p:nvSpPr>
          <p:spPr>
            <a:xfrm>
              <a:off x="6238213" y="3789527"/>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61" name="文字方塊 160">
                  <a:extLst>
                    <a:ext uri="{FF2B5EF4-FFF2-40B4-BE49-F238E27FC236}">
                      <a16:creationId xmlns:a16="http://schemas.microsoft.com/office/drawing/2014/main" id="{744FEFCC-6C29-470B-AF63-1C1F12DF46F7}"/>
                    </a:ext>
                  </a:extLst>
                </p:cNvPr>
                <p:cNvSpPr txBox="1"/>
                <p:nvPr/>
              </p:nvSpPr>
              <p:spPr>
                <a:xfrm>
                  <a:off x="6046454" y="382707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161" name="文字方塊 160">
                  <a:extLst>
                    <a:ext uri="{FF2B5EF4-FFF2-40B4-BE49-F238E27FC236}">
                      <a16:creationId xmlns:a16="http://schemas.microsoft.com/office/drawing/2014/main" id="{744FEFCC-6C29-470B-AF63-1C1F12DF46F7}"/>
                    </a:ext>
                  </a:extLst>
                </p:cNvPr>
                <p:cNvSpPr txBox="1">
                  <a:spLocks noRot="1" noChangeAspect="1" noMove="1" noResize="1" noEditPoints="1" noAdjustHandles="1" noChangeArrowheads="1" noChangeShapeType="1" noTextEdit="1"/>
                </p:cNvSpPr>
                <p:nvPr/>
              </p:nvSpPr>
              <p:spPr>
                <a:xfrm>
                  <a:off x="6046454" y="3827070"/>
                  <a:ext cx="715161" cy="470000"/>
                </a:xfrm>
                <a:prstGeom prst="rect">
                  <a:avLst/>
                </a:prstGeom>
                <a:blipFill>
                  <a:blip r:embed="rId14"/>
                  <a:stretch>
                    <a:fillRect/>
                  </a:stretch>
                </a:blipFill>
              </p:spPr>
              <p:txBody>
                <a:bodyPr/>
                <a:lstStyle/>
                <a:p>
                  <a:r>
                    <a:rPr lang="zh-TW" altLang="en-US">
                      <a:noFill/>
                    </a:rPr>
                    <a:t> </a:t>
                  </a:r>
                </a:p>
              </p:txBody>
            </p:sp>
          </mc:Fallback>
        </mc:AlternateContent>
        <p:cxnSp>
          <p:nvCxnSpPr>
            <p:cNvPr id="167" name="直線單箭頭接點 166">
              <a:extLst>
                <a:ext uri="{FF2B5EF4-FFF2-40B4-BE49-F238E27FC236}">
                  <a16:creationId xmlns:a16="http://schemas.microsoft.com/office/drawing/2014/main" id="{1A57A4B4-59BB-4042-B426-8DB4932D7750}"/>
                </a:ext>
              </a:extLst>
            </p:cNvPr>
            <p:cNvCxnSpPr>
              <a:cxnSpLocks/>
            </p:cNvCxnSpPr>
            <p:nvPr/>
          </p:nvCxnSpPr>
          <p:spPr>
            <a:xfrm>
              <a:off x="5818423" y="4613313"/>
              <a:ext cx="563790"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69" name="直線單箭頭接點 168">
            <a:extLst>
              <a:ext uri="{FF2B5EF4-FFF2-40B4-BE49-F238E27FC236}">
                <a16:creationId xmlns:a16="http://schemas.microsoft.com/office/drawing/2014/main" id="{7FC166B6-7A42-4F5C-85A4-A148E73BD219}"/>
              </a:ext>
            </a:extLst>
          </p:cNvPr>
          <p:cNvCxnSpPr>
            <a:cxnSpLocks/>
          </p:cNvCxnSpPr>
          <p:nvPr/>
        </p:nvCxnSpPr>
        <p:spPr>
          <a:xfrm flipV="1">
            <a:off x="7906213" y="464096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73" name="矩形 172">
            <a:extLst>
              <a:ext uri="{FF2B5EF4-FFF2-40B4-BE49-F238E27FC236}">
                <a16:creationId xmlns:a16="http://schemas.microsoft.com/office/drawing/2014/main" id="{FCFEAFD5-A315-44FB-81CA-FB7DFAFCABDC}"/>
              </a:ext>
            </a:extLst>
          </p:cNvPr>
          <p:cNvSpPr/>
          <p:nvPr/>
        </p:nvSpPr>
        <p:spPr>
          <a:xfrm>
            <a:off x="9442539" y="411261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74" name="文字方塊 173">
                <a:extLst>
                  <a:ext uri="{FF2B5EF4-FFF2-40B4-BE49-F238E27FC236}">
                    <a16:creationId xmlns:a16="http://schemas.microsoft.com/office/drawing/2014/main" id="{1190C443-0696-4453-A236-016D7471AC6E}"/>
                  </a:ext>
                </a:extLst>
              </p:cNvPr>
              <p:cNvSpPr txBox="1"/>
              <p:nvPr/>
            </p:nvSpPr>
            <p:spPr>
              <a:xfrm>
                <a:off x="9261055" y="4160429"/>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174" name="文字方塊 173">
                <a:extLst>
                  <a:ext uri="{FF2B5EF4-FFF2-40B4-BE49-F238E27FC236}">
                    <a16:creationId xmlns:a16="http://schemas.microsoft.com/office/drawing/2014/main" id="{1190C443-0696-4453-A236-016D7471AC6E}"/>
                  </a:ext>
                </a:extLst>
              </p:cNvPr>
              <p:cNvSpPr txBox="1">
                <a:spLocks noRot="1" noChangeAspect="1" noMove="1" noResize="1" noEditPoints="1" noAdjustHandles="1" noChangeArrowheads="1" noChangeShapeType="1" noTextEdit="1"/>
              </p:cNvSpPr>
              <p:nvPr/>
            </p:nvSpPr>
            <p:spPr>
              <a:xfrm>
                <a:off x="9261055" y="4160429"/>
                <a:ext cx="715161" cy="468975"/>
              </a:xfrm>
              <a:prstGeom prst="rect">
                <a:avLst/>
              </a:prstGeom>
              <a:blipFill>
                <a:blip r:embed="rId15"/>
                <a:stretch>
                  <a:fillRect/>
                </a:stretch>
              </a:blipFill>
            </p:spPr>
            <p:txBody>
              <a:bodyPr/>
              <a:lstStyle/>
              <a:p>
                <a:r>
                  <a:rPr lang="zh-CN" altLang="en-US">
                    <a:noFill/>
                  </a:rPr>
                  <a:t> </a:t>
                </a:r>
              </a:p>
            </p:txBody>
          </p:sp>
        </mc:Fallback>
      </mc:AlternateContent>
      <p:cxnSp>
        <p:nvCxnSpPr>
          <p:cNvPr id="177" name="直線單箭頭接點 176">
            <a:extLst>
              <a:ext uri="{FF2B5EF4-FFF2-40B4-BE49-F238E27FC236}">
                <a16:creationId xmlns:a16="http://schemas.microsoft.com/office/drawing/2014/main" id="{85460316-AB06-4EC7-9CE3-E9F5285D2332}"/>
              </a:ext>
            </a:extLst>
          </p:cNvPr>
          <p:cNvCxnSpPr>
            <a:cxnSpLocks/>
          </p:cNvCxnSpPr>
          <p:nvPr/>
        </p:nvCxnSpPr>
        <p:spPr>
          <a:xfrm flipV="1">
            <a:off x="9595127" y="4656558"/>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5" name="群組 4">
            <a:extLst>
              <a:ext uri="{FF2B5EF4-FFF2-40B4-BE49-F238E27FC236}">
                <a16:creationId xmlns:a16="http://schemas.microsoft.com/office/drawing/2014/main" id="{2BA7F9CF-FFAB-4D8B-999B-4AEA66F32CBF}"/>
              </a:ext>
            </a:extLst>
          </p:cNvPr>
          <p:cNvGrpSpPr/>
          <p:nvPr/>
        </p:nvGrpSpPr>
        <p:grpSpPr>
          <a:xfrm>
            <a:off x="9607459" y="4112611"/>
            <a:ext cx="930860" cy="823786"/>
            <a:chOff x="8083459" y="3803115"/>
            <a:chExt cx="930860" cy="823786"/>
          </a:xfrm>
        </p:grpSpPr>
        <p:sp>
          <p:nvSpPr>
            <p:cNvPr id="171" name="矩形 170">
              <a:extLst>
                <a:ext uri="{FF2B5EF4-FFF2-40B4-BE49-F238E27FC236}">
                  <a16:creationId xmlns:a16="http://schemas.microsoft.com/office/drawing/2014/main" id="{5D187ED5-4AB0-49AF-B51A-721894531ED6}"/>
                </a:ext>
              </a:extLst>
            </p:cNvPr>
            <p:cNvSpPr/>
            <p:nvPr/>
          </p:nvSpPr>
          <p:spPr>
            <a:xfrm>
              <a:off x="8490917" y="3803115"/>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72" name="文字方塊 171">
                  <a:extLst>
                    <a:ext uri="{FF2B5EF4-FFF2-40B4-BE49-F238E27FC236}">
                      <a16:creationId xmlns:a16="http://schemas.microsoft.com/office/drawing/2014/main" id="{C2581A31-292B-4B9B-9439-0491E7C5AE86}"/>
                    </a:ext>
                  </a:extLst>
                </p:cNvPr>
                <p:cNvSpPr txBox="1"/>
                <p:nvPr/>
              </p:nvSpPr>
              <p:spPr>
                <a:xfrm>
                  <a:off x="8299158" y="3840658"/>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172" name="文字方塊 171">
                  <a:extLst>
                    <a:ext uri="{FF2B5EF4-FFF2-40B4-BE49-F238E27FC236}">
                      <a16:creationId xmlns:a16="http://schemas.microsoft.com/office/drawing/2014/main" id="{C2581A31-292B-4B9B-9439-0491E7C5AE86}"/>
                    </a:ext>
                  </a:extLst>
                </p:cNvPr>
                <p:cNvSpPr txBox="1">
                  <a:spLocks noRot="1" noChangeAspect="1" noMove="1" noResize="1" noEditPoints="1" noAdjustHandles="1" noChangeArrowheads="1" noChangeShapeType="1" noTextEdit="1"/>
                </p:cNvSpPr>
                <p:nvPr/>
              </p:nvSpPr>
              <p:spPr>
                <a:xfrm>
                  <a:off x="8299158" y="3840658"/>
                  <a:ext cx="715161" cy="468975"/>
                </a:xfrm>
                <a:prstGeom prst="rect">
                  <a:avLst/>
                </a:prstGeom>
                <a:blipFill>
                  <a:blip r:embed="rId16"/>
                  <a:stretch>
                    <a:fillRect/>
                  </a:stretch>
                </a:blipFill>
              </p:spPr>
              <p:txBody>
                <a:bodyPr/>
                <a:lstStyle/>
                <a:p>
                  <a:r>
                    <a:rPr lang="zh-TW" altLang="en-US">
                      <a:noFill/>
                    </a:rPr>
                    <a:t> </a:t>
                  </a:r>
                </a:p>
              </p:txBody>
            </p:sp>
          </mc:Fallback>
        </mc:AlternateContent>
        <p:cxnSp>
          <p:nvCxnSpPr>
            <p:cNvPr id="178" name="直線單箭頭接點 177">
              <a:extLst>
                <a:ext uri="{FF2B5EF4-FFF2-40B4-BE49-F238E27FC236}">
                  <a16:creationId xmlns:a16="http://schemas.microsoft.com/office/drawing/2014/main" id="{42243D21-F7CC-45BB-8659-CDB14C5BC94B}"/>
                </a:ext>
              </a:extLst>
            </p:cNvPr>
            <p:cNvCxnSpPr>
              <a:cxnSpLocks/>
            </p:cNvCxnSpPr>
            <p:nvPr/>
          </p:nvCxnSpPr>
          <p:spPr>
            <a:xfrm>
              <a:off x="8083459" y="4626901"/>
              <a:ext cx="551458"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0" name="直線單箭頭接點 179">
              <a:extLst>
                <a:ext uri="{FF2B5EF4-FFF2-40B4-BE49-F238E27FC236}">
                  <a16:creationId xmlns:a16="http://schemas.microsoft.com/office/drawing/2014/main" id="{4F3E62D2-BF5E-4CE6-BA1E-084B150DCD99}"/>
                </a:ext>
              </a:extLst>
            </p:cNvPr>
            <p:cNvCxnSpPr>
              <a:cxnSpLocks/>
            </p:cNvCxnSpPr>
            <p:nvPr/>
          </p:nvCxnSpPr>
          <p:spPr>
            <a:xfrm flipV="1">
              <a:off x="8634917" y="4345052"/>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85" name="直線單箭頭接點 184">
            <a:extLst>
              <a:ext uri="{FF2B5EF4-FFF2-40B4-BE49-F238E27FC236}">
                <a16:creationId xmlns:a16="http://schemas.microsoft.com/office/drawing/2014/main" id="{42FC8127-8D39-414E-ACB5-E41346FA253C}"/>
              </a:ext>
            </a:extLst>
          </p:cNvPr>
          <p:cNvCxnSpPr>
            <a:cxnSpLocks/>
          </p:cNvCxnSpPr>
          <p:nvPr/>
        </p:nvCxnSpPr>
        <p:spPr>
          <a:xfrm>
            <a:off x="2240019" y="4929145"/>
            <a:ext cx="58207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6" name="矩形 185">
            <a:extLst>
              <a:ext uri="{FF2B5EF4-FFF2-40B4-BE49-F238E27FC236}">
                <a16:creationId xmlns:a16="http://schemas.microsoft.com/office/drawing/2014/main" id="{375DF3A3-679E-46D4-8D57-8C81F9DFBF02}"/>
              </a:ext>
            </a:extLst>
          </p:cNvPr>
          <p:cNvSpPr/>
          <p:nvPr/>
        </p:nvSpPr>
        <p:spPr>
          <a:xfrm>
            <a:off x="2590278" y="5183524"/>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187" name="矩形 186">
            <a:extLst>
              <a:ext uri="{FF2B5EF4-FFF2-40B4-BE49-F238E27FC236}">
                <a16:creationId xmlns:a16="http://schemas.microsoft.com/office/drawing/2014/main" id="{3E19A031-42E4-4C0B-8824-1145A81BD5AA}"/>
              </a:ext>
            </a:extLst>
          </p:cNvPr>
          <p:cNvSpPr/>
          <p:nvPr/>
        </p:nvSpPr>
        <p:spPr>
          <a:xfrm>
            <a:off x="4866070" y="5183522"/>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188" name="矩形 187">
            <a:extLst>
              <a:ext uri="{FF2B5EF4-FFF2-40B4-BE49-F238E27FC236}">
                <a16:creationId xmlns:a16="http://schemas.microsoft.com/office/drawing/2014/main" id="{6BC4B023-F65B-4CCC-B21B-97E60A18B894}"/>
              </a:ext>
            </a:extLst>
          </p:cNvPr>
          <p:cNvSpPr/>
          <p:nvPr/>
        </p:nvSpPr>
        <p:spPr>
          <a:xfrm>
            <a:off x="7098395" y="5198392"/>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189" name="矩形 188">
            <a:extLst>
              <a:ext uri="{FF2B5EF4-FFF2-40B4-BE49-F238E27FC236}">
                <a16:creationId xmlns:a16="http://schemas.microsoft.com/office/drawing/2014/main" id="{C18E8A43-C1F8-4CD8-9BD5-023A9D12EC9B}"/>
              </a:ext>
            </a:extLst>
          </p:cNvPr>
          <p:cNvSpPr/>
          <p:nvPr/>
        </p:nvSpPr>
        <p:spPr>
          <a:xfrm>
            <a:off x="9349859" y="5215193"/>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90" name="文字方塊 189">
                <a:extLst>
                  <a:ext uri="{FF2B5EF4-FFF2-40B4-BE49-F238E27FC236}">
                    <a16:creationId xmlns:a16="http://schemas.microsoft.com/office/drawing/2014/main" id="{A56AA0CA-1A9A-4713-8121-F51865AF2C4E}"/>
                  </a:ext>
                </a:extLst>
              </p:cNvPr>
              <p:cNvSpPr txBox="1"/>
              <p:nvPr/>
            </p:nvSpPr>
            <p:spPr>
              <a:xfrm>
                <a:off x="9250841" y="5270467"/>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190" name="文字方塊 189">
                <a:extLst>
                  <a:ext uri="{FF2B5EF4-FFF2-40B4-BE49-F238E27FC236}">
                    <a16:creationId xmlns:a16="http://schemas.microsoft.com/office/drawing/2014/main" id="{A56AA0CA-1A9A-4713-8121-F51865AF2C4E}"/>
                  </a:ext>
                </a:extLst>
              </p:cNvPr>
              <p:cNvSpPr txBox="1">
                <a:spLocks noRot="1" noChangeAspect="1" noMove="1" noResize="1" noEditPoints="1" noAdjustHandles="1" noChangeArrowheads="1" noChangeShapeType="1" noTextEdit="1"/>
              </p:cNvSpPr>
              <p:nvPr/>
            </p:nvSpPr>
            <p:spPr>
              <a:xfrm>
                <a:off x="9250841" y="5270467"/>
                <a:ext cx="715161" cy="468975"/>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1" name="文字方塊 190">
                <a:extLst>
                  <a:ext uri="{FF2B5EF4-FFF2-40B4-BE49-F238E27FC236}">
                    <a16:creationId xmlns:a16="http://schemas.microsoft.com/office/drawing/2014/main" id="{3838C61B-727C-4E32-87DF-4C41317AE606}"/>
                  </a:ext>
                </a:extLst>
              </p:cNvPr>
              <p:cNvSpPr txBox="1"/>
              <p:nvPr/>
            </p:nvSpPr>
            <p:spPr>
              <a:xfrm>
                <a:off x="7003167" y="5259393"/>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191" name="文字方塊 190">
                <a:extLst>
                  <a:ext uri="{FF2B5EF4-FFF2-40B4-BE49-F238E27FC236}">
                    <a16:creationId xmlns:a16="http://schemas.microsoft.com/office/drawing/2014/main" id="{3838C61B-727C-4E32-87DF-4C41317AE606}"/>
                  </a:ext>
                </a:extLst>
              </p:cNvPr>
              <p:cNvSpPr txBox="1">
                <a:spLocks noRot="1" noChangeAspect="1" noMove="1" noResize="1" noEditPoints="1" noAdjustHandles="1" noChangeArrowheads="1" noChangeShapeType="1" noTextEdit="1"/>
              </p:cNvSpPr>
              <p:nvPr/>
            </p:nvSpPr>
            <p:spPr>
              <a:xfrm>
                <a:off x="7003167" y="5259393"/>
                <a:ext cx="715161" cy="47000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2" name="文字方塊 191">
                <a:extLst>
                  <a:ext uri="{FF2B5EF4-FFF2-40B4-BE49-F238E27FC236}">
                    <a16:creationId xmlns:a16="http://schemas.microsoft.com/office/drawing/2014/main" id="{D8C2965C-5C05-4217-AB61-2C41B9F5A662}"/>
                  </a:ext>
                </a:extLst>
              </p:cNvPr>
              <p:cNvSpPr txBox="1"/>
              <p:nvPr/>
            </p:nvSpPr>
            <p:spPr>
              <a:xfrm>
                <a:off x="4790912" y="5259393"/>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192" name="文字方塊 191">
                <a:extLst>
                  <a:ext uri="{FF2B5EF4-FFF2-40B4-BE49-F238E27FC236}">
                    <a16:creationId xmlns:a16="http://schemas.microsoft.com/office/drawing/2014/main" id="{D8C2965C-5C05-4217-AB61-2C41B9F5A662}"/>
                  </a:ext>
                </a:extLst>
              </p:cNvPr>
              <p:cNvSpPr txBox="1">
                <a:spLocks noRot="1" noChangeAspect="1" noMove="1" noResize="1" noEditPoints="1" noAdjustHandles="1" noChangeArrowheads="1" noChangeShapeType="1" noTextEdit="1"/>
              </p:cNvSpPr>
              <p:nvPr/>
            </p:nvSpPr>
            <p:spPr>
              <a:xfrm>
                <a:off x="4790912" y="5259393"/>
                <a:ext cx="715161" cy="47000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3" name="文字方塊 192">
                <a:extLst>
                  <a:ext uri="{FF2B5EF4-FFF2-40B4-BE49-F238E27FC236}">
                    <a16:creationId xmlns:a16="http://schemas.microsoft.com/office/drawing/2014/main" id="{75BAD6A5-2585-4AFD-A087-6BB4DB9E32B8}"/>
                  </a:ext>
                </a:extLst>
              </p:cNvPr>
              <p:cNvSpPr txBox="1"/>
              <p:nvPr/>
            </p:nvSpPr>
            <p:spPr>
              <a:xfrm>
                <a:off x="2497804" y="5251927"/>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193" name="文字方塊 192">
                <a:extLst>
                  <a:ext uri="{FF2B5EF4-FFF2-40B4-BE49-F238E27FC236}">
                    <a16:creationId xmlns:a16="http://schemas.microsoft.com/office/drawing/2014/main" id="{75BAD6A5-2585-4AFD-A087-6BB4DB9E32B8}"/>
                  </a:ext>
                </a:extLst>
              </p:cNvPr>
              <p:cNvSpPr txBox="1">
                <a:spLocks noRot="1" noChangeAspect="1" noMove="1" noResize="1" noEditPoints="1" noAdjustHandles="1" noChangeArrowheads="1" noChangeShapeType="1" noTextEdit="1"/>
              </p:cNvSpPr>
              <p:nvPr/>
            </p:nvSpPr>
            <p:spPr>
              <a:xfrm>
                <a:off x="2497804" y="5251927"/>
                <a:ext cx="715161" cy="470000"/>
              </a:xfrm>
              <a:prstGeom prst="rect">
                <a:avLst/>
              </a:prstGeom>
              <a:blipFill>
                <a:blip r:embed="rId20"/>
                <a:stretch>
                  <a:fillRect/>
                </a:stretch>
              </a:blipFill>
            </p:spPr>
            <p:txBody>
              <a:bodyPr/>
              <a:lstStyle/>
              <a:p>
                <a:r>
                  <a:rPr lang="zh-CN" altLang="en-US">
                    <a:noFill/>
                  </a:rPr>
                  <a:t> </a:t>
                </a:r>
              </a:p>
            </p:txBody>
          </p:sp>
        </mc:Fallback>
      </mc:AlternateContent>
      <p:grpSp>
        <p:nvGrpSpPr>
          <p:cNvPr id="194" name="群組 193">
            <a:extLst>
              <a:ext uri="{FF2B5EF4-FFF2-40B4-BE49-F238E27FC236}">
                <a16:creationId xmlns:a16="http://schemas.microsoft.com/office/drawing/2014/main" id="{C08A3038-2268-4013-968E-342471580CBE}"/>
              </a:ext>
            </a:extLst>
          </p:cNvPr>
          <p:cNvGrpSpPr/>
          <p:nvPr/>
        </p:nvGrpSpPr>
        <p:grpSpPr>
          <a:xfrm>
            <a:off x="2481449" y="1575183"/>
            <a:ext cx="715161" cy="605813"/>
            <a:chOff x="635402" y="1337615"/>
            <a:chExt cx="715161" cy="605813"/>
          </a:xfrm>
        </p:grpSpPr>
        <p:sp>
          <p:nvSpPr>
            <p:cNvPr id="195" name="矩形 194">
              <a:extLst>
                <a:ext uri="{FF2B5EF4-FFF2-40B4-BE49-F238E27FC236}">
                  <a16:creationId xmlns:a16="http://schemas.microsoft.com/office/drawing/2014/main" id="{1152DFE3-0E27-42D6-80AF-C179212DC037}"/>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96" name="文字方塊 195">
                  <a:extLst>
                    <a:ext uri="{FF2B5EF4-FFF2-40B4-BE49-F238E27FC236}">
                      <a16:creationId xmlns:a16="http://schemas.microsoft.com/office/drawing/2014/main" id="{08AC2877-E3F5-4499-8F91-6C6733EC0188}"/>
                    </a:ext>
                  </a:extLst>
                </p:cNvPr>
                <p:cNvSpPr txBox="1"/>
                <p:nvPr/>
              </p:nvSpPr>
              <p:spPr>
                <a:xfrm>
                  <a:off x="635402" y="1417137"/>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196" name="文字方塊 195">
                  <a:extLst>
                    <a:ext uri="{FF2B5EF4-FFF2-40B4-BE49-F238E27FC236}">
                      <a16:creationId xmlns:a16="http://schemas.microsoft.com/office/drawing/2014/main" id="{08AC2877-E3F5-4499-8F91-6C6733EC0188}"/>
                    </a:ext>
                  </a:extLst>
                </p:cNvPr>
                <p:cNvSpPr txBox="1">
                  <a:spLocks noRot="1" noChangeAspect="1" noMove="1" noResize="1" noEditPoints="1" noAdjustHandles="1" noChangeArrowheads="1" noChangeShapeType="1" noTextEdit="1"/>
                </p:cNvSpPr>
                <p:nvPr/>
              </p:nvSpPr>
              <p:spPr>
                <a:xfrm>
                  <a:off x="635402" y="1417137"/>
                  <a:ext cx="715161" cy="470000"/>
                </a:xfrm>
                <a:prstGeom prst="rect">
                  <a:avLst/>
                </a:prstGeom>
                <a:blipFill>
                  <a:blip r:embed="rId21"/>
                  <a:stretch>
                    <a:fillRect/>
                  </a:stretch>
                </a:blipFill>
              </p:spPr>
              <p:txBody>
                <a:bodyPr/>
                <a:lstStyle/>
                <a:p>
                  <a:r>
                    <a:rPr lang="zh-TW" altLang="en-US">
                      <a:noFill/>
                    </a:rPr>
                    <a:t> </a:t>
                  </a:r>
                </a:p>
              </p:txBody>
            </p:sp>
          </mc:Fallback>
        </mc:AlternateContent>
      </p:grpSp>
      <p:cxnSp>
        <p:nvCxnSpPr>
          <p:cNvPr id="197" name="直線單箭頭接點 196">
            <a:extLst>
              <a:ext uri="{FF2B5EF4-FFF2-40B4-BE49-F238E27FC236}">
                <a16:creationId xmlns:a16="http://schemas.microsoft.com/office/drawing/2014/main" id="{0A70895A-01C5-4E39-A085-2252083CB472}"/>
              </a:ext>
            </a:extLst>
          </p:cNvPr>
          <p:cNvCxnSpPr>
            <a:cxnSpLocks/>
            <a:endCxn id="199" idx="2"/>
          </p:cNvCxnSpPr>
          <p:nvPr/>
        </p:nvCxnSpPr>
        <p:spPr>
          <a:xfrm flipH="1" flipV="1">
            <a:off x="3384830" y="3186953"/>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98" name="群組 197">
            <a:extLst>
              <a:ext uri="{FF2B5EF4-FFF2-40B4-BE49-F238E27FC236}">
                <a16:creationId xmlns:a16="http://schemas.microsoft.com/office/drawing/2014/main" id="{610D86E4-7C00-46CC-8154-7D0F002EC014}"/>
              </a:ext>
            </a:extLst>
          </p:cNvPr>
          <p:cNvGrpSpPr/>
          <p:nvPr/>
        </p:nvGrpSpPr>
        <p:grpSpPr>
          <a:xfrm>
            <a:off x="3235639" y="2876941"/>
            <a:ext cx="298383" cy="310013"/>
            <a:chOff x="-105878" y="1740168"/>
            <a:chExt cx="461666" cy="461665"/>
          </a:xfrm>
        </p:grpSpPr>
        <p:sp>
          <p:nvSpPr>
            <p:cNvPr id="199" name="矩形 198">
              <a:extLst>
                <a:ext uri="{FF2B5EF4-FFF2-40B4-BE49-F238E27FC236}">
                  <a16:creationId xmlns:a16="http://schemas.microsoft.com/office/drawing/2014/main" id="{8887BFB6-64A4-42DC-9A73-B170F28F907F}"/>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200" name="群組 199">
              <a:extLst>
                <a:ext uri="{FF2B5EF4-FFF2-40B4-BE49-F238E27FC236}">
                  <a16:creationId xmlns:a16="http://schemas.microsoft.com/office/drawing/2014/main" id="{4AEF28A0-043A-4ADB-B330-FD10CD5EAA3D}"/>
                </a:ext>
              </a:extLst>
            </p:cNvPr>
            <p:cNvGrpSpPr/>
            <p:nvPr/>
          </p:nvGrpSpPr>
          <p:grpSpPr>
            <a:xfrm rot="21265833">
              <a:off x="-30571" y="1828628"/>
              <a:ext cx="317144" cy="302092"/>
              <a:chOff x="-43095" y="1828685"/>
              <a:chExt cx="317144" cy="302092"/>
            </a:xfrm>
          </p:grpSpPr>
          <p:cxnSp>
            <p:nvCxnSpPr>
              <p:cNvPr id="201" name="直線接點 200">
                <a:extLst>
                  <a:ext uri="{FF2B5EF4-FFF2-40B4-BE49-F238E27FC236}">
                    <a16:creationId xmlns:a16="http://schemas.microsoft.com/office/drawing/2014/main" id="{CF7A8C3E-EDB1-46F2-99AB-638D85C32078}"/>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直線接點 201">
                <a:extLst>
                  <a:ext uri="{FF2B5EF4-FFF2-40B4-BE49-F238E27FC236}">
                    <a16:creationId xmlns:a16="http://schemas.microsoft.com/office/drawing/2014/main" id="{9A4A2D97-4BC8-40A6-B77F-D085D39310B1}"/>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03" name="直線單箭頭接點 202">
            <a:extLst>
              <a:ext uri="{FF2B5EF4-FFF2-40B4-BE49-F238E27FC236}">
                <a16:creationId xmlns:a16="http://schemas.microsoft.com/office/drawing/2014/main" id="{B0E6BBF3-EB8D-481A-AEBC-904B9A609012}"/>
              </a:ext>
            </a:extLst>
          </p:cNvPr>
          <p:cNvCxnSpPr>
            <a:cxnSpLocks/>
            <a:endCxn id="205" idx="2"/>
          </p:cNvCxnSpPr>
          <p:nvPr/>
        </p:nvCxnSpPr>
        <p:spPr>
          <a:xfrm flipH="1" flipV="1">
            <a:off x="5647409" y="3194531"/>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04" name="群組 203">
            <a:extLst>
              <a:ext uri="{FF2B5EF4-FFF2-40B4-BE49-F238E27FC236}">
                <a16:creationId xmlns:a16="http://schemas.microsoft.com/office/drawing/2014/main" id="{98FD7FF7-B2C7-49C6-8049-02225AAF35F6}"/>
              </a:ext>
            </a:extLst>
          </p:cNvPr>
          <p:cNvGrpSpPr/>
          <p:nvPr/>
        </p:nvGrpSpPr>
        <p:grpSpPr>
          <a:xfrm>
            <a:off x="5498218" y="2884519"/>
            <a:ext cx="298383" cy="310013"/>
            <a:chOff x="-105878" y="1740168"/>
            <a:chExt cx="461666" cy="461665"/>
          </a:xfrm>
        </p:grpSpPr>
        <p:sp>
          <p:nvSpPr>
            <p:cNvPr id="205" name="矩形 204">
              <a:extLst>
                <a:ext uri="{FF2B5EF4-FFF2-40B4-BE49-F238E27FC236}">
                  <a16:creationId xmlns:a16="http://schemas.microsoft.com/office/drawing/2014/main" id="{7892C3E7-7886-4F4D-A781-9A08D81B3E62}"/>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206" name="群組 205">
              <a:extLst>
                <a:ext uri="{FF2B5EF4-FFF2-40B4-BE49-F238E27FC236}">
                  <a16:creationId xmlns:a16="http://schemas.microsoft.com/office/drawing/2014/main" id="{039D0BBC-C012-4B0F-8DF8-349DBD8F49D3}"/>
                </a:ext>
              </a:extLst>
            </p:cNvPr>
            <p:cNvGrpSpPr/>
            <p:nvPr/>
          </p:nvGrpSpPr>
          <p:grpSpPr>
            <a:xfrm rot="21265833">
              <a:off x="-30571" y="1828628"/>
              <a:ext cx="317144" cy="302092"/>
              <a:chOff x="-43095" y="1828685"/>
              <a:chExt cx="317144" cy="302092"/>
            </a:xfrm>
          </p:grpSpPr>
          <p:cxnSp>
            <p:nvCxnSpPr>
              <p:cNvPr id="207" name="直線接點 206">
                <a:extLst>
                  <a:ext uri="{FF2B5EF4-FFF2-40B4-BE49-F238E27FC236}">
                    <a16:creationId xmlns:a16="http://schemas.microsoft.com/office/drawing/2014/main" id="{D27EA7D1-7762-462A-B854-661BC83AA4B3}"/>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直線接點 207">
                <a:extLst>
                  <a:ext uri="{FF2B5EF4-FFF2-40B4-BE49-F238E27FC236}">
                    <a16:creationId xmlns:a16="http://schemas.microsoft.com/office/drawing/2014/main" id="{B5E68AC0-BF81-4418-9B00-DC0035286640}"/>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09" name="直線單箭頭接點 208">
            <a:extLst>
              <a:ext uri="{FF2B5EF4-FFF2-40B4-BE49-F238E27FC236}">
                <a16:creationId xmlns:a16="http://schemas.microsoft.com/office/drawing/2014/main" id="{200E9341-C353-4D73-8F15-CAC59F53CC98}"/>
              </a:ext>
            </a:extLst>
          </p:cNvPr>
          <p:cNvCxnSpPr>
            <a:cxnSpLocks/>
            <a:endCxn id="211" idx="2"/>
          </p:cNvCxnSpPr>
          <p:nvPr/>
        </p:nvCxnSpPr>
        <p:spPr>
          <a:xfrm flipH="1" flipV="1">
            <a:off x="7908832" y="3210521"/>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10" name="群組 209">
            <a:extLst>
              <a:ext uri="{FF2B5EF4-FFF2-40B4-BE49-F238E27FC236}">
                <a16:creationId xmlns:a16="http://schemas.microsoft.com/office/drawing/2014/main" id="{1640F34F-ACB5-4AFC-8A75-7ED6BAC415D2}"/>
              </a:ext>
            </a:extLst>
          </p:cNvPr>
          <p:cNvGrpSpPr/>
          <p:nvPr/>
        </p:nvGrpSpPr>
        <p:grpSpPr>
          <a:xfrm>
            <a:off x="7759641" y="2900509"/>
            <a:ext cx="298383" cy="310013"/>
            <a:chOff x="-105878" y="1740168"/>
            <a:chExt cx="461666" cy="461665"/>
          </a:xfrm>
        </p:grpSpPr>
        <p:sp>
          <p:nvSpPr>
            <p:cNvPr id="211" name="矩形 210">
              <a:extLst>
                <a:ext uri="{FF2B5EF4-FFF2-40B4-BE49-F238E27FC236}">
                  <a16:creationId xmlns:a16="http://schemas.microsoft.com/office/drawing/2014/main" id="{40505523-86E9-41C1-BBE6-59845C799A51}"/>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212" name="群組 211">
              <a:extLst>
                <a:ext uri="{FF2B5EF4-FFF2-40B4-BE49-F238E27FC236}">
                  <a16:creationId xmlns:a16="http://schemas.microsoft.com/office/drawing/2014/main" id="{EBB42DCE-C817-4B4B-8FD5-DA86DE555E99}"/>
                </a:ext>
              </a:extLst>
            </p:cNvPr>
            <p:cNvGrpSpPr/>
            <p:nvPr/>
          </p:nvGrpSpPr>
          <p:grpSpPr>
            <a:xfrm rot="21265833">
              <a:off x="-30571" y="1828628"/>
              <a:ext cx="317144" cy="302092"/>
              <a:chOff x="-43095" y="1828685"/>
              <a:chExt cx="317144" cy="302092"/>
            </a:xfrm>
          </p:grpSpPr>
          <p:cxnSp>
            <p:nvCxnSpPr>
              <p:cNvPr id="213" name="直線接點 212">
                <a:extLst>
                  <a:ext uri="{FF2B5EF4-FFF2-40B4-BE49-F238E27FC236}">
                    <a16:creationId xmlns:a16="http://schemas.microsoft.com/office/drawing/2014/main" id="{3A15833C-DCFD-4432-BF36-BD06B23FF4F7}"/>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直線接點 213">
                <a:extLst>
                  <a:ext uri="{FF2B5EF4-FFF2-40B4-BE49-F238E27FC236}">
                    <a16:creationId xmlns:a16="http://schemas.microsoft.com/office/drawing/2014/main" id="{EB57C95B-5B9A-4952-B50E-4FAA0785C889}"/>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15" name="直線單箭頭接點 214">
            <a:extLst>
              <a:ext uri="{FF2B5EF4-FFF2-40B4-BE49-F238E27FC236}">
                <a16:creationId xmlns:a16="http://schemas.microsoft.com/office/drawing/2014/main" id="{322C46A4-9BE1-416E-ACF0-72C0D078D445}"/>
              </a:ext>
            </a:extLst>
          </p:cNvPr>
          <p:cNvCxnSpPr>
            <a:cxnSpLocks/>
            <a:endCxn id="217" idx="2"/>
          </p:cNvCxnSpPr>
          <p:nvPr/>
        </p:nvCxnSpPr>
        <p:spPr>
          <a:xfrm flipH="1" flipV="1">
            <a:off x="10138932" y="3227204"/>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16" name="群組 215">
            <a:extLst>
              <a:ext uri="{FF2B5EF4-FFF2-40B4-BE49-F238E27FC236}">
                <a16:creationId xmlns:a16="http://schemas.microsoft.com/office/drawing/2014/main" id="{ACC9D40A-F256-4202-A802-AC881057D5F7}"/>
              </a:ext>
            </a:extLst>
          </p:cNvPr>
          <p:cNvGrpSpPr/>
          <p:nvPr/>
        </p:nvGrpSpPr>
        <p:grpSpPr>
          <a:xfrm>
            <a:off x="9989741" y="2917192"/>
            <a:ext cx="298383" cy="310013"/>
            <a:chOff x="-105878" y="1740168"/>
            <a:chExt cx="461666" cy="461665"/>
          </a:xfrm>
        </p:grpSpPr>
        <p:sp>
          <p:nvSpPr>
            <p:cNvPr id="217" name="矩形 216">
              <a:extLst>
                <a:ext uri="{FF2B5EF4-FFF2-40B4-BE49-F238E27FC236}">
                  <a16:creationId xmlns:a16="http://schemas.microsoft.com/office/drawing/2014/main" id="{B85459F0-2D8A-4162-B8AF-4E5281FBEB4E}"/>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218" name="群組 217">
              <a:extLst>
                <a:ext uri="{FF2B5EF4-FFF2-40B4-BE49-F238E27FC236}">
                  <a16:creationId xmlns:a16="http://schemas.microsoft.com/office/drawing/2014/main" id="{F2270623-A829-43D7-AE55-2EB9AE46FB10}"/>
                </a:ext>
              </a:extLst>
            </p:cNvPr>
            <p:cNvGrpSpPr/>
            <p:nvPr/>
          </p:nvGrpSpPr>
          <p:grpSpPr>
            <a:xfrm rot="21265833">
              <a:off x="-30571" y="1828628"/>
              <a:ext cx="317144" cy="302092"/>
              <a:chOff x="-43095" y="1828685"/>
              <a:chExt cx="317144" cy="302092"/>
            </a:xfrm>
          </p:grpSpPr>
          <p:cxnSp>
            <p:nvCxnSpPr>
              <p:cNvPr id="219" name="直線接點 218">
                <a:extLst>
                  <a:ext uri="{FF2B5EF4-FFF2-40B4-BE49-F238E27FC236}">
                    <a16:creationId xmlns:a16="http://schemas.microsoft.com/office/drawing/2014/main" id="{660EB57A-57F1-444E-8161-9E1F0DA3653E}"/>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直線接點 219">
                <a:extLst>
                  <a:ext uri="{FF2B5EF4-FFF2-40B4-BE49-F238E27FC236}">
                    <a16:creationId xmlns:a16="http://schemas.microsoft.com/office/drawing/2014/main" id="{6DAC86AB-D47D-4F2D-A69C-888584E6DF7C}"/>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21" name="直線單箭頭接點 220">
            <a:extLst>
              <a:ext uri="{FF2B5EF4-FFF2-40B4-BE49-F238E27FC236}">
                <a16:creationId xmlns:a16="http://schemas.microsoft.com/office/drawing/2014/main" id="{AE0D0730-6BAA-4CF3-BCD5-3CDC0A3091DA}"/>
              </a:ext>
            </a:extLst>
          </p:cNvPr>
          <p:cNvCxnSpPr>
            <a:cxnSpLocks/>
          </p:cNvCxnSpPr>
          <p:nvPr/>
        </p:nvCxnSpPr>
        <p:spPr>
          <a:xfrm flipV="1">
            <a:off x="3393663" y="1911358"/>
            <a:ext cx="0" cy="944000"/>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2" name="直線單箭頭接點 221">
            <a:extLst>
              <a:ext uri="{FF2B5EF4-FFF2-40B4-BE49-F238E27FC236}">
                <a16:creationId xmlns:a16="http://schemas.microsoft.com/office/drawing/2014/main" id="{DF3C2FF0-CADC-449E-A422-FBB73157AB71}"/>
              </a:ext>
            </a:extLst>
          </p:cNvPr>
          <p:cNvCxnSpPr>
            <a:cxnSpLocks/>
          </p:cNvCxnSpPr>
          <p:nvPr/>
        </p:nvCxnSpPr>
        <p:spPr>
          <a:xfrm flipH="1" flipV="1">
            <a:off x="5640138" y="1885537"/>
            <a:ext cx="0" cy="987215"/>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3" name="直線單箭頭接點 222">
            <a:extLst>
              <a:ext uri="{FF2B5EF4-FFF2-40B4-BE49-F238E27FC236}">
                <a16:creationId xmlns:a16="http://schemas.microsoft.com/office/drawing/2014/main" id="{A4E972F1-0D29-407A-AF92-29D90D505EA0}"/>
              </a:ext>
            </a:extLst>
          </p:cNvPr>
          <p:cNvCxnSpPr>
            <a:cxnSpLocks/>
          </p:cNvCxnSpPr>
          <p:nvPr/>
        </p:nvCxnSpPr>
        <p:spPr>
          <a:xfrm flipH="1" flipV="1">
            <a:off x="7906507" y="1854445"/>
            <a:ext cx="0" cy="1036363"/>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4" name="直線單箭頭接點 223">
            <a:extLst>
              <a:ext uri="{FF2B5EF4-FFF2-40B4-BE49-F238E27FC236}">
                <a16:creationId xmlns:a16="http://schemas.microsoft.com/office/drawing/2014/main" id="{0DC4B48E-E7F1-4EF6-8B57-2832EF7561FC}"/>
              </a:ext>
            </a:extLst>
          </p:cNvPr>
          <p:cNvCxnSpPr>
            <a:cxnSpLocks/>
          </p:cNvCxnSpPr>
          <p:nvPr/>
        </p:nvCxnSpPr>
        <p:spPr>
          <a:xfrm flipH="1" flipV="1">
            <a:off x="10137577" y="1874442"/>
            <a:ext cx="0" cy="1053869"/>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5" name="直線單箭頭接點 224">
            <a:extLst>
              <a:ext uri="{FF2B5EF4-FFF2-40B4-BE49-F238E27FC236}">
                <a16:creationId xmlns:a16="http://schemas.microsoft.com/office/drawing/2014/main" id="{B9C506F0-5B37-45A9-B630-09D069D2E5E9}"/>
              </a:ext>
            </a:extLst>
          </p:cNvPr>
          <p:cNvCxnSpPr>
            <a:cxnSpLocks/>
            <a:endCxn id="199" idx="1"/>
          </p:cNvCxnSpPr>
          <p:nvPr/>
        </p:nvCxnSpPr>
        <p:spPr>
          <a:xfrm>
            <a:off x="2679002" y="3019184"/>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6" name="直線單箭頭接點 225">
            <a:extLst>
              <a:ext uri="{FF2B5EF4-FFF2-40B4-BE49-F238E27FC236}">
                <a16:creationId xmlns:a16="http://schemas.microsoft.com/office/drawing/2014/main" id="{35BC6120-7C16-43FE-A1D8-5D568FFBA0A2}"/>
              </a:ext>
            </a:extLst>
          </p:cNvPr>
          <p:cNvCxnSpPr>
            <a:cxnSpLocks/>
          </p:cNvCxnSpPr>
          <p:nvPr/>
        </p:nvCxnSpPr>
        <p:spPr>
          <a:xfrm>
            <a:off x="4972692" y="3037526"/>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直線單箭頭接點 226">
            <a:extLst>
              <a:ext uri="{FF2B5EF4-FFF2-40B4-BE49-F238E27FC236}">
                <a16:creationId xmlns:a16="http://schemas.microsoft.com/office/drawing/2014/main" id="{8C0BA45E-F6AE-42A0-B9B1-2D913EC1D348}"/>
              </a:ext>
            </a:extLst>
          </p:cNvPr>
          <p:cNvCxnSpPr>
            <a:cxnSpLocks/>
          </p:cNvCxnSpPr>
          <p:nvPr/>
        </p:nvCxnSpPr>
        <p:spPr>
          <a:xfrm>
            <a:off x="7203004" y="3055514"/>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直線單箭頭接點 227">
            <a:extLst>
              <a:ext uri="{FF2B5EF4-FFF2-40B4-BE49-F238E27FC236}">
                <a16:creationId xmlns:a16="http://schemas.microsoft.com/office/drawing/2014/main" id="{6603635E-243A-455D-90E2-9EB3D1457C2F}"/>
              </a:ext>
            </a:extLst>
          </p:cNvPr>
          <p:cNvCxnSpPr>
            <a:cxnSpLocks/>
          </p:cNvCxnSpPr>
          <p:nvPr/>
        </p:nvCxnSpPr>
        <p:spPr>
          <a:xfrm>
            <a:off x="9407673" y="3072197"/>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直線單箭頭接點 228">
            <a:extLst>
              <a:ext uri="{FF2B5EF4-FFF2-40B4-BE49-F238E27FC236}">
                <a16:creationId xmlns:a16="http://schemas.microsoft.com/office/drawing/2014/main" id="{87F96DE2-0A6A-4FC7-A8F8-F57880DCA23F}"/>
              </a:ext>
            </a:extLst>
          </p:cNvPr>
          <p:cNvCxnSpPr>
            <a:cxnSpLocks/>
          </p:cNvCxnSpPr>
          <p:nvPr/>
        </p:nvCxnSpPr>
        <p:spPr>
          <a:xfrm flipH="1">
            <a:off x="3050126" y="1878088"/>
            <a:ext cx="707782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0" name="文字方塊 229">
                <a:extLst>
                  <a:ext uri="{FF2B5EF4-FFF2-40B4-BE49-F238E27FC236}">
                    <a16:creationId xmlns:a16="http://schemas.microsoft.com/office/drawing/2014/main" id="{00E386DB-8AF7-4BAE-BC3E-10890D3672E2}"/>
                  </a:ext>
                </a:extLst>
              </p:cNvPr>
              <p:cNvSpPr txBox="1"/>
              <p:nvPr/>
            </p:nvSpPr>
            <p:spPr>
              <a:xfrm>
                <a:off x="8214088" y="752881"/>
                <a:ext cx="2494273" cy="10455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b="1" i="1">
                              <a:latin typeface="Cambria Math" panose="02040503050406030204" pitchFamily="18" charset="0"/>
                            </a:rPr>
                          </m:ctrlPr>
                        </m:sSupPr>
                        <m:e>
                          <m:r>
                            <a:rPr lang="en-US" altLang="zh-TW" sz="2800" b="1" i="1">
                              <a:latin typeface="Cambria Math" panose="02040503050406030204" pitchFamily="18" charset="0"/>
                            </a:rPr>
                            <m:t>𝒃</m:t>
                          </m:r>
                        </m:e>
                        <m:sup>
                          <m:r>
                            <a:rPr lang="en-US" altLang="zh-TW" sz="2800" b="1" i="1">
                              <a:latin typeface="Cambria Math" panose="02040503050406030204" pitchFamily="18" charset="0"/>
                            </a:rPr>
                            <m:t>𝟏</m:t>
                          </m:r>
                        </m:sup>
                      </m:sSup>
                      <m:r>
                        <a:rPr lang="en-US" altLang="zh-TW" sz="2800" i="1">
                          <a:latin typeface="Cambria Math" panose="02040503050406030204" pitchFamily="18" charset="0"/>
                        </a:rPr>
                        <m:t>=</m:t>
                      </m:r>
                      <m:nary>
                        <m:naryPr>
                          <m:chr m:val="∑"/>
                          <m:supHide m:val="on"/>
                          <m:ctrlPr>
                            <a:rPr lang="en-US" altLang="zh-TW" sz="2800" i="1">
                              <a:latin typeface="Cambria Math" panose="02040503050406030204" pitchFamily="18" charset="0"/>
                            </a:rPr>
                          </m:ctrlPr>
                        </m:naryPr>
                        <m:sub>
                          <m:r>
                            <m:rPr>
                              <m:brk m:alnAt="7"/>
                            </m:rPr>
                            <a:rPr lang="en-US" altLang="zh-TW" sz="2800" i="1">
                              <a:latin typeface="Cambria Math" panose="02040503050406030204" pitchFamily="18" charset="0"/>
                            </a:rPr>
                            <m:t>𝑖</m:t>
                          </m:r>
                        </m:sub>
                        <m:sup/>
                        <m:e>
                          <m:sSubSup>
                            <m:sSubSupPr>
                              <m:ctrlPr>
                                <a:rPr lang="en-US" altLang="zh-TW" sz="2800" i="1">
                                  <a:latin typeface="Cambria Math" panose="02040503050406030204" pitchFamily="18" charset="0"/>
                                </a:rPr>
                              </m:ctrlPr>
                            </m:sSubSupPr>
                            <m:e>
                              <m:r>
                                <a:rPr lang="zh-TW" altLang="en-US" sz="2800" i="1">
                                  <a:latin typeface="Cambria Math" panose="02040503050406030204" pitchFamily="18" charset="0"/>
                                </a:rPr>
                                <m:t>𝛼</m:t>
                              </m:r>
                            </m:e>
                            <m:sub>
                              <m:r>
                                <a:rPr lang="en-US" altLang="zh-TW" sz="2800" i="1">
                                  <a:latin typeface="Cambria Math" panose="02040503050406030204" pitchFamily="18" charset="0"/>
                                </a:rPr>
                                <m:t>1,</m:t>
                              </m:r>
                              <m:r>
                                <a:rPr lang="en-US" altLang="zh-TW" sz="2800" i="1">
                                  <a:latin typeface="Cambria Math" panose="02040503050406030204" pitchFamily="18" charset="0"/>
                                </a:rPr>
                                <m:t>𝑖</m:t>
                              </m:r>
                            </m:sub>
                            <m:sup>
                              <m:r>
                                <a:rPr lang="en-US" altLang="zh-TW" sz="2800" i="1">
                                  <a:latin typeface="Cambria Math" panose="02040503050406030204" pitchFamily="18" charset="0"/>
                                </a:rPr>
                                <m:t>′</m:t>
                              </m:r>
                            </m:sup>
                          </m:sSubSup>
                          <m:sSup>
                            <m:sSupPr>
                              <m:ctrlPr>
                                <a:rPr lang="en-US" altLang="zh-TW" sz="2800" b="1" i="1">
                                  <a:latin typeface="Cambria Math" panose="02040503050406030204" pitchFamily="18" charset="0"/>
                                </a:rPr>
                              </m:ctrlPr>
                            </m:sSupPr>
                            <m:e>
                              <m:r>
                                <a:rPr lang="en-US" altLang="zh-TW" sz="2800" b="1" i="1">
                                  <a:latin typeface="Cambria Math" panose="02040503050406030204" pitchFamily="18" charset="0"/>
                                </a:rPr>
                                <m:t>𝒗</m:t>
                              </m:r>
                            </m:e>
                            <m:sup>
                              <m:r>
                                <a:rPr lang="en-US" altLang="zh-TW" sz="2800" b="1" i="1">
                                  <a:latin typeface="Cambria Math" panose="02040503050406030204" pitchFamily="18" charset="0"/>
                                </a:rPr>
                                <m:t>𝒊</m:t>
                              </m:r>
                            </m:sup>
                          </m:sSup>
                          <m:r>
                            <m:rPr>
                              <m:nor/>
                            </m:rPr>
                            <a:rPr lang="zh-TW" altLang="en-US" sz="2800" b="1" dirty="0"/>
                            <m:t> </m:t>
                          </m:r>
                        </m:e>
                      </m:nary>
                    </m:oMath>
                  </m:oMathPara>
                </a14:m>
                <a:endParaRPr lang="zh-TW" altLang="en-US" sz="2800" dirty="0"/>
              </a:p>
            </p:txBody>
          </p:sp>
        </mc:Choice>
        <mc:Fallback xmlns="">
          <p:sp>
            <p:nvSpPr>
              <p:cNvPr id="230" name="文字方塊 229">
                <a:extLst>
                  <a:ext uri="{FF2B5EF4-FFF2-40B4-BE49-F238E27FC236}">
                    <a16:creationId xmlns:a16="http://schemas.microsoft.com/office/drawing/2014/main" id="{00E386DB-8AF7-4BAE-BC3E-10890D3672E2}"/>
                  </a:ext>
                </a:extLst>
              </p:cNvPr>
              <p:cNvSpPr txBox="1">
                <a:spLocks noRot="1" noChangeAspect="1" noMove="1" noResize="1" noEditPoints="1" noAdjustHandles="1" noChangeArrowheads="1" noChangeShapeType="1" noTextEdit="1"/>
              </p:cNvSpPr>
              <p:nvPr/>
            </p:nvSpPr>
            <p:spPr>
              <a:xfrm>
                <a:off x="8214088" y="752881"/>
                <a:ext cx="2494273" cy="1045543"/>
              </a:xfrm>
              <a:prstGeom prst="rect">
                <a:avLst/>
              </a:prstGeom>
              <a:blipFill>
                <a:blip r:embed="rId22"/>
                <a:stretch>
                  <a:fillRect l="-16162" t="-145783" r="-3535" b="-202410"/>
                </a:stretch>
              </a:blipFill>
            </p:spPr>
            <p:txBody>
              <a:bodyPr/>
              <a:lstStyle/>
              <a:p>
                <a:r>
                  <a:rPr lang="zh-CN" altLang="en-US">
                    <a:noFill/>
                  </a:rPr>
                  <a:t> </a:t>
                </a:r>
              </a:p>
            </p:txBody>
          </p:sp>
        </mc:Fallback>
      </mc:AlternateContent>
      <p:sp>
        <p:nvSpPr>
          <p:cNvPr id="231" name="文字方塊 230">
            <a:extLst>
              <a:ext uri="{FF2B5EF4-FFF2-40B4-BE49-F238E27FC236}">
                <a16:creationId xmlns:a16="http://schemas.microsoft.com/office/drawing/2014/main" id="{E5049C10-A09B-466D-8D40-FA406262497B}"/>
              </a:ext>
            </a:extLst>
          </p:cNvPr>
          <p:cNvSpPr txBox="1"/>
          <p:nvPr/>
        </p:nvSpPr>
        <p:spPr>
          <a:xfrm>
            <a:off x="3984418" y="986197"/>
            <a:ext cx="4304573" cy="523220"/>
          </a:xfrm>
          <a:prstGeom prst="rect">
            <a:avLst/>
          </a:prstGeom>
          <a:noFill/>
        </p:spPr>
        <p:txBody>
          <a:bodyPr wrap="square" rtlCol="0">
            <a:spAutoFit/>
          </a:bodyPr>
          <a:lstStyle/>
          <a:p>
            <a:r>
              <a:rPr lang="zh-TW" altLang="en-US" sz="2800" dirty="0">
                <a:latin typeface="Microsoft YaHei" panose="020B0503020204020204" pitchFamily="34" charset="-122"/>
                <a:ea typeface="Microsoft YaHei" panose="020B0503020204020204" pitchFamily="34" charset="-122"/>
              </a:rPr>
              <a:t>根据注意力分数提取信息</a:t>
            </a:r>
          </a:p>
        </p:txBody>
      </p:sp>
      <mc:AlternateContent xmlns:mc="http://schemas.openxmlformats.org/markup-compatibility/2006" xmlns:a14="http://schemas.microsoft.com/office/drawing/2010/main">
        <mc:Choice Requires="a14">
          <p:sp>
            <p:nvSpPr>
              <p:cNvPr id="98" name="文字方塊 97">
                <a:extLst>
                  <a:ext uri="{FF2B5EF4-FFF2-40B4-BE49-F238E27FC236}">
                    <a16:creationId xmlns:a16="http://schemas.microsoft.com/office/drawing/2014/main" id="{D4EF5095-02B8-495E-A551-66D3064945E4}"/>
                  </a:ext>
                </a:extLst>
              </p:cNvPr>
              <p:cNvSpPr txBox="1"/>
              <p:nvPr/>
            </p:nvSpPr>
            <p:spPr>
              <a:xfrm>
                <a:off x="2107404" y="6043714"/>
                <a:ext cx="1595180" cy="3776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𝟏</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𝑣</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98" name="文字方塊 97">
                <a:extLst>
                  <a:ext uri="{FF2B5EF4-FFF2-40B4-BE49-F238E27FC236}">
                    <a16:creationId xmlns:a16="http://schemas.microsoft.com/office/drawing/2014/main" id="{D4EF5095-02B8-495E-A551-66D3064945E4}"/>
                  </a:ext>
                </a:extLst>
              </p:cNvPr>
              <p:cNvSpPr txBox="1">
                <a:spLocks noRot="1" noChangeAspect="1" noMove="1" noResize="1" noEditPoints="1" noAdjustHandles="1" noChangeArrowheads="1" noChangeShapeType="1" noTextEdit="1"/>
              </p:cNvSpPr>
              <p:nvPr/>
            </p:nvSpPr>
            <p:spPr>
              <a:xfrm>
                <a:off x="2107404" y="6043714"/>
                <a:ext cx="1595180" cy="377667"/>
              </a:xfrm>
              <a:prstGeom prst="rect">
                <a:avLst/>
              </a:prstGeom>
              <a:blipFill>
                <a:blip r:embed="rId23"/>
                <a:stretch>
                  <a:fillRect l="-3175" t="-3226" r="-1587" b="-64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9" name="文字方塊 98">
                <a:extLst>
                  <a:ext uri="{FF2B5EF4-FFF2-40B4-BE49-F238E27FC236}">
                    <a16:creationId xmlns:a16="http://schemas.microsoft.com/office/drawing/2014/main" id="{4C576791-238C-4F45-BDBF-E92F18A08360}"/>
                  </a:ext>
                </a:extLst>
              </p:cNvPr>
              <p:cNvSpPr txBox="1"/>
              <p:nvPr/>
            </p:nvSpPr>
            <p:spPr>
              <a:xfrm>
                <a:off x="4297226" y="6066612"/>
                <a:ext cx="1595180" cy="3776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𝟐</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𝑣</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99" name="文字方塊 98">
                <a:extLst>
                  <a:ext uri="{FF2B5EF4-FFF2-40B4-BE49-F238E27FC236}">
                    <a16:creationId xmlns:a16="http://schemas.microsoft.com/office/drawing/2014/main" id="{4C576791-238C-4F45-BDBF-E92F18A08360}"/>
                  </a:ext>
                </a:extLst>
              </p:cNvPr>
              <p:cNvSpPr txBox="1">
                <a:spLocks noRot="1" noChangeAspect="1" noMove="1" noResize="1" noEditPoints="1" noAdjustHandles="1" noChangeArrowheads="1" noChangeShapeType="1" noTextEdit="1"/>
              </p:cNvSpPr>
              <p:nvPr/>
            </p:nvSpPr>
            <p:spPr>
              <a:xfrm>
                <a:off x="4297226" y="6066612"/>
                <a:ext cx="1595180" cy="377667"/>
              </a:xfrm>
              <a:prstGeom prst="rect">
                <a:avLst/>
              </a:prstGeom>
              <a:blipFill>
                <a:blip r:embed="rId24"/>
                <a:stretch>
                  <a:fillRect l="-2362" t="-3226" r="-1575" b="-32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0" name="文字方塊 99">
                <a:extLst>
                  <a:ext uri="{FF2B5EF4-FFF2-40B4-BE49-F238E27FC236}">
                    <a16:creationId xmlns:a16="http://schemas.microsoft.com/office/drawing/2014/main" id="{53B271BB-52AA-4C97-A050-5250A18679AC}"/>
                  </a:ext>
                </a:extLst>
              </p:cNvPr>
              <p:cNvSpPr txBox="1"/>
              <p:nvPr/>
            </p:nvSpPr>
            <p:spPr>
              <a:xfrm>
                <a:off x="6559980" y="6066611"/>
                <a:ext cx="1595180" cy="3776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𝟑</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𝑣</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100" name="文字方塊 99">
                <a:extLst>
                  <a:ext uri="{FF2B5EF4-FFF2-40B4-BE49-F238E27FC236}">
                    <a16:creationId xmlns:a16="http://schemas.microsoft.com/office/drawing/2014/main" id="{53B271BB-52AA-4C97-A050-5250A18679AC}"/>
                  </a:ext>
                </a:extLst>
              </p:cNvPr>
              <p:cNvSpPr txBox="1">
                <a:spLocks noRot="1" noChangeAspect="1" noMove="1" noResize="1" noEditPoints="1" noAdjustHandles="1" noChangeArrowheads="1" noChangeShapeType="1" noTextEdit="1"/>
              </p:cNvSpPr>
              <p:nvPr/>
            </p:nvSpPr>
            <p:spPr>
              <a:xfrm>
                <a:off x="6559980" y="6066611"/>
                <a:ext cx="1595180" cy="377667"/>
              </a:xfrm>
              <a:prstGeom prst="rect">
                <a:avLst/>
              </a:prstGeom>
              <a:blipFill>
                <a:blip r:embed="rId25"/>
                <a:stretch>
                  <a:fillRect l="-2362" t="-3226" r="-1575" b="-32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文字方塊 100">
                <a:extLst>
                  <a:ext uri="{FF2B5EF4-FFF2-40B4-BE49-F238E27FC236}">
                    <a16:creationId xmlns:a16="http://schemas.microsoft.com/office/drawing/2014/main" id="{30B2FD4B-9C1E-4DA0-BA0F-8300F6587909}"/>
                  </a:ext>
                </a:extLst>
              </p:cNvPr>
              <p:cNvSpPr txBox="1"/>
              <p:nvPr/>
            </p:nvSpPr>
            <p:spPr>
              <a:xfrm>
                <a:off x="8784148" y="6066609"/>
                <a:ext cx="1595180" cy="3766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𝟒</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𝑣</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101" name="文字方塊 100">
                <a:extLst>
                  <a:ext uri="{FF2B5EF4-FFF2-40B4-BE49-F238E27FC236}">
                    <a16:creationId xmlns:a16="http://schemas.microsoft.com/office/drawing/2014/main" id="{30B2FD4B-9C1E-4DA0-BA0F-8300F6587909}"/>
                  </a:ext>
                </a:extLst>
              </p:cNvPr>
              <p:cNvSpPr txBox="1">
                <a:spLocks noRot="1" noChangeAspect="1" noMove="1" noResize="1" noEditPoints="1" noAdjustHandles="1" noChangeArrowheads="1" noChangeShapeType="1" noTextEdit="1"/>
              </p:cNvSpPr>
              <p:nvPr/>
            </p:nvSpPr>
            <p:spPr>
              <a:xfrm>
                <a:off x="8784148" y="6066609"/>
                <a:ext cx="1595180" cy="376642"/>
              </a:xfrm>
              <a:prstGeom prst="rect">
                <a:avLst/>
              </a:prstGeom>
              <a:blipFill>
                <a:blip r:embed="rId26"/>
                <a:stretch>
                  <a:fillRect l="-2362" t="-3226" r="-1575" b="-3226"/>
                </a:stretch>
              </a:blipFill>
            </p:spPr>
            <p:txBody>
              <a:bodyPr/>
              <a:lstStyle/>
              <a:p>
                <a:r>
                  <a:rPr lang="zh-CN" altLang="en-US">
                    <a:noFill/>
                  </a:rPr>
                  <a:t> </a:t>
                </a:r>
              </a:p>
            </p:txBody>
          </p:sp>
        </mc:Fallback>
      </mc:AlternateContent>
      <p:cxnSp>
        <p:nvCxnSpPr>
          <p:cNvPr id="103" name="直線單箭頭接點 102">
            <a:extLst>
              <a:ext uri="{FF2B5EF4-FFF2-40B4-BE49-F238E27FC236}">
                <a16:creationId xmlns:a16="http://schemas.microsoft.com/office/drawing/2014/main" id="{26D6DBE0-01C1-45E7-B198-AF2E097F3A62}"/>
              </a:ext>
            </a:extLst>
          </p:cNvPr>
          <p:cNvCxnSpPr>
            <a:cxnSpLocks/>
          </p:cNvCxnSpPr>
          <p:nvPr/>
        </p:nvCxnSpPr>
        <p:spPr>
          <a:xfrm>
            <a:off x="2845603" y="4948066"/>
            <a:ext cx="563790"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91EF75B6-7FE1-4009-A18C-22451B7FF5C3}"/>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13</a:t>
            </a:fld>
            <a:endParaRPr lang="zh-TW" altLang="en-US"/>
          </a:p>
        </p:txBody>
      </p:sp>
    </p:spTree>
    <p:extLst>
      <p:ext uri="{BB962C8B-B14F-4D97-AF65-F5344CB8AC3E}">
        <p14:creationId xmlns:p14="http://schemas.microsoft.com/office/powerpoint/2010/main" val="31525687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1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2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1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2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2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2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2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2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9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0"/>
      <p:bldP spid="231" grpId="0"/>
      <p:bldP spid="98" grpId="0"/>
      <p:bldP spid="99" grpId="0"/>
      <p:bldP spid="100" grpId="0"/>
      <p:bldP spid="10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a:extLst>
              <a:ext uri="{FF2B5EF4-FFF2-40B4-BE49-F238E27FC236}">
                <a16:creationId xmlns:a16="http://schemas.microsoft.com/office/drawing/2014/main" id="{5CE2B86E-F743-414B-92E4-90C89AB12F1B}"/>
              </a:ext>
            </a:extLst>
          </p:cNvPr>
          <p:cNvSpPr/>
          <p:nvPr/>
        </p:nvSpPr>
        <p:spPr>
          <a:xfrm>
            <a:off x="2590278" y="5310127"/>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48" name="矩形 47">
            <a:extLst>
              <a:ext uri="{FF2B5EF4-FFF2-40B4-BE49-F238E27FC236}">
                <a16:creationId xmlns:a16="http://schemas.microsoft.com/office/drawing/2014/main" id="{67329AA9-D8FD-4FAC-9977-11B29AE4DC05}"/>
              </a:ext>
            </a:extLst>
          </p:cNvPr>
          <p:cNvSpPr/>
          <p:nvPr/>
        </p:nvSpPr>
        <p:spPr>
          <a:xfrm>
            <a:off x="4866070" y="5310125"/>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49" name="矩形 48">
            <a:extLst>
              <a:ext uri="{FF2B5EF4-FFF2-40B4-BE49-F238E27FC236}">
                <a16:creationId xmlns:a16="http://schemas.microsoft.com/office/drawing/2014/main" id="{F1D9B28F-03D6-4D76-8663-D1D3A055E246}"/>
              </a:ext>
            </a:extLst>
          </p:cNvPr>
          <p:cNvSpPr/>
          <p:nvPr/>
        </p:nvSpPr>
        <p:spPr>
          <a:xfrm>
            <a:off x="7098395" y="5324995"/>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50" name="矩形 49">
            <a:extLst>
              <a:ext uri="{FF2B5EF4-FFF2-40B4-BE49-F238E27FC236}">
                <a16:creationId xmlns:a16="http://schemas.microsoft.com/office/drawing/2014/main" id="{F70B9706-0970-4DF2-912A-F82EBE603CB2}"/>
              </a:ext>
            </a:extLst>
          </p:cNvPr>
          <p:cNvSpPr/>
          <p:nvPr/>
        </p:nvSpPr>
        <p:spPr>
          <a:xfrm>
            <a:off x="9349859" y="534179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55" name="文字方塊 54">
                <a:extLst>
                  <a:ext uri="{FF2B5EF4-FFF2-40B4-BE49-F238E27FC236}">
                    <a16:creationId xmlns:a16="http://schemas.microsoft.com/office/drawing/2014/main" id="{8FAB9509-004F-447B-A522-D5E1CA40E1D3}"/>
                  </a:ext>
                </a:extLst>
              </p:cNvPr>
              <p:cNvSpPr txBox="1"/>
              <p:nvPr/>
            </p:nvSpPr>
            <p:spPr>
              <a:xfrm>
                <a:off x="9250841" y="5397070"/>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55" name="文字方塊 54">
                <a:extLst>
                  <a:ext uri="{FF2B5EF4-FFF2-40B4-BE49-F238E27FC236}">
                    <a16:creationId xmlns:a16="http://schemas.microsoft.com/office/drawing/2014/main" id="{8FAB9509-004F-447B-A522-D5E1CA40E1D3}"/>
                  </a:ext>
                </a:extLst>
              </p:cNvPr>
              <p:cNvSpPr txBox="1">
                <a:spLocks noRot="1" noChangeAspect="1" noMove="1" noResize="1" noEditPoints="1" noAdjustHandles="1" noChangeArrowheads="1" noChangeShapeType="1" noTextEdit="1"/>
              </p:cNvSpPr>
              <p:nvPr/>
            </p:nvSpPr>
            <p:spPr>
              <a:xfrm>
                <a:off x="9250841" y="5397070"/>
                <a:ext cx="715161" cy="468975"/>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字方塊 55">
                <a:extLst>
                  <a:ext uri="{FF2B5EF4-FFF2-40B4-BE49-F238E27FC236}">
                    <a16:creationId xmlns:a16="http://schemas.microsoft.com/office/drawing/2014/main" id="{E883CA45-E29A-4C5F-9F96-977CF6CF9AEC}"/>
                  </a:ext>
                </a:extLst>
              </p:cNvPr>
              <p:cNvSpPr txBox="1"/>
              <p:nvPr/>
            </p:nvSpPr>
            <p:spPr>
              <a:xfrm>
                <a:off x="7003167" y="5385996"/>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56" name="文字方塊 55">
                <a:extLst>
                  <a:ext uri="{FF2B5EF4-FFF2-40B4-BE49-F238E27FC236}">
                    <a16:creationId xmlns:a16="http://schemas.microsoft.com/office/drawing/2014/main" id="{E883CA45-E29A-4C5F-9F96-977CF6CF9AEC}"/>
                  </a:ext>
                </a:extLst>
              </p:cNvPr>
              <p:cNvSpPr txBox="1">
                <a:spLocks noRot="1" noChangeAspect="1" noMove="1" noResize="1" noEditPoints="1" noAdjustHandles="1" noChangeArrowheads="1" noChangeShapeType="1" noTextEdit="1"/>
              </p:cNvSpPr>
              <p:nvPr/>
            </p:nvSpPr>
            <p:spPr>
              <a:xfrm>
                <a:off x="7003167" y="5385996"/>
                <a:ext cx="715161" cy="47000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字方塊 56">
                <a:extLst>
                  <a:ext uri="{FF2B5EF4-FFF2-40B4-BE49-F238E27FC236}">
                    <a16:creationId xmlns:a16="http://schemas.microsoft.com/office/drawing/2014/main" id="{83E7730C-598A-49C4-A742-F1F2CE7BD8AE}"/>
                  </a:ext>
                </a:extLst>
              </p:cNvPr>
              <p:cNvSpPr txBox="1"/>
              <p:nvPr/>
            </p:nvSpPr>
            <p:spPr>
              <a:xfrm>
                <a:off x="4790912" y="5385996"/>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57" name="文字方塊 56">
                <a:extLst>
                  <a:ext uri="{FF2B5EF4-FFF2-40B4-BE49-F238E27FC236}">
                    <a16:creationId xmlns:a16="http://schemas.microsoft.com/office/drawing/2014/main" id="{83E7730C-598A-49C4-A742-F1F2CE7BD8AE}"/>
                  </a:ext>
                </a:extLst>
              </p:cNvPr>
              <p:cNvSpPr txBox="1">
                <a:spLocks noRot="1" noChangeAspect="1" noMove="1" noResize="1" noEditPoints="1" noAdjustHandles="1" noChangeArrowheads="1" noChangeShapeType="1" noTextEdit="1"/>
              </p:cNvSpPr>
              <p:nvPr/>
            </p:nvSpPr>
            <p:spPr>
              <a:xfrm>
                <a:off x="4790912" y="5385996"/>
                <a:ext cx="715161" cy="47000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字方塊 57">
                <a:extLst>
                  <a:ext uri="{FF2B5EF4-FFF2-40B4-BE49-F238E27FC236}">
                    <a16:creationId xmlns:a16="http://schemas.microsoft.com/office/drawing/2014/main" id="{0DDB1BD8-2005-486D-AE0B-B41F344F6586}"/>
                  </a:ext>
                </a:extLst>
              </p:cNvPr>
              <p:cNvSpPr txBox="1"/>
              <p:nvPr/>
            </p:nvSpPr>
            <p:spPr>
              <a:xfrm>
                <a:off x="2497804" y="537853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58" name="文字方塊 57">
                <a:extLst>
                  <a:ext uri="{FF2B5EF4-FFF2-40B4-BE49-F238E27FC236}">
                    <a16:creationId xmlns:a16="http://schemas.microsoft.com/office/drawing/2014/main" id="{0DDB1BD8-2005-486D-AE0B-B41F344F6586}"/>
                  </a:ext>
                </a:extLst>
              </p:cNvPr>
              <p:cNvSpPr txBox="1">
                <a:spLocks noRot="1" noChangeAspect="1" noMove="1" noResize="1" noEditPoints="1" noAdjustHandles="1" noChangeArrowheads="1" noChangeShapeType="1" noTextEdit="1"/>
              </p:cNvSpPr>
              <p:nvPr/>
            </p:nvSpPr>
            <p:spPr>
              <a:xfrm>
                <a:off x="2497804" y="5378530"/>
                <a:ext cx="715161" cy="470000"/>
              </a:xfrm>
              <a:prstGeom prst="rect">
                <a:avLst/>
              </a:prstGeom>
              <a:blipFill>
                <a:blip r:embed="rId5"/>
                <a:stretch>
                  <a:fillRect/>
                </a:stretch>
              </a:blipFill>
            </p:spPr>
            <p:txBody>
              <a:bodyPr/>
              <a:lstStyle/>
              <a:p>
                <a:r>
                  <a:rPr lang="zh-CN" altLang="en-US">
                    <a:noFill/>
                  </a:rPr>
                  <a:t> </a:t>
                </a:r>
              </a:p>
            </p:txBody>
          </p:sp>
        </mc:Fallback>
      </mc:AlternateContent>
      <p:sp>
        <p:nvSpPr>
          <p:cNvPr id="59" name="矩形 58">
            <a:extLst>
              <a:ext uri="{FF2B5EF4-FFF2-40B4-BE49-F238E27FC236}">
                <a16:creationId xmlns:a16="http://schemas.microsoft.com/office/drawing/2014/main" id="{D119A153-93C5-430A-B78B-A68B14B94318}"/>
              </a:ext>
            </a:extLst>
          </p:cNvPr>
          <p:cNvSpPr/>
          <p:nvPr/>
        </p:nvSpPr>
        <p:spPr>
          <a:xfrm>
            <a:off x="2576210" y="1464813"/>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60" name="矩形 59">
            <a:extLst>
              <a:ext uri="{FF2B5EF4-FFF2-40B4-BE49-F238E27FC236}">
                <a16:creationId xmlns:a16="http://schemas.microsoft.com/office/drawing/2014/main" id="{85EAA158-2651-42F3-9DBD-56E011D1DB9E}"/>
              </a:ext>
            </a:extLst>
          </p:cNvPr>
          <p:cNvSpPr/>
          <p:nvPr/>
        </p:nvSpPr>
        <p:spPr>
          <a:xfrm>
            <a:off x="4852002" y="146481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61" name="矩形 60">
            <a:extLst>
              <a:ext uri="{FF2B5EF4-FFF2-40B4-BE49-F238E27FC236}">
                <a16:creationId xmlns:a16="http://schemas.microsoft.com/office/drawing/2014/main" id="{4B572C23-6D54-4093-8C6C-BB39E5A5D8A1}"/>
              </a:ext>
            </a:extLst>
          </p:cNvPr>
          <p:cNvSpPr/>
          <p:nvPr/>
        </p:nvSpPr>
        <p:spPr>
          <a:xfrm>
            <a:off x="7084327" y="147968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62" name="矩形 61">
            <a:extLst>
              <a:ext uri="{FF2B5EF4-FFF2-40B4-BE49-F238E27FC236}">
                <a16:creationId xmlns:a16="http://schemas.microsoft.com/office/drawing/2014/main" id="{45C79123-7841-4C41-83A2-1153987FF191}"/>
              </a:ext>
            </a:extLst>
          </p:cNvPr>
          <p:cNvSpPr/>
          <p:nvPr/>
        </p:nvSpPr>
        <p:spPr>
          <a:xfrm>
            <a:off x="9335791" y="1496482"/>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63" name="文字方塊 62">
                <a:extLst>
                  <a:ext uri="{FF2B5EF4-FFF2-40B4-BE49-F238E27FC236}">
                    <a16:creationId xmlns:a16="http://schemas.microsoft.com/office/drawing/2014/main" id="{E165A32F-D888-4035-8B32-E411A59639F2}"/>
                  </a:ext>
                </a:extLst>
              </p:cNvPr>
              <p:cNvSpPr txBox="1"/>
              <p:nvPr/>
            </p:nvSpPr>
            <p:spPr>
              <a:xfrm>
                <a:off x="9236773" y="1551756"/>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63" name="文字方塊 62">
                <a:extLst>
                  <a:ext uri="{FF2B5EF4-FFF2-40B4-BE49-F238E27FC236}">
                    <a16:creationId xmlns:a16="http://schemas.microsoft.com/office/drawing/2014/main" id="{E165A32F-D888-4035-8B32-E411A59639F2}"/>
                  </a:ext>
                </a:extLst>
              </p:cNvPr>
              <p:cNvSpPr txBox="1">
                <a:spLocks noRot="1" noChangeAspect="1" noMove="1" noResize="1" noEditPoints="1" noAdjustHandles="1" noChangeArrowheads="1" noChangeShapeType="1" noTextEdit="1"/>
              </p:cNvSpPr>
              <p:nvPr/>
            </p:nvSpPr>
            <p:spPr>
              <a:xfrm>
                <a:off x="9236773" y="1551756"/>
                <a:ext cx="715161" cy="46897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字方塊 63">
                <a:extLst>
                  <a:ext uri="{FF2B5EF4-FFF2-40B4-BE49-F238E27FC236}">
                    <a16:creationId xmlns:a16="http://schemas.microsoft.com/office/drawing/2014/main" id="{6B8B59A5-A5E0-4019-9A81-3C39E293B103}"/>
                  </a:ext>
                </a:extLst>
              </p:cNvPr>
              <p:cNvSpPr txBox="1"/>
              <p:nvPr/>
            </p:nvSpPr>
            <p:spPr>
              <a:xfrm>
                <a:off x="6989099" y="1540682"/>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64" name="文字方塊 63">
                <a:extLst>
                  <a:ext uri="{FF2B5EF4-FFF2-40B4-BE49-F238E27FC236}">
                    <a16:creationId xmlns:a16="http://schemas.microsoft.com/office/drawing/2014/main" id="{6B8B59A5-A5E0-4019-9A81-3C39E293B103}"/>
                  </a:ext>
                </a:extLst>
              </p:cNvPr>
              <p:cNvSpPr txBox="1">
                <a:spLocks noRot="1" noChangeAspect="1" noMove="1" noResize="1" noEditPoints="1" noAdjustHandles="1" noChangeArrowheads="1" noChangeShapeType="1" noTextEdit="1"/>
              </p:cNvSpPr>
              <p:nvPr/>
            </p:nvSpPr>
            <p:spPr>
              <a:xfrm>
                <a:off x="6989099" y="1540682"/>
                <a:ext cx="715161" cy="47000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字方塊 64">
                <a:extLst>
                  <a:ext uri="{FF2B5EF4-FFF2-40B4-BE49-F238E27FC236}">
                    <a16:creationId xmlns:a16="http://schemas.microsoft.com/office/drawing/2014/main" id="{AFE6F2BF-4D4F-4F80-85EB-8A06B4DA0708}"/>
                  </a:ext>
                </a:extLst>
              </p:cNvPr>
              <p:cNvSpPr txBox="1"/>
              <p:nvPr/>
            </p:nvSpPr>
            <p:spPr>
              <a:xfrm>
                <a:off x="4776844" y="1540682"/>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65" name="文字方塊 64">
                <a:extLst>
                  <a:ext uri="{FF2B5EF4-FFF2-40B4-BE49-F238E27FC236}">
                    <a16:creationId xmlns:a16="http://schemas.microsoft.com/office/drawing/2014/main" id="{AFE6F2BF-4D4F-4F80-85EB-8A06B4DA0708}"/>
                  </a:ext>
                </a:extLst>
              </p:cNvPr>
              <p:cNvSpPr txBox="1">
                <a:spLocks noRot="1" noChangeAspect="1" noMove="1" noResize="1" noEditPoints="1" noAdjustHandles="1" noChangeArrowheads="1" noChangeShapeType="1" noTextEdit="1"/>
              </p:cNvSpPr>
              <p:nvPr/>
            </p:nvSpPr>
            <p:spPr>
              <a:xfrm>
                <a:off x="4776844" y="1540682"/>
                <a:ext cx="715161" cy="47000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字方塊 65">
                <a:extLst>
                  <a:ext uri="{FF2B5EF4-FFF2-40B4-BE49-F238E27FC236}">
                    <a16:creationId xmlns:a16="http://schemas.microsoft.com/office/drawing/2014/main" id="{8B8F5BBD-3951-4EC7-835E-C6E258F64F2F}"/>
                  </a:ext>
                </a:extLst>
              </p:cNvPr>
              <p:cNvSpPr txBox="1"/>
              <p:nvPr/>
            </p:nvSpPr>
            <p:spPr>
              <a:xfrm>
                <a:off x="2483736" y="1533216"/>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66" name="文字方塊 65">
                <a:extLst>
                  <a:ext uri="{FF2B5EF4-FFF2-40B4-BE49-F238E27FC236}">
                    <a16:creationId xmlns:a16="http://schemas.microsoft.com/office/drawing/2014/main" id="{8B8F5BBD-3951-4EC7-835E-C6E258F64F2F}"/>
                  </a:ext>
                </a:extLst>
              </p:cNvPr>
              <p:cNvSpPr txBox="1">
                <a:spLocks noRot="1" noChangeAspect="1" noMove="1" noResize="1" noEditPoints="1" noAdjustHandles="1" noChangeArrowheads="1" noChangeShapeType="1" noTextEdit="1"/>
              </p:cNvSpPr>
              <p:nvPr/>
            </p:nvSpPr>
            <p:spPr>
              <a:xfrm>
                <a:off x="2483736" y="1533216"/>
                <a:ext cx="715161" cy="470000"/>
              </a:xfrm>
              <a:prstGeom prst="rect">
                <a:avLst/>
              </a:prstGeom>
              <a:blipFill>
                <a:blip r:embed="rId9"/>
                <a:stretch>
                  <a:fillRect/>
                </a:stretch>
              </a:blipFill>
            </p:spPr>
            <p:txBody>
              <a:bodyPr/>
              <a:lstStyle/>
              <a:p>
                <a:r>
                  <a:rPr lang="zh-CN" altLang="en-US">
                    <a:noFill/>
                  </a:rPr>
                  <a:t> </a:t>
                </a:r>
              </a:p>
            </p:txBody>
          </p:sp>
        </mc:Fallback>
      </mc:AlternateContent>
      <p:sp>
        <p:nvSpPr>
          <p:cNvPr id="67" name="矩形: 圓角 66">
            <a:extLst>
              <a:ext uri="{FF2B5EF4-FFF2-40B4-BE49-F238E27FC236}">
                <a16:creationId xmlns:a16="http://schemas.microsoft.com/office/drawing/2014/main" id="{5D1166AA-2DE9-4893-8834-FEEA5522CEA4}"/>
              </a:ext>
            </a:extLst>
          </p:cNvPr>
          <p:cNvSpPr/>
          <p:nvPr/>
        </p:nvSpPr>
        <p:spPr>
          <a:xfrm>
            <a:off x="2142983" y="2518118"/>
            <a:ext cx="8074850" cy="2409106"/>
          </a:xfrm>
          <a:prstGeom prst="roundRect">
            <a:avLst/>
          </a:prstGeom>
          <a:blipFill>
            <a:blip r:embed="rId10"/>
            <a:tile tx="0" ty="0" sx="100000" sy="100000" flip="none" algn="tl"/>
          </a:blipFill>
          <a:ln w="38100">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dirty="0"/>
          </a:p>
        </p:txBody>
      </p:sp>
      <p:cxnSp>
        <p:nvCxnSpPr>
          <p:cNvPr id="68" name="直線單箭頭接點 67">
            <a:extLst>
              <a:ext uri="{FF2B5EF4-FFF2-40B4-BE49-F238E27FC236}">
                <a16:creationId xmlns:a16="http://schemas.microsoft.com/office/drawing/2014/main" id="{37714469-FC43-493B-AF84-CD689DB6F93B}"/>
              </a:ext>
            </a:extLst>
          </p:cNvPr>
          <p:cNvCxnSpPr>
            <a:cxnSpLocks/>
          </p:cNvCxnSpPr>
          <p:nvPr/>
        </p:nvCxnSpPr>
        <p:spPr>
          <a:xfrm flipH="1" flipV="1">
            <a:off x="2831728" y="4905711"/>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AF6C92A1-AC2F-4D3D-87B6-B8E91F171428}"/>
              </a:ext>
            </a:extLst>
          </p:cNvPr>
          <p:cNvCxnSpPr>
            <a:cxnSpLocks/>
          </p:cNvCxnSpPr>
          <p:nvPr/>
        </p:nvCxnSpPr>
        <p:spPr>
          <a:xfrm flipH="1" flipV="1">
            <a:off x="5131800" y="4905711"/>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C223437F-B76B-4D6D-B87A-BFD4379406A6}"/>
              </a:ext>
            </a:extLst>
          </p:cNvPr>
          <p:cNvCxnSpPr>
            <a:cxnSpLocks/>
          </p:cNvCxnSpPr>
          <p:nvPr/>
        </p:nvCxnSpPr>
        <p:spPr>
          <a:xfrm flipH="1" flipV="1">
            <a:off x="7348460" y="4958896"/>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F2F6AC61-235A-482B-845A-EAB0400B0D56}"/>
              </a:ext>
            </a:extLst>
          </p:cNvPr>
          <p:cNvCxnSpPr>
            <a:cxnSpLocks/>
          </p:cNvCxnSpPr>
          <p:nvPr/>
        </p:nvCxnSpPr>
        <p:spPr>
          <a:xfrm flipH="1" flipV="1">
            <a:off x="9579203" y="4958896"/>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0" name="群組 79">
            <a:extLst>
              <a:ext uri="{FF2B5EF4-FFF2-40B4-BE49-F238E27FC236}">
                <a16:creationId xmlns:a16="http://schemas.microsoft.com/office/drawing/2014/main" id="{F72241BB-C520-48FA-A8EF-06BECD92F11E}"/>
              </a:ext>
            </a:extLst>
          </p:cNvPr>
          <p:cNvGrpSpPr/>
          <p:nvPr/>
        </p:nvGrpSpPr>
        <p:grpSpPr>
          <a:xfrm>
            <a:off x="2806671" y="2090316"/>
            <a:ext cx="6747475" cy="436086"/>
            <a:chOff x="1460128" y="4622011"/>
            <a:chExt cx="6747475" cy="436086"/>
          </a:xfrm>
        </p:grpSpPr>
        <p:cxnSp>
          <p:nvCxnSpPr>
            <p:cNvPr id="76" name="直線單箭頭接點 75">
              <a:extLst>
                <a:ext uri="{FF2B5EF4-FFF2-40B4-BE49-F238E27FC236}">
                  <a16:creationId xmlns:a16="http://schemas.microsoft.com/office/drawing/2014/main" id="{8CF6E6CA-1692-4A9F-BB83-6FE7C782B574}"/>
                </a:ext>
              </a:extLst>
            </p:cNvPr>
            <p:cNvCxnSpPr>
              <a:cxnSpLocks/>
            </p:cNvCxnSpPr>
            <p:nvPr/>
          </p:nvCxnSpPr>
          <p:spPr>
            <a:xfrm flipH="1" flipV="1">
              <a:off x="1460128" y="4622011"/>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a:extLst>
                <a:ext uri="{FF2B5EF4-FFF2-40B4-BE49-F238E27FC236}">
                  <a16:creationId xmlns:a16="http://schemas.microsoft.com/office/drawing/2014/main" id="{A2A34BA2-1246-4413-A21B-27E37150F591}"/>
                </a:ext>
              </a:extLst>
            </p:cNvPr>
            <p:cNvCxnSpPr>
              <a:cxnSpLocks/>
            </p:cNvCxnSpPr>
            <p:nvPr/>
          </p:nvCxnSpPr>
          <p:spPr>
            <a:xfrm flipH="1" flipV="1">
              <a:off x="3760200" y="4622011"/>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02B12CD8-3239-432A-B085-A257677A1489}"/>
                </a:ext>
              </a:extLst>
            </p:cNvPr>
            <p:cNvCxnSpPr>
              <a:cxnSpLocks/>
            </p:cNvCxnSpPr>
            <p:nvPr/>
          </p:nvCxnSpPr>
          <p:spPr>
            <a:xfrm flipH="1" flipV="1">
              <a:off x="5976860" y="4675196"/>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a:extLst>
                <a:ext uri="{FF2B5EF4-FFF2-40B4-BE49-F238E27FC236}">
                  <a16:creationId xmlns:a16="http://schemas.microsoft.com/office/drawing/2014/main" id="{445E94BE-1DAE-4BD5-8955-800F0EA6C3AF}"/>
                </a:ext>
              </a:extLst>
            </p:cNvPr>
            <p:cNvCxnSpPr>
              <a:cxnSpLocks/>
            </p:cNvCxnSpPr>
            <p:nvPr/>
          </p:nvCxnSpPr>
          <p:spPr>
            <a:xfrm flipH="1" flipV="1">
              <a:off x="8207603" y="4675196"/>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2" name="直線單箭頭接點 81">
            <a:extLst>
              <a:ext uri="{FF2B5EF4-FFF2-40B4-BE49-F238E27FC236}">
                <a16:creationId xmlns:a16="http://schemas.microsoft.com/office/drawing/2014/main" id="{F66A894F-653C-4E12-A16F-1215E9C67519}"/>
              </a:ext>
            </a:extLst>
          </p:cNvPr>
          <p:cNvCxnSpPr>
            <a:cxnSpLocks/>
          </p:cNvCxnSpPr>
          <p:nvPr/>
        </p:nvCxnSpPr>
        <p:spPr>
          <a:xfrm flipH="1" flipV="1">
            <a:off x="2799539" y="2585528"/>
            <a:ext cx="0" cy="2320183"/>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a:extLst>
              <a:ext uri="{FF2B5EF4-FFF2-40B4-BE49-F238E27FC236}">
                <a16:creationId xmlns:a16="http://schemas.microsoft.com/office/drawing/2014/main" id="{01F61AD9-4286-49F2-8C67-0CBC7E247491}"/>
              </a:ext>
            </a:extLst>
          </p:cNvPr>
          <p:cNvCxnSpPr>
            <a:cxnSpLocks/>
          </p:cNvCxnSpPr>
          <p:nvPr/>
        </p:nvCxnSpPr>
        <p:spPr>
          <a:xfrm flipH="1" flipV="1">
            <a:off x="2915141" y="2600398"/>
            <a:ext cx="2183506" cy="2305313"/>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0191D55B-A67F-4DE0-A325-CC553444DD5F}"/>
              </a:ext>
            </a:extLst>
          </p:cNvPr>
          <p:cNvCxnSpPr>
            <a:cxnSpLocks/>
          </p:cNvCxnSpPr>
          <p:nvPr/>
        </p:nvCxnSpPr>
        <p:spPr>
          <a:xfrm flipH="1" flipV="1">
            <a:off x="3037876" y="2600398"/>
            <a:ext cx="4277430" cy="2326827"/>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E2FCA6C7-5F83-4804-995D-8CE67676C9D9}"/>
              </a:ext>
            </a:extLst>
          </p:cNvPr>
          <p:cNvCxnSpPr>
            <a:cxnSpLocks/>
          </p:cNvCxnSpPr>
          <p:nvPr/>
        </p:nvCxnSpPr>
        <p:spPr>
          <a:xfrm flipH="1" flipV="1">
            <a:off x="3212964" y="2585528"/>
            <a:ext cx="6381388" cy="2313425"/>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E8A9EE1C-441E-4622-B4B2-8BF998AC0550}"/>
              </a:ext>
            </a:extLst>
          </p:cNvPr>
          <p:cNvCxnSpPr>
            <a:cxnSpLocks/>
          </p:cNvCxnSpPr>
          <p:nvPr/>
        </p:nvCxnSpPr>
        <p:spPr>
          <a:xfrm flipH="1" flipV="1">
            <a:off x="5090647" y="2582148"/>
            <a:ext cx="0" cy="2320183"/>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2DF6822A-E3CE-441B-9AF0-AFDF33172C32}"/>
              </a:ext>
            </a:extLst>
          </p:cNvPr>
          <p:cNvCxnSpPr>
            <a:cxnSpLocks/>
          </p:cNvCxnSpPr>
          <p:nvPr/>
        </p:nvCxnSpPr>
        <p:spPr>
          <a:xfrm flipH="1" flipV="1">
            <a:off x="7336957" y="2578770"/>
            <a:ext cx="0" cy="2320183"/>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a:extLst>
              <a:ext uri="{FF2B5EF4-FFF2-40B4-BE49-F238E27FC236}">
                <a16:creationId xmlns:a16="http://schemas.microsoft.com/office/drawing/2014/main" id="{D8D025A7-DECE-4A32-9D02-04A2A2B117F5}"/>
              </a:ext>
            </a:extLst>
          </p:cNvPr>
          <p:cNvCxnSpPr>
            <a:cxnSpLocks/>
          </p:cNvCxnSpPr>
          <p:nvPr/>
        </p:nvCxnSpPr>
        <p:spPr>
          <a:xfrm flipH="1" flipV="1">
            <a:off x="9568366" y="2578769"/>
            <a:ext cx="0" cy="2320183"/>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a:extLst>
              <a:ext uri="{FF2B5EF4-FFF2-40B4-BE49-F238E27FC236}">
                <a16:creationId xmlns:a16="http://schemas.microsoft.com/office/drawing/2014/main" id="{A44960EF-8D61-4BFA-B6DC-42C57B994B98}"/>
              </a:ext>
            </a:extLst>
          </p:cNvPr>
          <p:cNvCxnSpPr>
            <a:cxnSpLocks/>
          </p:cNvCxnSpPr>
          <p:nvPr/>
        </p:nvCxnSpPr>
        <p:spPr>
          <a:xfrm flipV="1">
            <a:off x="2863918" y="2585529"/>
            <a:ext cx="2167031" cy="2313423"/>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a:extLst>
              <a:ext uri="{FF2B5EF4-FFF2-40B4-BE49-F238E27FC236}">
                <a16:creationId xmlns:a16="http://schemas.microsoft.com/office/drawing/2014/main" id="{E7E7D47E-8DB3-408C-AFF5-CAA1100F8B57}"/>
              </a:ext>
            </a:extLst>
          </p:cNvPr>
          <p:cNvCxnSpPr>
            <a:cxnSpLocks/>
          </p:cNvCxnSpPr>
          <p:nvPr/>
        </p:nvCxnSpPr>
        <p:spPr>
          <a:xfrm flipH="1" flipV="1">
            <a:off x="5162128" y="2600397"/>
            <a:ext cx="2147321" cy="2283801"/>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a:extLst>
              <a:ext uri="{FF2B5EF4-FFF2-40B4-BE49-F238E27FC236}">
                <a16:creationId xmlns:a16="http://schemas.microsoft.com/office/drawing/2014/main" id="{C5DB8BB9-9C95-46C6-AA9F-341DC08D3C2F}"/>
              </a:ext>
            </a:extLst>
          </p:cNvPr>
          <p:cNvCxnSpPr>
            <a:cxnSpLocks/>
          </p:cNvCxnSpPr>
          <p:nvPr/>
        </p:nvCxnSpPr>
        <p:spPr>
          <a:xfrm flipH="1" flipV="1">
            <a:off x="5237096" y="2592931"/>
            <a:ext cx="4331271" cy="2306020"/>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a:extLst>
              <a:ext uri="{FF2B5EF4-FFF2-40B4-BE49-F238E27FC236}">
                <a16:creationId xmlns:a16="http://schemas.microsoft.com/office/drawing/2014/main" id="{92D104B1-3F88-42CF-B0E6-2A5F6670A2BF}"/>
              </a:ext>
            </a:extLst>
          </p:cNvPr>
          <p:cNvCxnSpPr>
            <a:cxnSpLocks/>
          </p:cNvCxnSpPr>
          <p:nvPr/>
        </p:nvCxnSpPr>
        <p:spPr>
          <a:xfrm flipH="1" flipV="1">
            <a:off x="7389755" y="2570603"/>
            <a:ext cx="2189448" cy="2313594"/>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108">
            <a:extLst>
              <a:ext uri="{FF2B5EF4-FFF2-40B4-BE49-F238E27FC236}">
                <a16:creationId xmlns:a16="http://schemas.microsoft.com/office/drawing/2014/main" id="{D99073EE-BBC6-4592-832B-891D5E450753}"/>
              </a:ext>
            </a:extLst>
          </p:cNvPr>
          <p:cNvCxnSpPr>
            <a:cxnSpLocks/>
          </p:cNvCxnSpPr>
          <p:nvPr/>
        </p:nvCxnSpPr>
        <p:spPr>
          <a:xfrm flipV="1">
            <a:off x="5112299" y="2575391"/>
            <a:ext cx="2176602" cy="2330318"/>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1">
            <a:extLst>
              <a:ext uri="{FF2B5EF4-FFF2-40B4-BE49-F238E27FC236}">
                <a16:creationId xmlns:a16="http://schemas.microsoft.com/office/drawing/2014/main" id="{E411756A-88FE-4C21-8700-F8F045CBA0C9}"/>
              </a:ext>
            </a:extLst>
          </p:cNvPr>
          <p:cNvCxnSpPr>
            <a:cxnSpLocks/>
          </p:cNvCxnSpPr>
          <p:nvPr/>
        </p:nvCxnSpPr>
        <p:spPr>
          <a:xfrm flipV="1">
            <a:off x="2863917" y="2575391"/>
            <a:ext cx="4320640" cy="2337784"/>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114">
            <a:extLst>
              <a:ext uri="{FF2B5EF4-FFF2-40B4-BE49-F238E27FC236}">
                <a16:creationId xmlns:a16="http://schemas.microsoft.com/office/drawing/2014/main" id="{4F4FAF98-3CE8-4F0B-9CC8-8FB8F9B88823}"/>
              </a:ext>
            </a:extLst>
          </p:cNvPr>
          <p:cNvCxnSpPr>
            <a:cxnSpLocks/>
          </p:cNvCxnSpPr>
          <p:nvPr/>
        </p:nvCxnSpPr>
        <p:spPr>
          <a:xfrm flipV="1">
            <a:off x="2805743" y="2592931"/>
            <a:ext cx="6522340" cy="2334292"/>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117">
            <a:extLst>
              <a:ext uri="{FF2B5EF4-FFF2-40B4-BE49-F238E27FC236}">
                <a16:creationId xmlns:a16="http://schemas.microsoft.com/office/drawing/2014/main" id="{91BFC780-42D4-4471-B870-D96C78923FA5}"/>
              </a:ext>
            </a:extLst>
          </p:cNvPr>
          <p:cNvCxnSpPr>
            <a:cxnSpLocks/>
          </p:cNvCxnSpPr>
          <p:nvPr/>
        </p:nvCxnSpPr>
        <p:spPr>
          <a:xfrm flipV="1">
            <a:off x="5112299" y="2617198"/>
            <a:ext cx="4298988" cy="2295268"/>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a:extLst>
              <a:ext uri="{FF2B5EF4-FFF2-40B4-BE49-F238E27FC236}">
                <a16:creationId xmlns:a16="http://schemas.microsoft.com/office/drawing/2014/main" id="{4B7EC517-B06E-476C-BE80-0D939FB375BC}"/>
              </a:ext>
            </a:extLst>
          </p:cNvPr>
          <p:cNvCxnSpPr>
            <a:cxnSpLocks/>
          </p:cNvCxnSpPr>
          <p:nvPr/>
        </p:nvCxnSpPr>
        <p:spPr>
          <a:xfrm flipV="1">
            <a:off x="7373154" y="2616490"/>
            <a:ext cx="2128889" cy="2278463"/>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26" name="文字方塊 125">
            <a:extLst>
              <a:ext uri="{FF2B5EF4-FFF2-40B4-BE49-F238E27FC236}">
                <a16:creationId xmlns:a16="http://schemas.microsoft.com/office/drawing/2014/main" id="{B0FF967A-CBFB-43F9-9D70-F2CC2DCCF1EC}"/>
              </a:ext>
            </a:extLst>
          </p:cNvPr>
          <p:cNvSpPr txBox="1"/>
          <p:nvPr/>
        </p:nvSpPr>
        <p:spPr>
          <a:xfrm>
            <a:off x="3612145" y="6395627"/>
            <a:ext cx="5176911" cy="461665"/>
          </a:xfrm>
          <a:prstGeom prst="rect">
            <a:avLst/>
          </a:prstGeom>
          <a:noFill/>
        </p:spPr>
        <p:txBody>
          <a:bodyPr wrap="square" rtlCol="0">
            <a:spAutoFit/>
          </a:bodyPr>
          <a:lstStyle/>
          <a:p>
            <a:pPr algn="ctr"/>
            <a:r>
              <a:rPr lang="zh-TW" altLang="en-US" sz="2400" dirty="0">
                <a:latin typeface="Microsoft YaHei" panose="020B0503020204020204" pitchFamily="34" charset="-122"/>
                <a:ea typeface="Microsoft YaHei" panose="020B0503020204020204" pitchFamily="34" charset="-122"/>
              </a:rPr>
              <a:t>输入或隐含层</a:t>
            </a:r>
            <a:endParaRPr lang="zh-TW" altLang="en-US" sz="2400" b="1" dirty="0">
              <a:latin typeface="Microsoft YaHei" panose="020B0503020204020204" pitchFamily="34" charset="-122"/>
              <a:ea typeface="Microsoft YaHei" panose="020B0503020204020204" pitchFamily="34" charset="-122"/>
            </a:endParaRPr>
          </a:p>
        </p:txBody>
      </p:sp>
      <p:sp>
        <p:nvSpPr>
          <p:cNvPr id="127" name="右大括弧 126">
            <a:extLst>
              <a:ext uri="{FF2B5EF4-FFF2-40B4-BE49-F238E27FC236}">
                <a16:creationId xmlns:a16="http://schemas.microsoft.com/office/drawing/2014/main" id="{D8897A21-6496-488E-B36E-453D3EA472F3}"/>
              </a:ext>
            </a:extLst>
          </p:cNvPr>
          <p:cNvSpPr/>
          <p:nvPr/>
        </p:nvSpPr>
        <p:spPr>
          <a:xfrm rot="5400000">
            <a:off x="5965599" y="2203627"/>
            <a:ext cx="470000" cy="7847110"/>
          </a:xfrm>
          <a:prstGeom prst="rightBrace">
            <a:avLst>
              <a:gd name="adj1" fmla="val 75587"/>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矩形: 圓角 1">
            <a:extLst>
              <a:ext uri="{FF2B5EF4-FFF2-40B4-BE49-F238E27FC236}">
                <a16:creationId xmlns:a16="http://schemas.microsoft.com/office/drawing/2014/main" id="{4F36B9CC-320B-42A4-87F6-2437F2137126}"/>
              </a:ext>
            </a:extLst>
          </p:cNvPr>
          <p:cNvSpPr/>
          <p:nvPr/>
        </p:nvSpPr>
        <p:spPr>
          <a:xfrm>
            <a:off x="2469667" y="1308296"/>
            <a:ext cx="696322" cy="930714"/>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圓角 50">
            <a:extLst>
              <a:ext uri="{FF2B5EF4-FFF2-40B4-BE49-F238E27FC236}">
                <a16:creationId xmlns:a16="http://schemas.microsoft.com/office/drawing/2014/main" id="{0BB558A9-9EC6-40F6-B4D9-AD3C12E529CA}"/>
              </a:ext>
            </a:extLst>
          </p:cNvPr>
          <p:cNvSpPr/>
          <p:nvPr/>
        </p:nvSpPr>
        <p:spPr>
          <a:xfrm>
            <a:off x="2497416" y="5288612"/>
            <a:ext cx="7454517" cy="65899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文字方塊 51">
            <a:extLst>
              <a:ext uri="{FF2B5EF4-FFF2-40B4-BE49-F238E27FC236}">
                <a16:creationId xmlns:a16="http://schemas.microsoft.com/office/drawing/2014/main" id="{82C64D1F-DAAF-4530-B7DA-6B3CD79CE054}"/>
              </a:ext>
            </a:extLst>
          </p:cNvPr>
          <p:cNvSpPr txBox="1"/>
          <p:nvPr/>
        </p:nvSpPr>
        <p:spPr>
          <a:xfrm>
            <a:off x="5145316" y="775403"/>
            <a:ext cx="2036609" cy="523220"/>
          </a:xfrm>
          <a:prstGeom prst="rect">
            <a:avLst/>
          </a:prstGeom>
          <a:noFill/>
        </p:spPr>
        <p:txBody>
          <a:bodyPr wrap="square" rtlCol="0">
            <a:spAutoFit/>
          </a:bodyPr>
          <a:lstStyle/>
          <a:p>
            <a:pPr algn="ctr"/>
            <a:r>
              <a:rPr lang="zh-TW" altLang="en-US" sz="2800" dirty="0">
                <a:latin typeface="Microsoft YaHei" panose="020B0503020204020204" pitchFamily="34" charset="-122"/>
                <a:ea typeface="Microsoft YaHei" panose="020B0503020204020204" pitchFamily="34" charset="-122"/>
              </a:rPr>
              <a:t>并行</a:t>
            </a:r>
            <a:endParaRPr lang="zh-TW" altLang="en-US" sz="2800" b="1" dirty="0">
              <a:latin typeface="Microsoft YaHei" panose="020B0503020204020204" pitchFamily="34" charset="-122"/>
              <a:ea typeface="Microsoft YaHei" panose="020B0503020204020204" pitchFamily="34" charset="-122"/>
            </a:endParaRPr>
          </a:p>
        </p:txBody>
      </p:sp>
      <p:sp>
        <p:nvSpPr>
          <p:cNvPr id="53" name="右大括弧 52">
            <a:extLst>
              <a:ext uri="{FF2B5EF4-FFF2-40B4-BE49-F238E27FC236}">
                <a16:creationId xmlns:a16="http://schemas.microsoft.com/office/drawing/2014/main" id="{B5792BE2-FF04-4657-B7A7-27096EE3A241}"/>
              </a:ext>
            </a:extLst>
          </p:cNvPr>
          <p:cNvSpPr/>
          <p:nvPr/>
        </p:nvSpPr>
        <p:spPr>
          <a:xfrm rot="16200000" flipV="1">
            <a:off x="5928622" y="-2594510"/>
            <a:ext cx="470000" cy="7847110"/>
          </a:xfrm>
          <a:prstGeom prst="rightBrace">
            <a:avLst>
              <a:gd name="adj1" fmla="val 75587"/>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 name="投影片編號版面配置區 2">
            <a:extLst>
              <a:ext uri="{FF2B5EF4-FFF2-40B4-BE49-F238E27FC236}">
                <a16:creationId xmlns:a16="http://schemas.microsoft.com/office/drawing/2014/main" id="{1EF15185-AF56-4E3C-8475-B9DB7302D02B}"/>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14</a:t>
            </a:fld>
            <a:endParaRPr lang="zh-TW" altLang="en-US"/>
          </a:p>
        </p:txBody>
      </p:sp>
    </p:spTree>
    <p:extLst>
      <p:ext uri="{BB962C8B-B14F-4D97-AF65-F5344CB8AC3E}">
        <p14:creationId xmlns:p14="http://schemas.microsoft.com/office/powerpoint/2010/main" val="51227232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1" grpId="0" animBg="1"/>
      <p:bldP spid="52" grpId="0"/>
      <p:bldP spid="5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9" name="直線單箭頭接點 108">
            <a:extLst>
              <a:ext uri="{FF2B5EF4-FFF2-40B4-BE49-F238E27FC236}">
                <a16:creationId xmlns:a16="http://schemas.microsoft.com/office/drawing/2014/main" id="{E31A8960-DEC4-4D77-8AF1-0A56491A2F75}"/>
              </a:ext>
            </a:extLst>
          </p:cNvPr>
          <p:cNvCxnSpPr>
            <a:cxnSpLocks/>
          </p:cNvCxnSpPr>
          <p:nvPr/>
        </p:nvCxnSpPr>
        <p:spPr>
          <a:xfrm flipH="1" flipV="1">
            <a:off x="4829669" y="3247714"/>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1">
            <a:extLst>
              <a:ext uri="{FF2B5EF4-FFF2-40B4-BE49-F238E27FC236}">
                <a16:creationId xmlns:a16="http://schemas.microsoft.com/office/drawing/2014/main" id="{A312C66A-C6E6-4D3C-B733-B9228F8973BA}"/>
              </a:ext>
            </a:extLst>
          </p:cNvPr>
          <p:cNvCxnSpPr>
            <a:cxnSpLocks/>
            <a:stCxn id="79" idx="0"/>
            <a:endCxn id="8" idx="5"/>
          </p:cNvCxnSpPr>
          <p:nvPr/>
        </p:nvCxnSpPr>
        <p:spPr>
          <a:xfrm flipH="1" flipV="1">
            <a:off x="2620318" y="3211510"/>
            <a:ext cx="1939394" cy="10654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a:extLst>
              <a:ext uri="{FF2B5EF4-FFF2-40B4-BE49-F238E27FC236}">
                <a16:creationId xmlns:a16="http://schemas.microsoft.com/office/drawing/2014/main" id="{02086EB2-4FBA-419F-8F48-29244152E4D8}"/>
              </a:ext>
            </a:extLst>
          </p:cNvPr>
          <p:cNvCxnSpPr>
            <a:cxnSpLocks/>
          </p:cNvCxnSpPr>
          <p:nvPr/>
        </p:nvCxnSpPr>
        <p:spPr>
          <a:xfrm flipH="1" flipV="1">
            <a:off x="7058177" y="3216090"/>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a:extLst>
              <a:ext uri="{FF2B5EF4-FFF2-40B4-BE49-F238E27FC236}">
                <a16:creationId xmlns:a16="http://schemas.microsoft.com/office/drawing/2014/main" id="{6D104572-F85D-41B9-8F68-72FB6899BDA8}"/>
              </a:ext>
            </a:extLst>
          </p:cNvPr>
          <p:cNvCxnSpPr>
            <a:cxnSpLocks/>
          </p:cNvCxnSpPr>
          <p:nvPr/>
        </p:nvCxnSpPr>
        <p:spPr>
          <a:xfrm flipH="1" flipV="1">
            <a:off x="9318535" y="3234192"/>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2" name="群組 71">
            <a:extLst>
              <a:ext uri="{FF2B5EF4-FFF2-40B4-BE49-F238E27FC236}">
                <a16:creationId xmlns:a16="http://schemas.microsoft.com/office/drawing/2014/main" id="{C6615EFF-754E-487B-ACA3-EFE25B339222}"/>
              </a:ext>
            </a:extLst>
          </p:cNvPr>
          <p:cNvGrpSpPr/>
          <p:nvPr/>
        </p:nvGrpSpPr>
        <p:grpSpPr>
          <a:xfrm>
            <a:off x="1925919" y="4246038"/>
            <a:ext cx="1839368" cy="1052823"/>
            <a:chOff x="401919" y="3795863"/>
            <a:chExt cx="1839368" cy="1052823"/>
          </a:xfrm>
        </p:grpSpPr>
        <p:sp>
          <p:nvSpPr>
            <p:cNvPr id="25" name="矩形 24">
              <a:extLst>
                <a:ext uri="{FF2B5EF4-FFF2-40B4-BE49-F238E27FC236}">
                  <a16:creationId xmlns:a16="http://schemas.microsoft.com/office/drawing/2014/main" id="{0F7DBE77-52AF-47AD-85FC-0C9AC7C75CE0}"/>
                </a:ext>
              </a:extLst>
            </p:cNvPr>
            <p:cNvSpPr/>
            <p:nvPr/>
          </p:nvSpPr>
          <p:spPr>
            <a:xfrm>
              <a:off x="1717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CA39C7C9-378B-44A0-AD6B-2E36DB5D8392}"/>
                    </a:ext>
                  </a:extLst>
                </p:cNvPr>
                <p:cNvSpPr txBox="1"/>
                <p:nvPr/>
              </p:nvSpPr>
              <p:spPr>
                <a:xfrm>
                  <a:off x="1526126" y="3833406"/>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28" name="文字方塊 27">
                  <a:extLst>
                    <a:ext uri="{FF2B5EF4-FFF2-40B4-BE49-F238E27FC236}">
                      <a16:creationId xmlns:a16="http://schemas.microsoft.com/office/drawing/2014/main" id="{CA39C7C9-378B-44A0-AD6B-2E36DB5D8392}"/>
                    </a:ext>
                  </a:extLst>
                </p:cNvPr>
                <p:cNvSpPr txBox="1">
                  <a:spLocks noRot="1" noChangeAspect="1" noMove="1" noResize="1" noEditPoints="1" noAdjustHandles="1" noChangeArrowheads="1" noChangeShapeType="1" noTextEdit="1"/>
                </p:cNvSpPr>
                <p:nvPr/>
              </p:nvSpPr>
              <p:spPr>
                <a:xfrm>
                  <a:off x="1526126" y="3833406"/>
                  <a:ext cx="715161" cy="470000"/>
                </a:xfrm>
                <a:prstGeom prst="rect">
                  <a:avLst/>
                </a:prstGeom>
                <a:blipFill>
                  <a:blip r:embed="rId3"/>
                  <a:stretch>
                    <a:fillRect/>
                  </a:stretch>
                </a:blipFill>
              </p:spPr>
              <p:txBody>
                <a:bodyPr/>
                <a:lstStyle/>
                <a:p>
                  <a:r>
                    <a:rPr lang="zh-TW" altLang="en-US">
                      <a:noFill/>
                    </a:rPr>
                    <a:t> </a:t>
                  </a:r>
                </a:p>
              </p:txBody>
            </p:sp>
          </mc:Fallback>
        </mc:AlternateContent>
        <p:sp>
          <p:nvSpPr>
            <p:cNvPr id="32" name="矩形 31">
              <a:extLst>
                <a:ext uri="{FF2B5EF4-FFF2-40B4-BE49-F238E27FC236}">
                  <a16:creationId xmlns:a16="http://schemas.microsoft.com/office/drawing/2014/main" id="{92FC6624-2A96-41CA-8278-29243CCA1ADA}"/>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33" name="文字方塊 32">
                  <a:extLst>
                    <a:ext uri="{FF2B5EF4-FFF2-40B4-BE49-F238E27FC236}">
                      <a16:creationId xmlns:a16="http://schemas.microsoft.com/office/drawing/2014/main" id="{7350EB45-D91B-47A4-9BFE-A58888BF4C33}"/>
                    </a:ext>
                  </a:extLst>
                </p:cNvPr>
                <p:cNvSpPr txBox="1"/>
                <p:nvPr/>
              </p:nvSpPr>
              <p:spPr>
                <a:xfrm>
                  <a:off x="964022" y="384368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33" name="文字方塊 32">
                  <a:extLst>
                    <a:ext uri="{FF2B5EF4-FFF2-40B4-BE49-F238E27FC236}">
                      <a16:creationId xmlns:a16="http://schemas.microsoft.com/office/drawing/2014/main" id="{7350EB45-D91B-47A4-9BFE-A58888BF4C33}"/>
                    </a:ext>
                  </a:extLst>
                </p:cNvPr>
                <p:cNvSpPr txBox="1">
                  <a:spLocks noRot="1" noChangeAspect="1" noMove="1" noResize="1" noEditPoints="1" noAdjustHandles="1" noChangeArrowheads="1" noChangeShapeType="1" noTextEdit="1"/>
                </p:cNvSpPr>
                <p:nvPr/>
              </p:nvSpPr>
              <p:spPr>
                <a:xfrm>
                  <a:off x="964022" y="3843680"/>
                  <a:ext cx="715161" cy="470000"/>
                </a:xfrm>
                <a:prstGeom prst="rect">
                  <a:avLst/>
                </a:prstGeom>
                <a:blipFill>
                  <a:blip r:embed="rId4"/>
                  <a:stretch>
                    <a:fillRect/>
                  </a:stretch>
                </a:blipFill>
              </p:spPr>
              <p:txBody>
                <a:bodyPr/>
                <a:lstStyle/>
                <a:p>
                  <a:r>
                    <a:rPr lang="zh-TW" altLang="en-US">
                      <a:noFill/>
                    </a:rPr>
                    <a:t> </a:t>
                  </a:r>
                </a:p>
              </p:txBody>
            </p:sp>
          </mc:Fallback>
        </mc:AlternateContent>
        <p:sp>
          <p:nvSpPr>
            <p:cNvPr id="34" name="矩形 33">
              <a:extLst>
                <a:ext uri="{FF2B5EF4-FFF2-40B4-BE49-F238E27FC236}">
                  <a16:creationId xmlns:a16="http://schemas.microsoft.com/office/drawing/2014/main" id="{9BA48E27-E83D-4ED4-856D-08E209767B67}"/>
                </a:ext>
              </a:extLst>
            </p:cNvPr>
            <p:cNvSpPr/>
            <p:nvPr/>
          </p:nvSpPr>
          <p:spPr>
            <a:xfrm>
              <a:off x="583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160A7DB3-34DA-474B-BD32-CE9026DBA575}"/>
                    </a:ext>
                  </a:extLst>
                </p:cNvPr>
                <p:cNvSpPr txBox="1"/>
                <p:nvPr/>
              </p:nvSpPr>
              <p:spPr>
                <a:xfrm>
                  <a:off x="401919" y="384368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35" name="文字方塊 34">
                  <a:extLst>
                    <a:ext uri="{FF2B5EF4-FFF2-40B4-BE49-F238E27FC236}">
                      <a16:creationId xmlns:a16="http://schemas.microsoft.com/office/drawing/2014/main" id="{160A7DB3-34DA-474B-BD32-CE9026DBA575}"/>
                    </a:ext>
                  </a:extLst>
                </p:cNvPr>
                <p:cNvSpPr txBox="1">
                  <a:spLocks noRot="1" noChangeAspect="1" noMove="1" noResize="1" noEditPoints="1" noAdjustHandles="1" noChangeArrowheads="1" noChangeShapeType="1" noTextEdit="1"/>
                </p:cNvSpPr>
                <p:nvPr/>
              </p:nvSpPr>
              <p:spPr>
                <a:xfrm>
                  <a:off x="401919" y="3843680"/>
                  <a:ext cx="715161" cy="470000"/>
                </a:xfrm>
                <a:prstGeom prst="rect">
                  <a:avLst/>
                </a:prstGeom>
                <a:blipFill>
                  <a:blip r:embed="rId5"/>
                  <a:stretch>
                    <a:fillRect b="-11688"/>
                  </a:stretch>
                </a:blipFill>
              </p:spPr>
              <p:txBody>
                <a:bodyPr/>
                <a:lstStyle/>
                <a:p>
                  <a:r>
                    <a:rPr lang="zh-TW" altLang="en-US">
                      <a:noFill/>
                    </a:rPr>
                    <a:t> </a:t>
                  </a:r>
                </a:p>
              </p:txBody>
            </p:sp>
          </mc:Fallback>
        </mc:AlternateContent>
        <p:cxnSp>
          <p:nvCxnSpPr>
            <p:cNvPr id="68" name="直線單箭頭接點 67">
              <a:extLst>
                <a:ext uri="{FF2B5EF4-FFF2-40B4-BE49-F238E27FC236}">
                  <a16:creationId xmlns:a16="http://schemas.microsoft.com/office/drawing/2014/main" id="{52438238-B59B-42A9-B315-E6C26D101C8C}"/>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0CBB4F25-FAE0-47CE-9476-222DC4E4BE21}"/>
                </a:ext>
              </a:extLst>
            </p:cNvPr>
            <p:cNvCxnSpPr>
              <a:cxnSpLocks/>
            </p:cNvCxnSpPr>
            <p:nvPr/>
          </p:nvCxnSpPr>
          <p:spPr>
            <a:xfrm>
              <a:off x="716018" y="4619649"/>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A664C9DE-8C34-4405-AD8D-C5DCC94208A4}"/>
                </a:ext>
              </a:extLst>
            </p:cNvPr>
            <p:cNvCxnSpPr>
              <a:cxnSpLocks/>
            </p:cNvCxnSpPr>
            <p:nvPr/>
          </p:nvCxnSpPr>
          <p:spPr>
            <a:xfrm flipV="1">
              <a:off x="716018"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C93288CA-575B-4D5A-97A8-6A23B495FC5E}"/>
                </a:ext>
              </a:extLst>
            </p:cNvPr>
            <p:cNvCxnSpPr>
              <a:cxnSpLocks/>
            </p:cNvCxnSpPr>
            <p:nvPr/>
          </p:nvCxnSpPr>
          <p:spPr>
            <a:xfrm flipV="1">
              <a:off x="1861885"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sp>
        <p:nvSpPr>
          <p:cNvPr id="74" name="矩形 73">
            <a:extLst>
              <a:ext uri="{FF2B5EF4-FFF2-40B4-BE49-F238E27FC236}">
                <a16:creationId xmlns:a16="http://schemas.microsoft.com/office/drawing/2014/main" id="{8F73439E-AA15-49E3-BD4A-2574D6DAA5CE}"/>
              </a:ext>
            </a:extLst>
          </p:cNvPr>
          <p:cNvSpPr/>
          <p:nvPr/>
        </p:nvSpPr>
        <p:spPr>
          <a:xfrm>
            <a:off x="5518097" y="4229107"/>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75" name="文字方塊 74">
                <a:extLst>
                  <a:ext uri="{FF2B5EF4-FFF2-40B4-BE49-F238E27FC236}">
                    <a16:creationId xmlns:a16="http://schemas.microsoft.com/office/drawing/2014/main" id="{C01D62FF-687D-4A54-9854-C1E4ECF5EFFA}"/>
                  </a:ext>
                </a:extLst>
              </p:cNvPr>
              <p:cNvSpPr txBox="1"/>
              <p:nvPr/>
            </p:nvSpPr>
            <p:spPr>
              <a:xfrm>
                <a:off x="5326339" y="426665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75" name="文字方塊 74">
                <a:extLst>
                  <a:ext uri="{FF2B5EF4-FFF2-40B4-BE49-F238E27FC236}">
                    <a16:creationId xmlns:a16="http://schemas.microsoft.com/office/drawing/2014/main" id="{C01D62FF-687D-4A54-9854-C1E4ECF5EFFA}"/>
                  </a:ext>
                </a:extLst>
              </p:cNvPr>
              <p:cNvSpPr txBox="1">
                <a:spLocks noRot="1" noChangeAspect="1" noMove="1" noResize="1" noEditPoints="1" noAdjustHandles="1" noChangeArrowheads="1" noChangeShapeType="1" noTextEdit="1"/>
              </p:cNvSpPr>
              <p:nvPr/>
            </p:nvSpPr>
            <p:spPr>
              <a:xfrm>
                <a:off x="5326339" y="4266650"/>
                <a:ext cx="715161" cy="470000"/>
              </a:xfrm>
              <a:prstGeom prst="rect">
                <a:avLst/>
              </a:prstGeom>
              <a:blipFill>
                <a:blip r:embed="rId6"/>
                <a:stretch>
                  <a:fillRect/>
                </a:stretch>
              </a:blipFill>
            </p:spPr>
            <p:txBody>
              <a:bodyPr/>
              <a:lstStyle/>
              <a:p>
                <a:r>
                  <a:rPr lang="zh-CN" altLang="en-US">
                    <a:noFill/>
                  </a:rPr>
                  <a:t> </a:t>
                </a:r>
              </a:p>
            </p:txBody>
          </p:sp>
        </mc:Fallback>
      </mc:AlternateContent>
      <p:sp>
        <p:nvSpPr>
          <p:cNvPr id="76" name="矩形 75">
            <a:extLst>
              <a:ext uri="{FF2B5EF4-FFF2-40B4-BE49-F238E27FC236}">
                <a16:creationId xmlns:a16="http://schemas.microsoft.com/office/drawing/2014/main" id="{D70EF920-7C44-4B64-84E8-B0B0E04F49BB}"/>
              </a:ext>
            </a:extLst>
          </p:cNvPr>
          <p:cNvSpPr/>
          <p:nvPr/>
        </p:nvSpPr>
        <p:spPr>
          <a:xfrm>
            <a:off x="4945719" y="4229107"/>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77" name="文字方塊 76">
                <a:extLst>
                  <a:ext uri="{FF2B5EF4-FFF2-40B4-BE49-F238E27FC236}">
                    <a16:creationId xmlns:a16="http://schemas.microsoft.com/office/drawing/2014/main" id="{226301BF-4009-43B8-B051-F260EB669ABC}"/>
                  </a:ext>
                </a:extLst>
              </p:cNvPr>
              <p:cNvSpPr txBox="1"/>
              <p:nvPr/>
            </p:nvSpPr>
            <p:spPr>
              <a:xfrm>
                <a:off x="4764235" y="4276924"/>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77" name="文字方塊 76">
                <a:extLst>
                  <a:ext uri="{FF2B5EF4-FFF2-40B4-BE49-F238E27FC236}">
                    <a16:creationId xmlns:a16="http://schemas.microsoft.com/office/drawing/2014/main" id="{226301BF-4009-43B8-B051-F260EB669ABC}"/>
                  </a:ext>
                </a:extLst>
              </p:cNvPr>
              <p:cNvSpPr txBox="1">
                <a:spLocks noRot="1" noChangeAspect="1" noMove="1" noResize="1" noEditPoints="1" noAdjustHandles="1" noChangeArrowheads="1" noChangeShapeType="1" noTextEdit="1"/>
              </p:cNvSpPr>
              <p:nvPr/>
            </p:nvSpPr>
            <p:spPr>
              <a:xfrm>
                <a:off x="4764235" y="4276924"/>
                <a:ext cx="715161" cy="470000"/>
              </a:xfrm>
              <a:prstGeom prst="rect">
                <a:avLst/>
              </a:prstGeom>
              <a:blipFill>
                <a:blip r:embed="rId7"/>
                <a:stretch>
                  <a:fillRect/>
                </a:stretch>
              </a:blipFill>
            </p:spPr>
            <p:txBody>
              <a:bodyPr/>
              <a:lstStyle/>
              <a:p>
                <a:r>
                  <a:rPr lang="zh-CN" altLang="en-US">
                    <a:noFill/>
                  </a:rPr>
                  <a:t> </a:t>
                </a:r>
              </a:p>
            </p:txBody>
          </p:sp>
        </mc:Fallback>
      </mc:AlternateContent>
      <p:sp>
        <p:nvSpPr>
          <p:cNvPr id="78" name="矩形 77">
            <a:extLst>
              <a:ext uri="{FF2B5EF4-FFF2-40B4-BE49-F238E27FC236}">
                <a16:creationId xmlns:a16="http://schemas.microsoft.com/office/drawing/2014/main" id="{6B12A7C4-6CAE-4D86-A437-6E8C81101417}"/>
              </a:ext>
            </a:extLst>
          </p:cNvPr>
          <p:cNvSpPr/>
          <p:nvPr/>
        </p:nvSpPr>
        <p:spPr>
          <a:xfrm>
            <a:off x="4383616" y="4229107"/>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79" name="文字方塊 78">
                <a:extLst>
                  <a:ext uri="{FF2B5EF4-FFF2-40B4-BE49-F238E27FC236}">
                    <a16:creationId xmlns:a16="http://schemas.microsoft.com/office/drawing/2014/main" id="{E9F96B7D-2E13-4DB4-B0EE-35895557D0DF}"/>
                  </a:ext>
                </a:extLst>
              </p:cNvPr>
              <p:cNvSpPr txBox="1"/>
              <p:nvPr/>
            </p:nvSpPr>
            <p:spPr>
              <a:xfrm>
                <a:off x="4202132" y="4276924"/>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79" name="文字方塊 78">
                <a:extLst>
                  <a:ext uri="{FF2B5EF4-FFF2-40B4-BE49-F238E27FC236}">
                    <a16:creationId xmlns:a16="http://schemas.microsoft.com/office/drawing/2014/main" id="{E9F96B7D-2E13-4DB4-B0EE-35895557D0DF}"/>
                  </a:ext>
                </a:extLst>
              </p:cNvPr>
              <p:cNvSpPr txBox="1">
                <a:spLocks noRot="1" noChangeAspect="1" noMove="1" noResize="1" noEditPoints="1" noAdjustHandles="1" noChangeArrowheads="1" noChangeShapeType="1" noTextEdit="1"/>
              </p:cNvSpPr>
              <p:nvPr/>
            </p:nvSpPr>
            <p:spPr>
              <a:xfrm>
                <a:off x="4202132" y="4276924"/>
                <a:ext cx="715161" cy="470000"/>
              </a:xfrm>
              <a:prstGeom prst="rect">
                <a:avLst/>
              </a:prstGeom>
              <a:blipFill>
                <a:blip r:embed="rId8"/>
                <a:stretch>
                  <a:fillRect b="-10526"/>
                </a:stretch>
              </a:blipFill>
            </p:spPr>
            <p:txBody>
              <a:bodyPr/>
              <a:lstStyle/>
              <a:p>
                <a:r>
                  <a:rPr lang="zh-CN" altLang="en-US">
                    <a:noFill/>
                  </a:rPr>
                  <a:t> </a:t>
                </a:r>
              </a:p>
            </p:txBody>
          </p:sp>
        </mc:Fallback>
      </mc:AlternateContent>
      <p:cxnSp>
        <p:nvCxnSpPr>
          <p:cNvPr id="80" name="直線單箭頭接點 79">
            <a:extLst>
              <a:ext uri="{FF2B5EF4-FFF2-40B4-BE49-F238E27FC236}">
                <a16:creationId xmlns:a16="http://schemas.microsoft.com/office/drawing/2014/main" id="{3DAFF3A7-88F5-4F6C-B6E8-FDD3DE40B3D0}"/>
              </a:ext>
            </a:extLst>
          </p:cNvPr>
          <p:cNvCxnSpPr>
            <a:cxnSpLocks/>
          </p:cNvCxnSpPr>
          <p:nvPr/>
        </p:nvCxnSpPr>
        <p:spPr>
          <a:xfrm flipV="1">
            <a:off x="5098307" y="4773054"/>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C5F190EC-B2C6-4821-B7C8-F35AC5150C2F}"/>
              </a:ext>
            </a:extLst>
          </p:cNvPr>
          <p:cNvCxnSpPr>
            <a:cxnSpLocks/>
          </p:cNvCxnSpPr>
          <p:nvPr/>
        </p:nvCxnSpPr>
        <p:spPr>
          <a:xfrm>
            <a:off x="5078531" y="5052893"/>
            <a:ext cx="583566"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E8A45A90-5DA8-479A-89EB-AF93CC9907A7}"/>
              </a:ext>
            </a:extLst>
          </p:cNvPr>
          <p:cNvCxnSpPr>
            <a:cxnSpLocks/>
          </p:cNvCxnSpPr>
          <p:nvPr/>
        </p:nvCxnSpPr>
        <p:spPr>
          <a:xfrm flipV="1">
            <a:off x="4516230" y="4771044"/>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a:extLst>
              <a:ext uri="{FF2B5EF4-FFF2-40B4-BE49-F238E27FC236}">
                <a16:creationId xmlns:a16="http://schemas.microsoft.com/office/drawing/2014/main" id="{41720ACD-D219-4257-A640-2044677F4370}"/>
              </a:ext>
            </a:extLst>
          </p:cNvPr>
          <p:cNvCxnSpPr>
            <a:cxnSpLocks/>
          </p:cNvCxnSpPr>
          <p:nvPr/>
        </p:nvCxnSpPr>
        <p:spPr>
          <a:xfrm flipV="1">
            <a:off x="5662097" y="4771044"/>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85" name="矩形 84">
            <a:extLst>
              <a:ext uri="{FF2B5EF4-FFF2-40B4-BE49-F238E27FC236}">
                <a16:creationId xmlns:a16="http://schemas.microsoft.com/office/drawing/2014/main" id="{9AF36B4E-DD67-4C98-A176-BBFEDC0E5B0E}"/>
              </a:ext>
            </a:extLst>
          </p:cNvPr>
          <p:cNvSpPr/>
          <p:nvPr/>
        </p:nvSpPr>
        <p:spPr>
          <a:xfrm>
            <a:off x="7762213" y="4239701"/>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86" name="文字方塊 85">
                <a:extLst>
                  <a:ext uri="{FF2B5EF4-FFF2-40B4-BE49-F238E27FC236}">
                    <a16:creationId xmlns:a16="http://schemas.microsoft.com/office/drawing/2014/main" id="{92675ACB-13E8-44EF-B173-E90DEC6BAB6F}"/>
                  </a:ext>
                </a:extLst>
              </p:cNvPr>
              <p:cNvSpPr txBox="1"/>
              <p:nvPr/>
            </p:nvSpPr>
            <p:spPr>
              <a:xfrm>
                <a:off x="7570455" y="4277244"/>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86" name="文字方塊 85">
                <a:extLst>
                  <a:ext uri="{FF2B5EF4-FFF2-40B4-BE49-F238E27FC236}">
                    <a16:creationId xmlns:a16="http://schemas.microsoft.com/office/drawing/2014/main" id="{92675ACB-13E8-44EF-B173-E90DEC6BAB6F}"/>
                  </a:ext>
                </a:extLst>
              </p:cNvPr>
              <p:cNvSpPr txBox="1">
                <a:spLocks noRot="1" noChangeAspect="1" noMove="1" noResize="1" noEditPoints="1" noAdjustHandles="1" noChangeArrowheads="1" noChangeShapeType="1" noTextEdit="1"/>
              </p:cNvSpPr>
              <p:nvPr/>
            </p:nvSpPr>
            <p:spPr>
              <a:xfrm>
                <a:off x="7570455" y="4277244"/>
                <a:ext cx="715161" cy="470000"/>
              </a:xfrm>
              <a:prstGeom prst="rect">
                <a:avLst/>
              </a:prstGeom>
              <a:blipFill>
                <a:blip r:embed="rId9"/>
                <a:stretch>
                  <a:fillRect/>
                </a:stretch>
              </a:blipFill>
            </p:spPr>
            <p:txBody>
              <a:bodyPr/>
              <a:lstStyle/>
              <a:p>
                <a:r>
                  <a:rPr lang="zh-CN" altLang="en-US">
                    <a:noFill/>
                  </a:rPr>
                  <a:t> </a:t>
                </a:r>
              </a:p>
            </p:txBody>
          </p:sp>
        </mc:Fallback>
      </mc:AlternateContent>
      <p:sp>
        <p:nvSpPr>
          <p:cNvPr id="87" name="矩形 86">
            <a:extLst>
              <a:ext uri="{FF2B5EF4-FFF2-40B4-BE49-F238E27FC236}">
                <a16:creationId xmlns:a16="http://schemas.microsoft.com/office/drawing/2014/main" id="{B85A1D85-B595-4C9D-9123-CFF348AEF740}"/>
              </a:ext>
            </a:extLst>
          </p:cNvPr>
          <p:cNvSpPr/>
          <p:nvPr/>
        </p:nvSpPr>
        <p:spPr>
          <a:xfrm>
            <a:off x="7189835" y="423970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88" name="文字方塊 87">
                <a:extLst>
                  <a:ext uri="{FF2B5EF4-FFF2-40B4-BE49-F238E27FC236}">
                    <a16:creationId xmlns:a16="http://schemas.microsoft.com/office/drawing/2014/main" id="{B403A141-0AC7-4631-832F-4618E7A43D98}"/>
                  </a:ext>
                </a:extLst>
              </p:cNvPr>
              <p:cNvSpPr txBox="1"/>
              <p:nvPr/>
            </p:nvSpPr>
            <p:spPr>
              <a:xfrm>
                <a:off x="7008351" y="4287518"/>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88" name="文字方塊 87">
                <a:extLst>
                  <a:ext uri="{FF2B5EF4-FFF2-40B4-BE49-F238E27FC236}">
                    <a16:creationId xmlns:a16="http://schemas.microsoft.com/office/drawing/2014/main" id="{B403A141-0AC7-4631-832F-4618E7A43D98}"/>
                  </a:ext>
                </a:extLst>
              </p:cNvPr>
              <p:cNvSpPr txBox="1">
                <a:spLocks noRot="1" noChangeAspect="1" noMove="1" noResize="1" noEditPoints="1" noAdjustHandles="1" noChangeArrowheads="1" noChangeShapeType="1" noTextEdit="1"/>
              </p:cNvSpPr>
              <p:nvPr/>
            </p:nvSpPr>
            <p:spPr>
              <a:xfrm>
                <a:off x="7008351" y="4287518"/>
                <a:ext cx="715161" cy="470000"/>
              </a:xfrm>
              <a:prstGeom prst="rect">
                <a:avLst/>
              </a:prstGeom>
              <a:blipFill>
                <a:blip r:embed="rId10"/>
                <a:stretch>
                  <a:fillRect/>
                </a:stretch>
              </a:blipFill>
            </p:spPr>
            <p:txBody>
              <a:bodyPr/>
              <a:lstStyle/>
              <a:p>
                <a:r>
                  <a:rPr lang="zh-CN" altLang="en-US">
                    <a:noFill/>
                  </a:rPr>
                  <a:t> </a:t>
                </a:r>
              </a:p>
            </p:txBody>
          </p:sp>
        </mc:Fallback>
      </mc:AlternateContent>
      <p:cxnSp>
        <p:nvCxnSpPr>
          <p:cNvPr id="91" name="直線單箭頭接點 90">
            <a:extLst>
              <a:ext uri="{FF2B5EF4-FFF2-40B4-BE49-F238E27FC236}">
                <a16:creationId xmlns:a16="http://schemas.microsoft.com/office/drawing/2014/main" id="{A3C644F0-29FC-4B73-B6C6-DD1FFAA807D0}"/>
              </a:ext>
            </a:extLst>
          </p:cNvPr>
          <p:cNvCxnSpPr>
            <a:cxnSpLocks/>
          </p:cNvCxnSpPr>
          <p:nvPr/>
        </p:nvCxnSpPr>
        <p:spPr>
          <a:xfrm flipV="1">
            <a:off x="7342423" y="4783648"/>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a:extLst>
              <a:ext uri="{FF2B5EF4-FFF2-40B4-BE49-F238E27FC236}">
                <a16:creationId xmlns:a16="http://schemas.microsoft.com/office/drawing/2014/main" id="{A6989746-2DFF-4BD2-970C-C4042B8AFBD7}"/>
              </a:ext>
            </a:extLst>
          </p:cNvPr>
          <p:cNvCxnSpPr>
            <a:cxnSpLocks/>
          </p:cNvCxnSpPr>
          <p:nvPr/>
        </p:nvCxnSpPr>
        <p:spPr>
          <a:xfrm>
            <a:off x="7342423" y="5063487"/>
            <a:ext cx="563790"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F35ACFFC-954A-4989-A14B-D53710902B79}"/>
              </a:ext>
            </a:extLst>
          </p:cNvPr>
          <p:cNvCxnSpPr>
            <a:cxnSpLocks/>
          </p:cNvCxnSpPr>
          <p:nvPr/>
        </p:nvCxnSpPr>
        <p:spPr>
          <a:xfrm flipV="1">
            <a:off x="7906213" y="4781638"/>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96" name="矩形 95">
            <a:extLst>
              <a:ext uri="{FF2B5EF4-FFF2-40B4-BE49-F238E27FC236}">
                <a16:creationId xmlns:a16="http://schemas.microsoft.com/office/drawing/2014/main" id="{65DD6379-8212-4BDA-B4E6-E57CD5E1745D}"/>
              </a:ext>
            </a:extLst>
          </p:cNvPr>
          <p:cNvSpPr/>
          <p:nvPr/>
        </p:nvSpPr>
        <p:spPr>
          <a:xfrm>
            <a:off x="10014917" y="4253289"/>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97" name="文字方塊 96">
                <a:extLst>
                  <a:ext uri="{FF2B5EF4-FFF2-40B4-BE49-F238E27FC236}">
                    <a16:creationId xmlns:a16="http://schemas.microsoft.com/office/drawing/2014/main" id="{35C05A69-52C5-43DC-95C9-232BBA1C5E23}"/>
                  </a:ext>
                </a:extLst>
              </p:cNvPr>
              <p:cNvSpPr txBox="1"/>
              <p:nvPr/>
            </p:nvSpPr>
            <p:spPr>
              <a:xfrm>
                <a:off x="9823159" y="4290833"/>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97" name="文字方塊 96">
                <a:extLst>
                  <a:ext uri="{FF2B5EF4-FFF2-40B4-BE49-F238E27FC236}">
                    <a16:creationId xmlns:a16="http://schemas.microsoft.com/office/drawing/2014/main" id="{35C05A69-52C5-43DC-95C9-232BBA1C5E23}"/>
                  </a:ext>
                </a:extLst>
              </p:cNvPr>
              <p:cNvSpPr txBox="1">
                <a:spLocks noRot="1" noChangeAspect="1" noMove="1" noResize="1" noEditPoints="1" noAdjustHandles="1" noChangeArrowheads="1" noChangeShapeType="1" noTextEdit="1"/>
              </p:cNvSpPr>
              <p:nvPr/>
            </p:nvSpPr>
            <p:spPr>
              <a:xfrm>
                <a:off x="9823159" y="4290833"/>
                <a:ext cx="715161" cy="468975"/>
              </a:xfrm>
              <a:prstGeom prst="rect">
                <a:avLst/>
              </a:prstGeom>
              <a:blipFill>
                <a:blip r:embed="rId11"/>
                <a:stretch>
                  <a:fillRect/>
                </a:stretch>
              </a:blipFill>
            </p:spPr>
            <p:txBody>
              <a:bodyPr/>
              <a:lstStyle/>
              <a:p>
                <a:r>
                  <a:rPr lang="zh-CN" altLang="en-US">
                    <a:noFill/>
                  </a:rPr>
                  <a:t> </a:t>
                </a:r>
              </a:p>
            </p:txBody>
          </p:sp>
        </mc:Fallback>
      </mc:AlternateContent>
      <p:sp>
        <p:nvSpPr>
          <p:cNvPr id="98" name="矩形 97">
            <a:extLst>
              <a:ext uri="{FF2B5EF4-FFF2-40B4-BE49-F238E27FC236}">
                <a16:creationId xmlns:a16="http://schemas.microsoft.com/office/drawing/2014/main" id="{DC861C16-F529-4148-A79C-2788F9CA4E83}"/>
              </a:ext>
            </a:extLst>
          </p:cNvPr>
          <p:cNvSpPr/>
          <p:nvPr/>
        </p:nvSpPr>
        <p:spPr>
          <a:xfrm>
            <a:off x="9442539" y="4253289"/>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99" name="文字方塊 98">
                <a:extLst>
                  <a:ext uri="{FF2B5EF4-FFF2-40B4-BE49-F238E27FC236}">
                    <a16:creationId xmlns:a16="http://schemas.microsoft.com/office/drawing/2014/main" id="{0843BFA9-51E7-41DF-8430-AF5CF51EF49C}"/>
                  </a:ext>
                </a:extLst>
              </p:cNvPr>
              <p:cNvSpPr txBox="1"/>
              <p:nvPr/>
            </p:nvSpPr>
            <p:spPr>
              <a:xfrm>
                <a:off x="9261055" y="4301107"/>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99" name="文字方塊 98">
                <a:extLst>
                  <a:ext uri="{FF2B5EF4-FFF2-40B4-BE49-F238E27FC236}">
                    <a16:creationId xmlns:a16="http://schemas.microsoft.com/office/drawing/2014/main" id="{0843BFA9-51E7-41DF-8430-AF5CF51EF49C}"/>
                  </a:ext>
                </a:extLst>
              </p:cNvPr>
              <p:cNvSpPr txBox="1">
                <a:spLocks noRot="1" noChangeAspect="1" noMove="1" noResize="1" noEditPoints="1" noAdjustHandles="1" noChangeArrowheads="1" noChangeShapeType="1" noTextEdit="1"/>
              </p:cNvSpPr>
              <p:nvPr/>
            </p:nvSpPr>
            <p:spPr>
              <a:xfrm>
                <a:off x="9261055" y="4301107"/>
                <a:ext cx="715161" cy="468975"/>
              </a:xfrm>
              <a:prstGeom prst="rect">
                <a:avLst/>
              </a:prstGeom>
              <a:blipFill>
                <a:blip r:embed="rId12"/>
                <a:stretch>
                  <a:fillRect/>
                </a:stretch>
              </a:blipFill>
            </p:spPr>
            <p:txBody>
              <a:bodyPr/>
              <a:lstStyle/>
              <a:p>
                <a:r>
                  <a:rPr lang="zh-CN" altLang="en-US">
                    <a:noFill/>
                  </a:rPr>
                  <a:t> </a:t>
                </a:r>
              </a:p>
            </p:txBody>
          </p:sp>
        </mc:Fallback>
      </mc:AlternateContent>
      <p:cxnSp>
        <p:nvCxnSpPr>
          <p:cNvPr id="102" name="直線單箭頭接點 101">
            <a:extLst>
              <a:ext uri="{FF2B5EF4-FFF2-40B4-BE49-F238E27FC236}">
                <a16:creationId xmlns:a16="http://schemas.microsoft.com/office/drawing/2014/main" id="{A48E0C3E-FBB9-4B40-9F64-3B9FE0831CEE}"/>
              </a:ext>
            </a:extLst>
          </p:cNvPr>
          <p:cNvCxnSpPr>
            <a:cxnSpLocks/>
          </p:cNvCxnSpPr>
          <p:nvPr/>
        </p:nvCxnSpPr>
        <p:spPr>
          <a:xfrm flipV="1">
            <a:off x="9595127" y="4797236"/>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a:extLst>
              <a:ext uri="{FF2B5EF4-FFF2-40B4-BE49-F238E27FC236}">
                <a16:creationId xmlns:a16="http://schemas.microsoft.com/office/drawing/2014/main" id="{A0DFA8C1-6BC0-4E93-840C-B93FE76B7B30}"/>
              </a:ext>
            </a:extLst>
          </p:cNvPr>
          <p:cNvCxnSpPr>
            <a:cxnSpLocks/>
          </p:cNvCxnSpPr>
          <p:nvPr/>
        </p:nvCxnSpPr>
        <p:spPr>
          <a:xfrm>
            <a:off x="9595127" y="5077075"/>
            <a:ext cx="563790"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直線單箭頭接點 104">
            <a:extLst>
              <a:ext uri="{FF2B5EF4-FFF2-40B4-BE49-F238E27FC236}">
                <a16:creationId xmlns:a16="http://schemas.microsoft.com/office/drawing/2014/main" id="{EA04529C-051D-4BCF-9694-8B87968EE1DD}"/>
              </a:ext>
            </a:extLst>
          </p:cNvPr>
          <p:cNvCxnSpPr>
            <a:cxnSpLocks/>
          </p:cNvCxnSpPr>
          <p:nvPr/>
        </p:nvCxnSpPr>
        <p:spPr>
          <a:xfrm flipV="1">
            <a:off x="10158917" y="4795226"/>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8" name="橢圓 7">
            <a:extLst>
              <a:ext uri="{FF2B5EF4-FFF2-40B4-BE49-F238E27FC236}">
                <a16:creationId xmlns:a16="http://schemas.microsoft.com/office/drawing/2014/main" id="{2B63B28E-5961-42CF-9F0E-AE1EDB4CAA45}"/>
              </a:ext>
            </a:extLst>
          </p:cNvPr>
          <p:cNvSpPr/>
          <p:nvPr/>
        </p:nvSpPr>
        <p:spPr>
          <a:xfrm>
            <a:off x="2466678" y="3057869"/>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08" name="橢圓 107">
            <a:extLst>
              <a:ext uri="{FF2B5EF4-FFF2-40B4-BE49-F238E27FC236}">
                <a16:creationId xmlns:a16="http://schemas.microsoft.com/office/drawing/2014/main" id="{70A0BD40-7E9D-4417-8B9D-E9E96059A1BD}"/>
              </a:ext>
            </a:extLst>
          </p:cNvPr>
          <p:cNvSpPr/>
          <p:nvPr/>
        </p:nvSpPr>
        <p:spPr>
          <a:xfrm>
            <a:off x="4764355" y="3066336"/>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1" name="橢圓 110">
            <a:extLst>
              <a:ext uri="{FF2B5EF4-FFF2-40B4-BE49-F238E27FC236}">
                <a16:creationId xmlns:a16="http://schemas.microsoft.com/office/drawing/2014/main" id="{A0599288-5924-402D-AC13-D20F6250F251}"/>
              </a:ext>
            </a:extLst>
          </p:cNvPr>
          <p:cNvSpPr/>
          <p:nvPr/>
        </p:nvSpPr>
        <p:spPr>
          <a:xfrm>
            <a:off x="6969764" y="3075194"/>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4" name="橢圓 113">
            <a:extLst>
              <a:ext uri="{FF2B5EF4-FFF2-40B4-BE49-F238E27FC236}">
                <a16:creationId xmlns:a16="http://schemas.microsoft.com/office/drawing/2014/main" id="{FAD1A2A2-F846-4C3C-9CE8-45F29DF35A42}"/>
              </a:ext>
            </a:extLst>
          </p:cNvPr>
          <p:cNvSpPr/>
          <p:nvPr/>
        </p:nvSpPr>
        <p:spPr>
          <a:xfrm>
            <a:off x="9220724" y="3100595"/>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15" name="直線單箭頭接點 114">
            <a:extLst>
              <a:ext uri="{FF2B5EF4-FFF2-40B4-BE49-F238E27FC236}">
                <a16:creationId xmlns:a16="http://schemas.microsoft.com/office/drawing/2014/main" id="{7C94D2AE-7C6E-42A4-B09E-1157D290EE1A}"/>
              </a:ext>
            </a:extLst>
          </p:cNvPr>
          <p:cNvCxnSpPr>
            <a:cxnSpLocks/>
            <a:stCxn id="78" idx="0"/>
            <a:endCxn id="114" idx="4"/>
          </p:cNvCxnSpPr>
          <p:nvPr/>
        </p:nvCxnSpPr>
        <p:spPr>
          <a:xfrm flipV="1">
            <a:off x="4527616" y="3280595"/>
            <a:ext cx="4783108" cy="9485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a:extLst>
              <a:ext uri="{FF2B5EF4-FFF2-40B4-BE49-F238E27FC236}">
                <a16:creationId xmlns:a16="http://schemas.microsoft.com/office/drawing/2014/main" id="{4CEEB10A-2B57-4511-AC66-10A8B2323D1C}"/>
              </a:ext>
            </a:extLst>
          </p:cNvPr>
          <p:cNvCxnSpPr>
            <a:cxnSpLocks/>
            <a:stCxn id="78" idx="0"/>
            <a:endCxn id="111" idx="4"/>
          </p:cNvCxnSpPr>
          <p:nvPr/>
        </p:nvCxnSpPr>
        <p:spPr>
          <a:xfrm flipV="1">
            <a:off x="4527616" y="3255195"/>
            <a:ext cx="2532148" cy="97391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a:extLst>
              <a:ext uri="{FF2B5EF4-FFF2-40B4-BE49-F238E27FC236}">
                <a16:creationId xmlns:a16="http://schemas.microsoft.com/office/drawing/2014/main" id="{23D060E9-A98D-4336-9C5B-660E70E94A70}"/>
              </a:ext>
            </a:extLst>
          </p:cNvPr>
          <p:cNvCxnSpPr>
            <a:cxnSpLocks/>
            <a:stCxn id="78" idx="0"/>
            <a:endCxn id="108" idx="4"/>
          </p:cNvCxnSpPr>
          <p:nvPr/>
        </p:nvCxnSpPr>
        <p:spPr>
          <a:xfrm flipV="1">
            <a:off x="4527617" y="3246337"/>
            <a:ext cx="326739" cy="9827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a:extLst>
              <a:ext uri="{FF2B5EF4-FFF2-40B4-BE49-F238E27FC236}">
                <a16:creationId xmlns:a16="http://schemas.microsoft.com/office/drawing/2014/main" id="{7A7098CD-5A03-4E41-B494-B52BC2F074ED}"/>
              </a:ext>
            </a:extLst>
          </p:cNvPr>
          <p:cNvCxnSpPr>
            <a:cxnSpLocks/>
            <a:endCxn id="8" idx="4"/>
          </p:cNvCxnSpPr>
          <p:nvPr/>
        </p:nvCxnSpPr>
        <p:spPr>
          <a:xfrm flipH="1" flipV="1">
            <a:off x="2556678" y="3237869"/>
            <a:ext cx="248650" cy="9225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2" name="文字方塊 131">
                <a:extLst>
                  <a:ext uri="{FF2B5EF4-FFF2-40B4-BE49-F238E27FC236}">
                    <a16:creationId xmlns:a16="http://schemas.microsoft.com/office/drawing/2014/main" id="{0716B576-9B54-409B-BDA7-861A7A2A430A}"/>
                  </a:ext>
                </a:extLst>
              </p:cNvPr>
              <p:cNvSpPr txBox="1"/>
              <p:nvPr/>
            </p:nvSpPr>
            <p:spPr>
              <a:xfrm>
                <a:off x="2390594" y="2639409"/>
                <a:ext cx="572208" cy="391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2,1</m:t>
                          </m:r>
                        </m:sub>
                        <m:sup>
                          <m:r>
                            <a:rPr lang="en-US" altLang="zh-TW" sz="2400" i="1">
                              <a:latin typeface="Cambria Math" panose="02040503050406030204" pitchFamily="18" charset="0"/>
                            </a:rPr>
                            <m:t>′</m:t>
                          </m:r>
                        </m:sup>
                      </m:sSubSup>
                    </m:oMath>
                  </m:oMathPara>
                </a14:m>
                <a:endParaRPr lang="zh-TW" altLang="en-US" sz="2400" dirty="0"/>
              </a:p>
            </p:txBody>
          </p:sp>
        </mc:Choice>
        <mc:Fallback xmlns="">
          <p:sp>
            <p:nvSpPr>
              <p:cNvPr id="132" name="文字方塊 131">
                <a:extLst>
                  <a:ext uri="{FF2B5EF4-FFF2-40B4-BE49-F238E27FC236}">
                    <a16:creationId xmlns:a16="http://schemas.microsoft.com/office/drawing/2014/main" id="{0716B576-9B54-409B-BDA7-861A7A2A430A}"/>
                  </a:ext>
                </a:extLst>
              </p:cNvPr>
              <p:cNvSpPr txBox="1">
                <a:spLocks noRot="1" noChangeAspect="1" noMove="1" noResize="1" noEditPoints="1" noAdjustHandles="1" noChangeArrowheads="1" noChangeShapeType="1" noTextEdit="1"/>
              </p:cNvSpPr>
              <p:nvPr/>
            </p:nvSpPr>
            <p:spPr>
              <a:xfrm>
                <a:off x="2390594" y="2639409"/>
                <a:ext cx="572208" cy="391389"/>
              </a:xfrm>
              <a:prstGeom prst="rect">
                <a:avLst/>
              </a:prstGeom>
              <a:blipFill>
                <a:blip r:embed="rId13"/>
                <a:stretch>
                  <a:fillRect l="-6522" r="-4348" b="-93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4" name="文字方塊 133">
                <a:extLst>
                  <a:ext uri="{FF2B5EF4-FFF2-40B4-BE49-F238E27FC236}">
                    <a16:creationId xmlns:a16="http://schemas.microsoft.com/office/drawing/2014/main" id="{B362D09D-27F2-40E3-A28F-35BFE4FE1A91}"/>
                  </a:ext>
                </a:extLst>
              </p:cNvPr>
              <p:cNvSpPr txBox="1"/>
              <p:nvPr/>
            </p:nvSpPr>
            <p:spPr>
              <a:xfrm>
                <a:off x="4663192" y="2639409"/>
                <a:ext cx="572208" cy="391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2,2</m:t>
                          </m:r>
                        </m:sub>
                        <m:sup>
                          <m:r>
                            <a:rPr lang="en-US" altLang="zh-TW" sz="2400" i="1">
                              <a:latin typeface="Cambria Math" panose="02040503050406030204" pitchFamily="18" charset="0"/>
                            </a:rPr>
                            <m:t>′</m:t>
                          </m:r>
                        </m:sup>
                      </m:sSubSup>
                    </m:oMath>
                  </m:oMathPara>
                </a14:m>
                <a:endParaRPr lang="zh-TW" altLang="en-US" sz="2400" dirty="0"/>
              </a:p>
            </p:txBody>
          </p:sp>
        </mc:Choice>
        <mc:Fallback xmlns="">
          <p:sp>
            <p:nvSpPr>
              <p:cNvPr id="134" name="文字方塊 133">
                <a:extLst>
                  <a:ext uri="{FF2B5EF4-FFF2-40B4-BE49-F238E27FC236}">
                    <a16:creationId xmlns:a16="http://schemas.microsoft.com/office/drawing/2014/main" id="{B362D09D-27F2-40E3-A28F-35BFE4FE1A91}"/>
                  </a:ext>
                </a:extLst>
              </p:cNvPr>
              <p:cNvSpPr txBox="1">
                <a:spLocks noRot="1" noChangeAspect="1" noMove="1" noResize="1" noEditPoints="1" noAdjustHandles="1" noChangeArrowheads="1" noChangeShapeType="1" noTextEdit="1"/>
              </p:cNvSpPr>
              <p:nvPr/>
            </p:nvSpPr>
            <p:spPr>
              <a:xfrm>
                <a:off x="4663192" y="2639409"/>
                <a:ext cx="572208" cy="391389"/>
              </a:xfrm>
              <a:prstGeom prst="rect">
                <a:avLst/>
              </a:prstGeom>
              <a:blipFill>
                <a:blip r:embed="rId14"/>
                <a:stretch>
                  <a:fillRect l="-6522" r="-4348" b="-93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8" name="文字方塊 137">
                <a:extLst>
                  <a:ext uri="{FF2B5EF4-FFF2-40B4-BE49-F238E27FC236}">
                    <a16:creationId xmlns:a16="http://schemas.microsoft.com/office/drawing/2014/main" id="{59DD0272-3037-403E-AAF4-217D07B930F3}"/>
                  </a:ext>
                </a:extLst>
              </p:cNvPr>
              <p:cNvSpPr txBox="1"/>
              <p:nvPr/>
            </p:nvSpPr>
            <p:spPr>
              <a:xfrm>
                <a:off x="6814390" y="2639409"/>
                <a:ext cx="572208" cy="391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2,3</m:t>
                          </m:r>
                        </m:sub>
                        <m:sup>
                          <m:r>
                            <a:rPr lang="en-US" altLang="zh-TW" sz="2400" i="1">
                              <a:latin typeface="Cambria Math" panose="02040503050406030204" pitchFamily="18" charset="0"/>
                            </a:rPr>
                            <m:t>′</m:t>
                          </m:r>
                        </m:sup>
                      </m:sSubSup>
                    </m:oMath>
                  </m:oMathPara>
                </a14:m>
                <a:endParaRPr lang="zh-TW" altLang="en-US" sz="2400" dirty="0"/>
              </a:p>
            </p:txBody>
          </p:sp>
        </mc:Choice>
        <mc:Fallback xmlns="">
          <p:sp>
            <p:nvSpPr>
              <p:cNvPr id="138" name="文字方塊 137">
                <a:extLst>
                  <a:ext uri="{FF2B5EF4-FFF2-40B4-BE49-F238E27FC236}">
                    <a16:creationId xmlns:a16="http://schemas.microsoft.com/office/drawing/2014/main" id="{59DD0272-3037-403E-AAF4-217D07B930F3}"/>
                  </a:ext>
                </a:extLst>
              </p:cNvPr>
              <p:cNvSpPr txBox="1">
                <a:spLocks noRot="1" noChangeAspect="1" noMove="1" noResize="1" noEditPoints="1" noAdjustHandles="1" noChangeArrowheads="1" noChangeShapeType="1" noTextEdit="1"/>
              </p:cNvSpPr>
              <p:nvPr/>
            </p:nvSpPr>
            <p:spPr>
              <a:xfrm>
                <a:off x="6814390" y="2639409"/>
                <a:ext cx="572208" cy="391389"/>
              </a:xfrm>
              <a:prstGeom prst="rect">
                <a:avLst/>
              </a:prstGeom>
              <a:blipFill>
                <a:blip r:embed="rId15"/>
                <a:stretch>
                  <a:fillRect l="-6522" r="-4348" b="-93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9" name="文字方塊 138">
                <a:extLst>
                  <a:ext uri="{FF2B5EF4-FFF2-40B4-BE49-F238E27FC236}">
                    <a16:creationId xmlns:a16="http://schemas.microsoft.com/office/drawing/2014/main" id="{AD81E8AF-4B00-44BA-AEC8-CD4A12EF42F4}"/>
                  </a:ext>
                </a:extLst>
              </p:cNvPr>
              <p:cNvSpPr txBox="1"/>
              <p:nvPr/>
            </p:nvSpPr>
            <p:spPr>
              <a:xfrm>
                <a:off x="9170255" y="2655632"/>
                <a:ext cx="572208" cy="391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2,4</m:t>
                          </m:r>
                        </m:sub>
                        <m:sup>
                          <m:r>
                            <a:rPr lang="en-US" altLang="zh-TW" sz="2400" i="1">
                              <a:latin typeface="Cambria Math" panose="02040503050406030204" pitchFamily="18" charset="0"/>
                            </a:rPr>
                            <m:t>′</m:t>
                          </m:r>
                        </m:sup>
                      </m:sSubSup>
                    </m:oMath>
                  </m:oMathPara>
                </a14:m>
                <a:endParaRPr lang="zh-TW" altLang="en-US" sz="2400" dirty="0"/>
              </a:p>
            </p:txBody>
          </p:sp>
        </mc:Choice>
        <mc:Fallback xmlns="">
          <p:sp>
            <p:nvSpPr>
              <p:cNvPr id="139" name="文字方塊 138">
                <a:extLst>
                  <a:ext uri="{FF2B5EF4-FFF2-40B4-BE49-F238E27FC236}">
                    <a16:creationId xmlns:a16="http://schemas.microsoft.com/office/drawing/2014/main" id="{AD81E8AF-4B00-44BA-AEC8-CD4A12EF42F4}"/>
                  </a:ext>
                </a:extLst>
              </p:cNvPr>
              <p:cNvSpPr txBox="1">
                <a:spLocks noRot="1" noChangeAspect="1" noMove="1" noResize="1" noEditPoints="1" noAdjustHandles="1" noChangeArrowheads="1" noChangeShapeType="1" noTextEdit="1"/>
              </p:cNvSpPr>
              <p:nvPr/>
            </p:nvSpPr>
            <p:spPr>
              <a:xfrm>
                <a:off x="9170255" y="2655632"/>
                <a:ext cx="572208" cy="391389"/>
              </a:xfrm>
              <a:prstGeom prst="rect">
                <a:avLst/>
              </a:prstGeom>
              <a:blipFill>
                <a:blip r:embed="rId16"/>
                <a:stretch>
                  <a:fillRect l="-4255" r="-2128" b="-9375"/>
                </a:stretch>
              </a:blipFill>
            </p:spPr>
            <p:txBody>
              <a:bodyPr/>
              <a:lstStyle/>
              <a:p>
                <a:r>
                  <a:rPr lang="zh-CN" altLang="en-US">
                    <a:noFill/>
                  </a:rPr>
                  <a:t> </a:t>
                </a:r>
              </a:p>
            </p:txBody>
          </p:sp>
        </mc:Fallback>
      </mc:AlternateContent>
      <p:grpSp>
        <p:nvGrpSpPr>
          <p:cNvPr id="2" name="群組 1">
            <a:extLst>
              <a:ext uri="{FF2B5EF4-FFF2-40B4-BE49-F238E27FC236}">
                <a16:creationId xmlns:a16="http://schemas.microsoft.com/office/drawing/2014/main" id="{822E1E52-6322-40C4-865F-889D703F6C18}"/>
              </a:ext>
            </a:extLst>
          </p:cNvPr>
          <p:cNvGrpSpPr/>
          <p:nvPr/>
        </p:nvGrpSpPr>
        <p:grpSpPr>
          <a:xfrm>
            <a:off x="4749912" y="1727471"/>
            <a:ext cx="715161" cy="605813"/>
            <a:chOff x="635402" y="1337615"/>
            <a:chExt cx="715161" cy="605813"/>
          </a:xfrm>
        </p:grpSpPr>
        <p:sp>
          <p:nvSpPr>
            <p:cNvPr id="116" name="矩形 115">
              <a:extLst>
                <a:ext uri="{FF2B5EF4-FFF2-40B4-BE49-F238E27FC236}">
                  <a16:creationId xmlns:a16="http://schemas.microsoft.com/office/drawing/2014/main" id="{84B7A62B-F323-4C8E-B9FE-589F0D902A23}"/>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17" name="文字方塊 116">
                  <a:extLst>
                    <a:ext uri="{FF2B5EF4-FFF2-40B4-BE49-F238E27FC236}">
                      <a16:creationId xmlns:a16="http://schemas.microsoft.com/office/drawing/2014/main" id="{07CEA81A-83E9-4CB4-8A43-D4602BF7C715}"/>
                    </a:ext>
                  </a:extLst>
                </p:cNvPr>
                <p:cNvSpPr txBox="1"/>
                <p:nvPr/>
              </p:nvSpPr>
              <p:spPr>
                <a:xfrm>
                  <a:off x="635402" y="1417137"/>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117" name="文字方塊 116">
                  <a:extLst>
                    <a:ext uri="{FF2B5EF4-FFF2-40B4-BE49-F238E27FC236}">
                      <a16:creationId xmlns:a16="http://schemas.microsoft.com/office/drawing/2014/main" id="{07CEA81A-83E9-4CB4-8A43-D4602BF7C715}"/>
                    </a:ext>
                  </a:extLst>
                </p:cNvPr>
                <p:cNvSpPr txBox="1">
                  <a:spLocks noRot="1" noChangeAspect="1" noMove="1" noResize="1" noEditPoints="1" noAdjustHandles="1" noChangeArrowheads="1" noChangeShapeType="1" noTextEdit="1"/>
                </p:cNvSpPr>
                <p:nvPr/>
              </p:nvSpPr>
              <p:spPr>
                <a:xfrm>
                  <a:off x="635402" y="1417137"/>
                  <a:ext cx="715161" cy="470000"/>
                </a:xfrm>
                <a:prstGeom prst="rect">
                  <a:avLst/>
                </a:prstGeom>
                <a:blipFill>
                  <a:blip r:embed="rId23"/>
                  <a:stretch>
                    <a:fillRect/>
                  </a:stretch>
                </a:blipFill>
              </p:spPr>
              <p:txBody>
                <a:bodyPr/>
                <a:lstStyle/>
                <a:p>
                  <a:r>
                    <a:rPr lang="zh-TW" altLang="en-US">
                      <a:noFill/>
                    </a:rPr>
                    <a:t> </a:t>
                  </a:r>
                </a:p>
              </p:txBody>
            </p:sp>
          </mc:Fallback>
        </mc:AlternateContent>
      </p:grpSp>
      <p:cxnSp>
        <p:nvCxnSpPr>
          <p:cNvPr id="118" name="直線單箭頭接點 117">
            <a:extLst>
              <a:ext uri="{FF2B5EF4-FFF2-40B4-BE49-F238E27FC236}">
                <a16:creationId xmlns:a16="http://schemas.microsoft.com/office/drawing/2014/main" id="{357D3157-4442-4D16-BBF1-F5CDF45475F6}"/>
              </a:ext>
            </a:extLst>
          </p:cNvPr>
          <p:cNvCxnSpPr>
            <a:cxnSpLocks/>
            <a:endCxn id="11" idx="2"/>
          </p:cNvCxnSpPr>
          <p:nvPr/>
        </p:nvCxnSpPr>
        <p:spPr>
          <a:xfrm flipH="1" flipV="1">
            <a:off x="3384830" y="3327631"/>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7" name="群組 26">
            <a:extLst>
              <a:ext uri="{FF2B5EF4-FFF2-40B4-BE49-F238E27FC236}">
                <a16:creationId xmlns:a16="http://schemas.microsoft.com/office/drawing/2014/main" id="{16664FD2-DC5D-491D-9571-F768D0B58EAA}"/>
              </a:ext>
            </a:extLst>
          </p:cNvPr>
          <p:cNvGrpSpPr/>
          <p:nvPr/>
        </p:nvGrpSpPr>
        <p:grpSpPr>
          <a:xfrm>
            <a:off x="3235639" y="3017619"/>
            <a:ext cx="298383" cy="310013"/>
            <a:chOff x="-105878" y="1740168"/>
            <a:chExt cx="461666" cy="461665"/>
          </a:xfrm>
        </p:grpSpPr>
        <p:sp>
          <p:nvSpPr>
            <p:cNvPr id="11" name="矩形 10">
              <a:extLst>
                <a:ext uri="{FF2B5EF4-FFF2-40B4-BE49-F238E27FC236}">
                  <a16:creationId xmlns:a16="http://schemas.microsoft.com/office/drawing/2014/main" id="{658F9F33-67F5-4DFF-A7F8-5B3B85F7D945}"/>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24" name="群組 23">
              <a:extLst>
                <a:ext uri="{FF2B5EF4-FFF2-40B4-BE49-F238E27FC236}">
                  <a16:creationId xmlns:a16="http://schemas.microsoft.com/office/drawing/2014/main" id="{1723408B-8855-4FD7-92AA-70A9151F941A}"/>
                </a:ext>
              </a:extLst>
            </p:cNvPr>
            <p:cNvGrpSpPr/>
            <p:nvPr/>
          </p:nvGrpSpPr>
          <p:grpSpPr>
            <a:xfrm rot="21265833">
              <a:off x="-30571" y="1828628"/>
              <a:ext cx="317144" cy="302092"/>
              <a:chOff x="-43095" y="1828685"/>
              <a:chExt cx="317144" cy="302092"/>
            </a:xfrm>
          </p:grpSpPr>
          <p:cxnSp>
            <p:nvCxnSpPr>
              <p:cNvPr id="23" name="直線接點 22">
                <a:extLst>
                  <a:ext uri="{FF2B5EF4-FFF2-40B4-BE49-F238E27FC236}">
                    <a16:creationId xmlns:a16="http://schemas.microsoft.com/office/drawing/2014/main" id="{C530E308-8CB2-4D73-8CA6-4976789A9EE5}"/>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線接點 118">
                <a:extLst>
                  <a:ext uri="{FF2B5EF4-FFF2-40B4-BE49-F238E27FC236}">
                    <a16:creationId xmlns:a16="http://schemas.microsoft.com/office/drawing/2014/main" id="{41D4FC8D-B1A0-4796-B313-93685356AACF}"/>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22" name="直線單箭頭接點 121">
            <a:extLst>
              <a:ext uri="{FF2B5EF4-FFF2-40B4-BE49-F238E27FC236}">
                <a16:creationId xmlns:a16="http://schemas.microsoft.com/office/drawing/2014/main" id="{49073DB5-C40B-47C6-8188-9B6B88C3C493}"/>
              </a:ext>
            </a:extLst>
          </p:cNvPr>
          <p:cNvCxnSpPr>
            <a:cxnSpLocks/>
            <a:endCxn id="129" idx="2"/>
          </p:cNvCxnSpPr>
          <p:nvPr/>
        </p:nvCxnSpPr>
        <p:spPr>
          <a:xfrm flipH="1" flipV="1">
            <a:off x="5647409" y="3335209"/>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28" name="群組 127">
            <a:extLst>
              <a:ext uri="{FF2B5EF4-FFF2-40B4-BE49-F238E27FC236}">
                <a16:creationId xmlns:a16="http://schemas.microsoft.com/office/drawing/2014/main" id="{E46476D0-2D4D-4D0C-9164-D0F4DB987C30}"/>
              </a:ext>
            </a:extLst>
          </p:cNvPr>
          <p:cNvGrpSpPr/>
          <p:nvPr/>
        </p:nvGrpSpPr>
        <p:grpSpPr>
          <a:xfrm>
            <a:off x="5498218" y="3025197"/>
            <a:ext cx="298383" cy="310013"/>
            <a:chOff x="-105878" y="1740168"/>
            <a:chExt cx="461666" cy="461665"/>
          </a:xfrm>
        </p:grpSpPr>
        <p:sp>
          <p:nvSpPr>
            <p:cNvPr id="129" name="矩形 128">
              <a:extLst>
                <a:ext uri="{FF2B5EF4-FFF2-40B4-BE49-F238E27FC236}">
                  <a16:creationId xmlns:a16="http://schemas.microsoft.com/office/drawing/2014/main" id="{4D523360-9B00-4082-A129-3A00C4AC0D8D}"/>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33" name="群組 132">
              <a:extLst>
                <a:ext uri="{FF2B5EF4-FFF2-40B4-BE49-F238E27FC236}">
                  <a16:creationId xmlns:a16="http://schemas.microsoft.com/office/drawing/2014/main" id="{7BC5A6D1-5A3C-4885-9BC9-F967B0BE5E5B}"/>
                </a:ext>
              </a:extLst>
            </p:cNvPr>
            <p:cNvGrpSpPr/>
            <p:nvPr/>
          </p:nvGrpSpPr>
          <p:grpSpPr>
            <a:xfrm rot="21265833">
              <a:off x="-30571" y="1828628"/>
              <a:ext cx="317144" cy="302092"/>
              <a:chOff x="-43095" y="1828685"/>
              <a:chExt cx="317144" cy="302092"/>
            </a:xfrm>
          </p:grpSpPr>
          <p:cxnSp>
            <p:nvCxnSpPr>
              <p:cNvPr id="135" name="直線接點 134">
                <a:extLst>
                  <a:ext uri="{FF2B5EF4-FFF2-40B4-BE49-F238E27FC236}">
                    <a16:creationId xmlns:a16="http://schemas.microsoft.com/office/drawing/2014/main" id="{84C4E85B-846A-4B61-A3AF-440A0B935F46}"/>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線接點 135">
                <a:extLst>
                  <a:ext uri="{FF2B5EF4-FFF2-40B4-BE49-F238E27FC236}">
                    <a16:creationId xmlns:a16="http://schemas.microsoft.com/office/drawing/2014/main" id="{F9760EEF-BD96-46DA-BAD1-B39AC24D7E7C}"/>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37" name="直線單箭頭接點 136">
            <a:extLst>
              <a:ext uri="{FF2B5EF4-FFF2-40B4-BE49-F238E27FC236}">
                <a16:creationId xmlns:a16="http://schemas.microsoft.com/office/drawing/2014/main" id="{A73A118A-482D-46EF-A2A3-64584D0FA143}"/>
              </a:ext>
            </a:extLst>
          </p:cNvPr>
          <p:cNvCxnSpPr>
            <a:cxnSpLocks/>
            <a:endCxn id="146" idx="2"/>
          </p:cNvCxnSpPr>
          <p:nvPr/>
        </p:nvCxnSpPr>
        <p:spPr>
          <a:xfrm flipH="1" flipV="1">
            <a:off x="7908832" y="3351199"/>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45" name="群組 144">
            <a:extLst>
              <a:ext uri="{FF2B5EF4-FFF2-40B4-BE49-F238E27FC236}">
                <a16:creationId xmlns:a16="http://schemas.microsoft.com/office/drawing/2014/main" id="{9C77DEC5-0F26-410D-825B-C341C8A267F5}"/>
              </a:ext>
            </a:extLst>
          </p:cNvPr>
          <p:cNvGrpSpPr/>
          <p:nvPr/>
        </p:nvGrpSpPr>
        <p:grpSpPr>
          <a:xfrm>
            <a:off x="7759641" y="3041187"/>
            <a:ext cx="298383" cy="310013"/>
            <a:chOff x="-105878" y="1740168"/>
            <a:chExt cx="461666" cy="461665"/>
          </a:xfrm>
        </p:grpSpPr>
        <p:sp>
          <p:nvSpPr>
            <p:cNvPr id="146" name="矩形 145">
              <a:extLst>
                <a:ext uri="{FF2B5EF4-FFF2-40B4-BE49-F238E27FC236}">
                  <a16:creationId xmlns:a16="http://schemas.microsoft.com/office/drawing/2014/main" id="{A91ECB5C-8C8F-44AB-9212-E83C91B8D313}"/>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47" name="群組 146">
              <a:extLst>
                <a:ext uri="{FF2B5EF4-FFF2-40B4-BE49-F238E27FC236}">
                  <a16:creationId xmlns:a16="http://schemas.microsoft.com/office/drawing/2014/main" id="{B28E44D4-DB12-476F-AA78-CF82C1B6E765}"/>
                </a:ext>
              </a:extLst>
            </p:cNvPr>
            <p:cNvGrpSpPr/>
            <p:nvPr/>
          </p:nvGrpSpPr>
          <p:grpSpPr>
            <a:xfrm rot="21265833">
              <a:off x="-30571" y="1828628"/>
              <a:ext cx="317144" cy="302092"/>
              <a:chOff x="-43095" y="1828685"/>
              <a:chExt cx="317144" cy="302092"/>
            </a:xfrm>
          </p:grpSpPr>
          <p:cxnSp>
            <p:nvCxnSpPr>
              <p:cNvPr id="148" name="直線接點 147">
                <a:extLst>
                  <a:ext uri="{FF2B5EF4-FFF2-40B4-BE49-F238E27FC236}">
                    <a16:creationId xmlns:a16="http://schemas.microsoft.com/office/drawing/2014/main" id="{30099532-DC94-4504-A320-6DFB36075246}"/>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接點 148">
                <a:extLst>
                  <a:ext uri="{FF2B5EF4-FFF2-40B4-BE49-F238E27FC236}">
                    <a16:creationId xmlns:a16="http://schemas.microsoft.com/office/drawing/2014/main" id="{25078CDD-5068-49EC-8C43-CEC03F4BB792}"/>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50" name="直線單箭頭接點 149">
            <a:extLst>
              <a:ext uri="{FF2B5EF4-FFF2-40B4-BE49-F238E27FC236}">
                <a16:creationId xmlns:a16="http://schemas.microsoft.com/office/drawing/2014/main" id="{8D23D601-BA50-4690-82F7-0D413B0C903C}"/>
              </a:ext>
            </a:extLst>
          </p:cNvPr>
          <p:cNvCxnSpPr>
            <a:cxnSpLocks/>
            <a:endCxn id="152" idx="2"/>
          </p:cNvCxnSpPr>
          <p:nvPr/>
        </p:nvCxnSpPr>
        <p:spPr>
          <a:xfrm flipH="1" flipV="1">
            <a:off x="10138932" y="3367882"/>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51" name="群組 150">
            <a:extLst>
              <a:ext uri="{FF2B5EF4-FFF2-40B4-BE49-F238E27FC236}">
                <a16:creationId xmlns:a16="http://schemas.microsoft.com/office/drawing/2014/main" id="{6D318239-F777-4625-885D-7F272B985ACB}"/>
              </a:ext>
            </a:extLst>
          </p:cNvPr>
          <p:cNvGrpSpPr/>
          <p:nvPr/>
        </p:nvGrpSpPr>
        <p:grpSpPr>
          <a:xfrm>
            <a:off x="9989741" y="3057870"/>
            <a:ext cx="298383" cy="310013"/>
            <a:chOff x="-105878" y="1740168"/>
            <a:chExt cx="461666" cy="461665"/>
          </a:xfrm>
        </p:grpSpPr>
        <p:sp>
          <p:nvSpPr>
            <p:cNvPr id="152" name="矩形 151">
              <a:extLst>
                <a:ext uri="{FF2B5EF4-FFF2-40B4-BE49-F238E27FC236}">
                  <a16:creationId xmlns:a16="http://schemas.microsoft.com/office/drawing/2014/main" id="{83A1F2E3-4FBE-42CF-977A-72658F3DDF29}"/>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53" name="群組 152">
              <a:extLst>
                <a:ext uri="{FF2B5EF4-FFF2-40B4-BE49-F238E27FC236}">
                  <a16:creationId xmlns:a16="http://schemas.microsoft.com/office/drawing/2014/main" id="{981588CB-96EB-4AF5-9425-6820C65140E1}"/>
                </a:ext>
              </a:extLst>
            </p:cNvPr>
            <p:cNvGrpSpPr/>
            <p:nvPr/>
          </p:nvGrpSpPr>
          <p:grpSpPr>
            <a:xfrm rot="21265833">
              <a:off x="-30571" y="1828628"/>
              <a:ext cx="317144" cy="302092"/>
              <a:chOff x="-43095" y="1828685"/>
              <a:chExt cx="317144" cy="302092"/>
            </a:xfrm>
          </p:grpSpPr>
          <p:cxnSp>
            <p:nvCxnSpPr>
              <p:cNvPr id="154" name="直線接點 153">
                <a:extLst>
                  <a:ext uri="{FF2B5EF4-FFF2-40B4-BE49-F238E27FC236}">
                    <a16:creationId xmlns:a16="http://schemas.microsoft.com/office/drawing/2014/main" id="{A04261EA-3D2C-4033-858A-3CDE36581A4D}"/>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接點 154">
                <a:extLst>
                  <a:ext uri="{FF2B5EF4-FFF2-40B4-BE49-F238E27FC236}">
                    <a16:creationId xmlns:a16="http://schemas.microsoft.com/office/drawing/2014/main" id="{C22F3E2D-7B28-41B4-B507-AF06EF3E9F83}"/>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56" name="直線單箭頭接點 155">
            <a:extLst>
              <a:ext uri="{FF2B5EF4-FFF2-40B4-BE49-F238E27FC236}">
                <a16:creationId xmlns:a16="http://schemas.microsoft.com/office/drawing/2014/main" id="{31E42FBD-9C26-4128-81B7-3B48EA6425F0}"/>
              </a:ext>
            </a:extLst>
          </p:cNvPr>
          <p:cNvCxnSpPr>
            <a:cxnSpLocks/>
          </p:cNvCxnSpPr>
          <p:nvPr/>
        </p:nvCxnSpPr>
        <p:spPr>
          <a:xfrm flipV="1">
            <a:off x="3393663" y="2052036"/>
            <a:ext cx="0" cy="944000"/>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7" name="直線單箭頭接點 156">
            <a:extLst>
              <a:ext uri="{FF2B5EF4-FFF2-40B4-BE49-F238E27FC236}">
                <a16:creationId xmlns:a16="http://schemas.microsoft.com/office/drawing/2014/main" id="{C8759FEA-AF97-40F4-B882-1A4E830B2A77}"/>
              </a:ext>
            </a:extLst>
          </p:cNvPr>
          <p:cNvCxnSpPr>
            <a:cxnSpLocks/>
          </p:cNvCxnSpPr>
          <p:nvPr/>
        </p:nvCxnSpPr>
        <p:spPr>
          <a:xfrm flipH="1" flipV="1">
            <a:off x="5647304" y="2048446"/>
            <a:ext cx="0" cy="987215"/>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8" name="直線單箭頭接點 157">
            <a:extLst>
              <a:ext uri="{FF2B5EF4-FFF2-40B4-BE49-F238E27FC236}">
                <a16:creationId xmlns:a16="http://schemas.microsoft.com/office/drawing/2014/main" id="{B7671D1C-647B-4D36-BACA-E62D35BD1457}"/>
              </a:ext>
            </a:extLst>
          </p:cNvPr>
          <p:cNvCxnSpPr>
            <a:cxnSpLocks/>
          </p:cNvCxnSpPr>
          <p:nvPr/>
        </p:nvCxnSpPr>
        <p:spPr>
          <a:xfrm flipH="1" flipV="1">
            <a:off x="7906507" y="1995123"/>
            <a:ext cx="0" cy="1036363"/>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直線單箭頭接點 158">
            <a:extLst>
              <a:ext uri="{FF2B5EF4-FFF2-40B4-BE49-F238E27FC236}">
                <a16:creationId xmlns:a16="http://schemas.microsoft.com/office/drawing/2014/main" id="{4CCFEBF4-9E75-4EEC-8B39-9660600E7733}"/>
              </a:ext>
            </a:extLst>
          </p:cNvPr>
          <p:cNvCxnSpPr>
            <a:cxnSpLocks/>
          </p:cNvCxnSpPr>
          <p:nvPr/>
        </p:nvCxnSpPr>
        <p:spPr>
          <a:xfrm flipH="1" flipV="1">
            <a:off x="10137577" y="2015120"/>
            <a:ext cx="0" cy="1053869"/>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0" name="直線單箭頭接點 159">
            <a:extLst>
              <a:ext uri="{FF2B5EF4-FFF2-40B4-BE49-F238E27FC236}">
                <a16:creationId xmlns:a16="http://schemas.microsoft.com/office/drawing/2014/main" id="{B8648A90-3DF4-4567-B112-D401D76DF68E}"/>
              </a:ext>
            </a:extLst>
          </p:cNvPr>
          <p:cNvCxnSpPr>
            <a:cxnSpLocks/>
            <a:endCxn id="11" idx="1"/>
          </p:cNvCxnSpPr>
          <p:nvPr/>
        </p:nvCxnSpPr>
        <p:spPr>
          <a:xfrm>
            <a:off x="2679002" y="3159862"/>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3D2D1344-4857-4737-A299-2F4C78C67A26}"/>
              </a:ext>
            </a:extLst>
          </p:cNvPr>
          <p:cNvCxnSpPr>
            <a:cxnSpLocks/>
          </p:cNvCxnSpPr>
          <p:nvPr/>
        </p:nvCxnSpPr>
        <p:spPr>
          <a:xfrm>
            <a:off x="4972692" y="3178204"/>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線單箭頭接點 161">
            <a:extLst>
              <a:ext uri="{FF2B5EF4-FFF2-40B4-BE49-F238E27FC236}">
                <a16:creationId xmlns:a16="http://schemas.microsoft.com/office/drawing/2014/main" id="{48523943-D74F-4447-A0DB-479CABB3F6D7}"/>
              </a:ext>
            </a:extLst>
          </p:cNvPr>
          <p:cNvCxnSpPr>
            <a:cxnSpLocks/>
          </p:cNvCxnSpPr>
          <p:nvPr/>
        </p:nvCxnSpPr>
        <p:spPr>
          <a:xfrm>
            <a:off x="7203004" y="3196192"/>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線單箭頭接點 162">
            <a:extLst>
              <a:ext uri="{FF2B5EF4-FFF2-40B4-BE49-F238E27FC236}">
                <a16:creationId xmlns:a16="http://schemas.microsoft.com/office/drawing/2014/main" id="{620AF92D-77A6-459D-B5E2-1408C5B14B58}"/>
              </a:ext>
            </a:extLst>
          </p:cNvPr>
          <p:cNvCxnSpPr>
            <a:cxnSpLocks/>
          </p:cNvCxnSpPr>
          <p:nvPr/>
        </p:nvCxnSpPr>
        <p:spPr>
          <a:xfrm>
            <a:off x="9407673" y="3212875"/>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直線單箭頭接點 163">
            <a:extLst>
              <a:ext uri="{FF2B5EF4-FFF2-40B4-BE49-F238E27FC236}">
                <a16:creationId xmlns:a16="http://schemas.microsoft.com/office/drawing/2014/main" id="{148BC753-1DAD-4C9A-A04E-F2813197DA58}"/>
              </a:ext>
            </a:extLst>
          </p:cNvPr>
          <p:cNvCxnSpPr>
            <a:cxnSpLocks/>
          </p:cNvCxnSpPr>
          <p:nvPr/>
        </p:nvCxnSpPr>
        <p:spPr>
          <a:xfrm flipH="1">
            <a:off x="5326339" y="2015119"/>
            <a:ext cx="4811238"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文字方塊 45">
                <a:extLst>
                  <a:ext uri="{FF2B5EF4-FFF2-40B4-BE49-F238E27FC236}">
                    <a16:creationId xmlns:a16="http://schemas.microsoft.com/office/drawing/2014/main" id="{DF511227-D070-43B9-B0D2-6A33A96A7CC8}"/>
                  </a:ext>
                </a:extLst>
              </p:cNvPr>
              <p:cNvSpPr txBox="1"/>
              <p:nvPr/>
            </p:nvSpPr>
            <p:spPr>
              <a:xfrm>
                <a:off x="6969764" y="779279"/>
                <a:ext cx="2502544" cy="10455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b="1" i="1">
                              <a:latin typeface="Cambria Math" panose="02040503050406030204" pitchFamily="18" charset="0"/>
                            </a:rPr>
                          </m:ctrlPr>
                        </m:sSupPr>
                        <m:e>
                          <m:r>
                            <a:rPr lang="en-US" altLang="zh-TW" sz="2800" b="1" i="1">
                              <a:latin typeface="Cambria Math" panose="02040503050406030204" pitchFamily="18" charset="0"/>
                            </a:rPr>
                            <m:t>𝒃</m:t>
                          </m:r>
                        </m:e>
                        <m:sup>
                          <m:r>
                            <a:rPr lang="en-US" altLang="zh-TW" sz="2800" b="1" i="1">
                              <a:latin typeface="Cambria Math" panose="02040503050406030204" pitchFamily="18" charset="0"/>
                            </a:rPr>
                            <m:t>𝟐</m:t>
                          </m:r>
                        </m:sup>
                      </m:sSup>
                      <m:r>
                        <a:rPr lang="en-US" altLang="zh-TW" sz="2800" i="1">
                          <a:latin typeface="Cambria Math" panose="02040503050406030204" pitchFamily="18" charset="0"/>
                        </a:rPr>
                        <m:t>=</m:t>
                      </m:r>
                      <m:nary>
                        <m:naryPr>
                          <m:chr m:val="∑"/>
                          <m:supHide m:val="on"/>
                          <m:ctrlPr>
                            <a:rPr lang="en-US" altLang="zh-TW" sz="2800" i="1">
                              <a:latin typeface="Cambria Math" panose="02040503050406030204" pitchFamily="18" charset="0"/>
                            </a:rPr>
                          </m:ctrlPr>
                        </m:naryPr>
                        <m:sub>
                          <m:r>
                            <m:rPr>
                              <m:brk m:alnAt="7"/>
                            </m:rPr>
                            <a:rPr lang="en-US" altLang="zh-TW" sz="2800" i="1">
                              <a:latin typeface="Cambria Math" panose="02040503050406030204" pitchFamily="18" charset="0"/>
                            </a:rPr>
                            <m:t>𝑖</m:t>
                          </m:r>
                        </m:sub>
                        <m:sup/>
                        <m:e>
                          <m:sSubSup>
                            <m:sSubSupPr>
                              <m:ctrlPr>
                                <a:rPr lang="en-US" altLang="zh-TW" sz="2800" i="1">
                                  <a:latin typeface="Cambria Math" panose="02040503050406030204" pitchFamily="18" charset="0"/>
                                </a:rPr>
                              </m:ctrlPr>
                            </m:sSubSupPr>
                            <m:e>
                              <m:r>
                                <a:rPr lang="zh-TW" altLang="en-US" sz="2800" i="1">
                                  <a:latin typeface="Cambria Math" panose="02040503050406030204" pitchFamily="18" charset="0"/>
                                </a:rPr>
                                <m:t>𝛼</m:t>
                              </m:r>
                            </m:e>
                            <m:sub>
                              <m:r>
                                <a:rPr lang="en-US" altLang="zh-TW" sz="2800" i="1">
                                  <a:latin typeface="Cambria Math" panose="02040503050406030204" pitchFamily="18" charset="0"/>
                                </a:rPr>
                                <m:t>2,</m:t>
                              </m:r>
                              <m:r>
                                <a:rPr lang="en-US" altLang="zh-TW" sz="2800" i="1">
                                  <a:latin typeface="Cambria Math" panose="02040503050406030204" pitchFamily="18" charset="0"/>
                                </a:rPr>
                                <m:t>𝑖</m:t>
                              </m:r>
                            </m:sub>
                            <m:sup>
                              <m:r>
                                <a:rPr lang="en-US" altLang="zh-TW" sz="2800" i="1">
                                  <a:latin typeface="Cambria Math" panose="02040503050406030204" pitchFamily="18" charset="0"/>
                                </a:rPr>
                                <m:t>′</m:t>
                              </m:r>
                            </m:sup>
                          </m:sSubSup>
                          <m:sSup>
                            <m:sSupPr>
                              <m:ctrlPr>
                                <a:rPr lang="en-US" altLang="zh-TW" sz="2800" b="1" i="1">
                                  <a:latin typeface="Cambria Math" panose="02040503050406030204" pitchFamily="18" charset="0"/>
                                </a:rPr>
                              </m:ctrlPr>
                            </m:sSupPr>
                            <m:e>
                              <m:r>
                                <a:rPr lang="en-US" altLang="zh-TW" sz="2800" b="1" i="1">
                                  <a:latin typeface="Cambria Math" panose="02040503050406030204" pitchFamily="18" charset="0"/>
                                </a:rPr>
                                <m:t>𝒗</m:t>
                              </m:r>
                            </m:e>
                            <m:sup>
                              <m:r>
                                <a:rPr lang="en-US" altLang="zh-TW" sz="2800" b="1" i="1">
                                  <a:latin typeface="Cambria Math" panose="02040503050406030204" pitchFamily="18" charset="0"/>
                                </a:rPr>
                                <m:t>𝒊</m:t>
                              </m:r>
                            </m:sup>
                          </m:sSup>
                          <m:r>
                            <m:rPr>
                              <m:nor/>
                            </m:rPr>
                            <a:rPr lang="zh-TW" altLang="en-US" sz="2800" b="1" dirty="0"/>
                            <m:t> </m:t>
                          </m:r>
                        </m:e>
                      </m:nary>
                    </m:oMath>
                  </m:oMathPara>
                </a14:m>
                <a:endParaRPr lang="zh-TW" altLang="en-US" sz="2800" dirty="0"/>
              </a:p>
            </p:txBody>
          </p:sp>
        </mc:Choice>
        <mc:Fallback xmlns="">
          <p:sp>
            <p:nvSpPr>
              <p:cNvPr id="46" name="文字方塊 45">
                <a:extLst>
                  <a:ext uri="{FF2B5EF4-FFF2-40B4-BE49-F238E27FC236}">
                    <a16:creationId xmlns:a16="http://schemas.microsoft.com/office/drawing/2014/main" id="{DF511227-D070-43B9-B0D2-6A33A96A7CC8}"/>
                  </a:ext>
                </a:extLst>
              </p:cNvPr>
              <p:cNvSpPr txBox="1">
                <a:spLocks noRot="1" noChangeAspect="1" noMove="1" noResize="1" noEditPoints="1" noAdjustHandles="1" noChangeArrowheads="1" noChangeShapeType="1" noTextEdit="1"/>
              </p:cNvSpPr>
              <p:nvPr/>
            </p:nvSpPr>
            <p:spPr>
              <a:xfrm>
                <a:off x="6969764" y="779279"/>
                <a:ext cx="2502544" cy="1045543"/>
              </a:xfrm>
              <a:prstGeom prst="rect">
                <a:avLst/>
              </a:prstGeom>
              <a:blipFill>
                <a:blip r:embed="rId24"/>
                <a:stretch>
                  <a:fillRect l="-16162" t="-146988" r="-3535" b="-202410"/>
                </a:stretch>
              </a:blipFill>
            </p:spPr>
            <p:txBody>
              <a:bodyPr/>
              <a:lstStyle/>
              <a:p>
                <a:r>
                  <a:rPr lang="zh-CN" altLang="en-US">
                    <a:noFill/>
                  </a:rPr>
                  <a:t> </a:t>
                </a:r>
              </a:p>
            </p:txBody>
          </p:sp>
        </mc:Fallback>
      </mc:AlternateContent>
      <p:cxnSp>
        <p:nvCxnSpPr>
          <p:cNvPr id="140" name="直線單箭頭接點 139">
            <a:extLst>
              <a:ext uri="{FF2B5EF4-FFF2-40B4-BE49-F238E27FC236}">
                <a16:creationId xmlns:a16="http://schemas.microsoft.com/office/drawing/2014/main" id="{3D7CAA45-5381-499E-A008-FC5C2B7AE63A}"/>
              </a:ext>
            </a:extLst>
          </p:cNvPr>
          <p:cNvCxnSpPr>
            <a:cxnSpLocks/>
          </p:cNvCxnSpPr>
          <p:nvPr/>
        </p:nvCxnSpPr>
        <p:spPr>
          <a:xfrm>
            <a:off x="3385007" y="2015119"/>
            <a:ext cx="1384155"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6" name="矩形 125">
            <a:extLst>
              <a:ext uri="{FF2B5EF4-FFF2-40B4-BE49-F238E27FC236}">
                <a16:creationId xmlns:a16="http://schemas.microsoft.com/office/drawing/2014/main" id="{6C6F4AAC-A0AD-4D0F-9C75-DF586FBCCC4B}"/>
              </a:ext>
            </a:extLst>
          </p:cNvPr>
          <p:cNvSpPr/>
          <p:nvPr/>
        </p:nvSpPr>
        <p:spPr>
          <a:xfrm>
            <a:off x="4269406" y="4126045"/>
            <a:ext cx="515179" cy="77153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127" name="矩形 126">
            <a:extLst>
              <a:ext uri="{FF2B5EF4-FFF2-40B4-BE49-F238E27FC236}">
                <a16:creationId xmlns:a16="http://schemas.microsoft.com/office/drawing/2014/main" id="{75CC493B-CEFB-4888-BD9D-77C8E7746C86}"/>
              </a:ext>
            </a:extLst>
          </p:cNvPr>
          <p:cNvSpPr/>
          <p:nvPr/>
        </p:nvSpPr>
        <p:spPr>
          <a:xfrm>
            <a:off x="2590278" y="5324202"/>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130" name="矩形 129">
            <a:extLst>
              <a:ext uri="{FF2B5EF4-FFF2-40B4-BE49-F238E27FC236}">
                <a16:creationId xmlns:a16="http://schemas.microsoft.com/office/drawing/2014/main" id="{B9C2859B-D1D1-4427-B5D8-7A131F55D693}"/>
              </a:ext>
            </a:extLst>
          </p:cNvPr>
          <p:cNvSpPr/>
          <p:nvPr/>
        </p:nvSpPr>
        <p:spPr>
          <a:xfrm>
            <a:off x="4866070" y="5324200"/>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131" name="矩形 130">
            <a:extLst>
              <a:ext uri="{FF2B5EF4-FFF2-40B4-BE49-F238E27FC236}">
                <a16:creationId xmlns:a16="http://schemas.microsoft.com/office/drawing/2014/main" id="{BCF5632D-0BA1-4697-A723-07B4B4A4683D}"/>
              </a:ext>
            </a:extLst>
          </p:cNvPr>
          <p:cNvSpPr/>
          <p:nvPr/>
        </p:nvSpPr>
        <p:spPr>
          <a:xfrm>
            <a:off x="7098395" y="5339070"/>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165" name="矩形 164">
            <a:extLst>
              <a:ext uri="{FF2B5EF4-FFF2-40B4-BE49-F238E27FC236}">
                <a16:creationId xmlns:a16="http://schemas.microsoft.com/office/drawing/2014/main" id="{1CF47B10-3712-46DB-8B4A-C05BEF432670}"/>
              </a:ext>
            </a:extLst>
          </p:cNvPr>
          <p:cNvSpPr/>
          <p:nvPr/>
        </p:nvSpPr>
        <p:spPr>
          <a:xfrm>
            <a:off x="9349859" y="535587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66" name="文字方塊 165">
                <a:extLst>
                  <a:ext uri="{FF2B5EF4-FFF2-40B4-BE49-F238E27FC236}">
                    <a16:creationId xmlns:a16="http://schemas.microsoft.com/office/drawing/2014/main" id="{44E22F91-2D68-4355-8DF0-1B529C2FE7F0}"/>
                  </a:ext>
                </a:extLst>
              </p:cNvPr>
              <p:cNvSpPr txBox="1"/>
              <p:nvPr/>
            </p:nvSpPr>
            <p:spPr>
              <a:xfrm>
                <a:off x="9250841" y="5411145"/>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166" name="文字方塊 165">
                <a:extLst>
                  <a:ext uri="{FF2B5EF4-FFF2-40B4-BE49-F238E27FC236}">
                    <a16:creationId xmlns:a16="http://schemas.microsoft.com/office/drawing/2014/main" id="{44E22F91-2D68-4355-8DF0-1B529C2FE7F0}"/>
                  </a:ext>
                </a:extLst>
              </p:cNvPr>
              <p:cNvSpPr txBox="1">
                <a:spLocks noRot="1" noChangeAspect="1" noMove="1" noResize="1" noEditPoints="1" noAdjustHandles="1" noChangeArrowheads="1" noChangeShapeType="1" noTextEdit="1"/>
              </p:cNvSpPr>
              <p:nvPr/>
            </p:nvSpPr>
            <p:spPr>
              <a:xfrm>
                <a:off x="9250841" y="5411145"/>
                <a:ext cx="715161" cy="468975"/>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7" name="文字方塊 166">
                <a:extLst>
                  <a:ext uri="{FF2B5EF4-FFF2-40B4-BE49-F238E27FC236}">
                    <a16:creationId xmlns:a16="http://schemas.microsoft.com/office/drawing/2014/main" id="{10CFBEA3-28B3-459E-B48E-BA2664F9E8C8}"/>
                  </a:ext>
                </a:extLst>
              </p:cNvPr>
              <p:cNvSpPr txBox="1"/>
              <p:nvPr/>
            </p:nvSpPr>
            <p:spPr>
              <a:xfrm>
                <a:off x="7003167" y="5400071"/>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167" name="文字方塊 166">
                <a:extLst>
                  <a:ext uri="{FF2B5EF4-FFF2-40B4-BE49-F238E27FC236}">
                    <a16:creationId xmlns:a16="http://schemas.microsoft.com/office/drawing/2014/main" id="{10CFBEA3-28B3-459E-B48E-BA2664F9E8C8}"/>
                  </a:ext>
                </a:extLst>
              </p:cNvPr>
              <p:cNvSpPr txBox="1">
                <a:spLocks noRot="1" noChangeAspect="1" noMove="1" noResize="1" noEditPoints="1" noAdjustHandles="1" noChangeArrowheads="1" noChangeShapeType="1" noTextEdit="1"/>
              </p:cNvSpPr>
              <p:nvPr/>
            </p:nvSpPr>
            <p:spPr>
              <a:xfrm>
                <a:off x="7003167" y="5400071"/>
                <a:ext cx="715161" cy="470000"/>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8" name="文字方塊 167">
                <a:extLst>
                  <a:ext uri="{FF2B5EF4-FFF2-40B4-BE49-F238E27FC236}">
                    <a16:creationId xmlns:a16="http://schemas.microsoft.com/office/drawing/2014/main" id="{7BE535CA-7F7C-47E0-ACA2-583361972D8E}"/>
                  </a:ext>
                </a:extLst>
              </p:cNvPr>
              <p:cNvSpPr txBox="1"/>
              <p:nvPr/>
            </p:nvSpPr>
            <p:spPr>
              <a:xfrm>
                <a:off x="4790912" y="5400071"/>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168" name="文字方塊 167">
                <a:extLst>
                  <a:ext uri="{FF2B5EF4-FFF2-40B4-BE49-F238E27FC236}">
                    <a16:creationId xmlns:a16="http://schemas.microsoft.com/office/drawing/2014/main" id="{7BE535CA-7F7C-47E0-ACA2-583361972D8E}"/>
                  </a:ext>
                </a:extLst>
              </p:cNvPr>
              <p:cNvSpPr txBox="1">
                <a:spLocks noRot="1" noChangeAspect="1" noMove="1" noResize="1" noEditPoints="1" noAdjustHandles="1" noChangeArrowheads="1" noChangeShapeType="1" noTextEdit="1"/>
              </p:cNvSpPr>
              <p:nvPr/>
            </p:nvSpPr>
            <p:spPr>
              <a:xfrm>
                <a:off x="4790912" y="5400071"/>
                <a:ext cx="715161" cy="470000"/>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9" name="文字方塊 168">
                <a:extLst>
                  <a:ext uri="{FF2B5EF4-FFF2-40B4-BE49-F238E27FC236}">
                    <a16:creationId xmlns:a16="http://schemas.microsoft.com/office/drawing/2014/main" id="{4590A784-8370-4B90-A6FE-43A1C6E68D5F}"/>
                  </a:ext>
                </a:extLst>
              </p:cNvPr>
              <p:cNvSpPr txBox="1"/>
              <p:nvPr/>
            </p:nvSpPr>
            <p:spPr>
              <a:xfrm>
                <a:off x="2497804" y="5392605"/>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169" name="文字方塊 168">
                <a:extLst>
                  <a:ext uri="{FF2B5EF4-FFF2-40B4-BE49-F238E27FC236}">
                    <a16:creationId xmlns:a16="http://schemas.microsoft.com/office/drawing/2014/main" id="{4590A784-8370-4B90-A6FE-43A1C6E68D5F}"/>
                  </a:ext>
                </a:extLst>
              </p:cNvPr>
              <p:cNvSpPr txBox="1">
                <a:spLocks noRot="1" noChangeAspect="1" noMove="1" noResize="1" noEditPoints="1" noAdjustHandles="1" noChangeArrowheads="1" noChangeShapeType="1" noTextEdit="1"/>
              </p:cNvSpPr>
              <p:nvPr/>
            </p:nvSpPr>
            <p:spPr>
              <a:xfrm>
                <a:off x="2497804" y="5392605"/>
                <a:ext cx="715161" cy="470000"/>
              </a:xfrm>
              <a:prstGeom prst="rect">
                <a:avLst/>
              </a:prstGeom>
              <a:blipFill>
                <a:blip r:embed="rId28"/>
                <a:stretch>
                  <a:fillRect/>
                </a:stretch>
              </a:blipFill>
            </p:spPr>
            <p:txBody>
              <a:bodyPr/>
              <a:lstStyle/>
              <a:p>
                <a:r>
                  <a:rPr lang="zh-CN" altLang="en-US">
                    <a:noFill/>
                  </a:rPr>
                  <a:t> </a:t>
                </a:r>
              </a:p>
            </p:txBody>
          </p:sp>
        </mc:Fallback>
      </mc:AlternateContent>
      <p:grpSp>
        <p:nvGrpSpPr>
          <p:cNvPr id="5" name="群組 4">
            <a:extLst>
              <a:ext uri="{FF2B5EF4-FFF2-40B4-BE49-F238E27FC236}">
                <a16:creationId xmlns:a16="http://schemas.microsoft.com/office/drawing/2014/main" id="{478011E2-E8E3-44DF-9D24-096D7200C6D1}"/>
              </a:ext>
            </a:extLst>
          </p:cNvPr>
          <p:cNvGrpSpPr/>
          <p:nvPr/>
        </p:nvGrpSpPr>
        <p:grpSpPr>
          <a:xfrm>
            <a:off x="8698952" y="4253289"/>
            <a:ext cx="877889" cy="823786"/>
            <a:chOff x="7174951" y="3803115"/>
            <a:chExt cx="877889" cy="823786"/>
          </a:xfrm>
        </p:grpSpPr>
        <p:sp>
          <p:nvSpPr>
            <p:cNvPr id="100" name="矩形 99">
              <a:extLst>
                <a:ext uri="{FF2B5EF4-FFF2-40B4-BE49-F238E27FC236}">
                  <a16:creationId xmlns:a16="http://schemas.microsoft.com/office/drawing/2014/main" id="{08AF0850-D239-40B4-968D-5DF3E3EDA8B4}"/>
                </a:ext>
              </a:extLst>
            </p:cNvPr>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01" name="文字方塊 100">
                  <a:extLst>
                    <a:ext uri="{FF2B5EF4-FFF2-40B4-BE49-F238E27FC236}">
                      <a16:creationId xmlns:a16="http://schemas.microsoft.com/office/drawing/2014/main" id="{47F583DF-037D-4FA1-AF0F-1001093CAC78}"/>
                    </a:ext>
                  </a:extLst>
                </p:cNvPr>
                <p:cNvSpPr txBox="1"/>
                <p:nvPr/>
              </p:nvSpPr>
              <p:spPr>
                <a:xfrm>
                  <a:off x="7174951" y="3850932"/>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101" name="文字方塊 100">
                  <a:extLst>
                    <a:ext uri="{FF2B5EF4-FFF2-40B4-BE49-F238E27FC236}">
                      <a16:creationId xmlns:a16="http://schemas.microsoft.com/office/drawing/2014/main" id="{47F583DF-037D-4FA1-AF0F-1001093CAC78}"/>
                    </a:ext>
                  </a:extLst>
                </p:cNvPr>
                <p:cNvSpPr txBox="1">
                  <a:spLocks noRot="1" noChangeAspect="1" noMove="1" noResize="1" noEditPoints="1" noAdjustHandles="1" noChangeArrowheads="1" noChangeShapeType="1" noTextEdit="1"/>
                </p:cNvSpPr>
                <p:nvPr/>
              </p:nvSpPr>
              <p:spPr>
                <a:xfrm>
                  <a:off x="7174951" y="3850932"/>
                  <a:ext cx="715161" cy="468975"/>
                </a:xfrm>
                <a:prstGeom prst="rect">
                  <a:avLst/>
                </a:prstGeom>
                <a:blipFill>
                  <a:blip r:embed="rId29"/>
                  <a:stretch>
                    <a:fillRect b="-10390"/>
                  </a:stretch>
                </a:blipFill>
              </p:spPr>
              <p:txBody>
                <a:bodyPr/>
                <a:lstStyle/>
                <a:p>
                  <a:r>
                    <a:rPr lang="zh-TW" altLang="en-US">
                      <a:noFill/>
                    </a:rPr>
                    <a:t> </a:t>
                  </a:r>
                </a:p>
              </p:txBody>
            </p:sp>
          </mc:Fallback>
        </mc:AlternateContent>
        <p:cxnSp>
          <p:nvCxnSpPr>
            <p:cNvPr id="104" name="直線單箭頭接點 103">
              <a:extLst>
                <a:ext uri="{FF2B5EF4-FFF2-40B4-BE49-F238E27FC236}">
                  <a16:creationId xmlns:a16="http://schemas.microsoft.com/office/drawing/2014/main" id="{087606D6-E0D9-4CD8-ACB6-15DBFF7885B0}"/>
                </a:ext>
              </a:extLst>
            </p:cNvPr>
            <p:cNvCxnSpPr>
              <a:cxnSpLocks/>
            </p:cNvCxnSpPr>
            <p:nvPr/>
          </p:nvCxnSpPr>
          <p:spPr>
            <a:xfrm flipV="1">
              <a:off x="7489050" y="4345052"/>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直線單箭頭接點 173">
              <a:extLst>
                <a:ext uri="{FF2B5EF4-FFF2-40B4-BE49-F238E27FC236}">
                  <a16:creationId xmlns:a16="http://schemas.microsoft.com/office/drawing/2014/main" id="{4ACE01BD-99D6-4671-84BD-008E9F499C40}"/>
                </a:ext>
              </a:extLst>
            </p:cNvPr>
            <p:cNvCxnSpPr>
              <a:cxnSpLocks/>
            </p:cNvCxnSpPr>
            <p:nvPr/>
          </p:nvCxnSpPr>
          <p:spPr>
            <a:xfrm>
              <a:off x="7489050" y="4626901"/>
              <a:ext cx="563790"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 name="群組 3">
            <a:extLst>
              <a:ext uri="{FF2B5EF4-FFF2-40B4-BE49-F238E27FC236}">
                <a16:creationId xmlns:a16="http://schemas.microsoft.com/office/drawing/2014/main" id="{83511CBD-9D11-477B-97E7-7B8C876E7CC6}"/>
              </a:ext>
            </a:extLst>
          </p:cNvPr>
          <p:cNvGrpSpPr/>
          <p:nvPr/>
        </p:nvGrpSpPr>
        <p:grpSpPr>
          <a:xfrm>
            <a:off x="6446247" y="4239702"/>
            <a:ext cx="893824" cy="819767"/>
            <a:chOff x="4922247" y="3789527"/>
            <a:chExt cx="893824" cy="819767"/>
          </a:xfrm>
        </p:grpSpPr>
        <p:sp>
          <p:nvSpPr>
            <p:cNvPr id="89" name="矩形 88">
              <a:extLst>
                <a:ext uri="{FF2B5EF4-FFF2-40B4-BE49-F238E27FC236}">
                  <a16:creationId xmlns:a16="http://schemas.microsoft.com/office/drawing/2014/main" id="{8EC63E20-8041-4DEA-AB59-126A427C9F3D}"/>
                </a:ext>
              </a:extLst>
            </p:cNvPr>
            <p:cNvSpPr/>
            <p:nvPr/>
          </p:nvSpPr>
          <p:spPr>
            <a:xfrm>
              <a:off x="5103732" y="3789527"/>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90" name="文字方塊 89">
                  <a:extLst>
                    <a:ext uri="{FF2B5EF4-FFF2-40B4-BE49-F238E27FC236}">
                      <a16:creationId xmlns:a16="http://schemas.microsoft.com/office/drawing/2014/main" id="{085D5BDC-DC9F-44C4-A5AC-F97D17A25EE7}"/>
                    </a:ext>
                  </a:extLst>
                </p:cNvPr>
                <p:cNvSpPr txBox="1"/>
                <p:nvPr/>
              </p:nvSpPr>
              <p:spPr>
                <a:xfrm>
                  <a:off x="4922247" y="3837344"/>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90" name="文字方塊 89">
                  <a:extLst>
                    <a:ext uri="{FF2B5EF4-FFF2-40B4-BE49-F238E27FC236}">
                      <a16:creationId xmlns:a16="http://schemas.microsoft.com/office/drawing/2014/main" id="{085D5BDC-DC9F-44C4-A5AC-F97D17A25EE7}"/>
                    </a:ext>
                  </a:extLst>
                </p:cNvPr>
                <p:cNvSpPr txBox="1">
                  <a:spLocks noRot="1" noChangeAspect="1" noMove="1" noResize="1" noEditPoints="1" noAdjustHandles="1" noChangeArrowheads="1" noChangeShapeType="1" noTextEdit="1"/>
                </p:cNvSpPr>
                <p:nvPr/>
              </p:nvSpPr>
              <p:spPr>
                <a:xfrm>
                  <a:off x="4922247" y="3837344"/>
                  <a:ext cx="715161" cy="470000"/>
                </a:xfrm>
                <a:prstGeom prst="rect">
                  <a:avLst/>
                </a:prstGeom>
                <a:blipFill>
                  <a:blip r:embed="rId30"/>
                  <a:stretch>
                    <a:fillRect b="-10256"/>
                  </a:stretch>
                </a:blipFill>
              </p:spPr>
              <p:txBody>
                <a:bodyPr/>
                <a:lstStyle/>
                <a:p>
                  <a:r>
                    <a:rPr lang="zh-TW" altLang="en-US">
                      <a:noFill/>
                    </a:rPr>
                    <a:t> </a:t>
                  </a:r>
                </a:p>
              </p:txBody>
            </p:sp>
          </mc:Fallback>
        </mc:AlternateContent>
        <p:cxnSp>
          <p:nvCxnSpPr>
            <p:cNvPr id="93" name="直線單箭頭接點 92">
              <a:extLst>
                <a:ext uri="{FF2B5EF4-FFF2-40B4-BE49-F238E27FC236}">
                  <a16:creationId xmlns:a16="http://schemas.microsoft.com/office/drawing/2014/main" id="{680C69BD-9560-41AC-A798-E5C37B28CA40}"/>
                </a:ext>
              </a:extLst>
            </p:cNvPr>
            <p:cNvCxnSpPr>
              <a:cxnSpLocks/>
            </p:cNvCxnSpPr>
            <p:nvPr/>
          </p:nvCxnSpPr>
          <p:spPr>
            <a:xfrm flipV="1">
              <a:off x="5236346" y="4331464"/>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直線單箭頭接點 174">
              <a:extLst>
                <a:ext uri="{FF2B5EF4-FFF2-40B4-BE49-F238E27FC236}">
                  <a16:creationId xmlns:a16="http://schemas.microsoft.com/office/drawing/2014/main" id="{E7329EA4-B1CB-447B-9EE0-55A73A9A9C65}"/>
                </a:ext>
              </a:extLst>
            </p:cNvPr>
            <p:cNvCxnSpPr>
              <a:cxnSpLocks/>
            </p:cNvCxnSpPr>
            <p:nvPr/>
          </p:nvCxnSpPr>
          <p:spPr>
            <a:xfrm>
              <a:off x="5252281" y="4609294"/>
              <a:ext cx="563790"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13" name="直線單箭頭接點 112">
            <a:extLst>
              <a:ext uri="{FF2B5EF4-FFF2-40B4-BE49-F238E27FC236}">
                <a16:creationId xmlns:a16="http://schemas.microsoft.com/office/drawing/2014/main" id="{2859D4EB-A5F1-4A2A-AA1F-FFA0DBA470E8}"/>
              </a:ext>
            </a:extLst>
          </p:cNvPr>
          <p:cNvCxnSpPr>
            <a:cxnSpLocks/>
          </p:cNvCxnSpPr>
          <p:nvPr/>
        </p:nvCxnSpPr>
        <p:spPr>
          <a:xfrm>
            <a:off x="4509177" y="5062327"/>
            <a:ext cx="583566"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投影片編號版面配置區 2">
            <a:extLst>
              <a:ext uri="{FF2B5EF4-FFF2-40B4-BE49-F238E27FC236}">
                <a16:creationId xmlns:a16="http://schemas.microsoft.com/office/drawing/2014/main" id="{9564C8F8-6F46-4A45-91F9-DC3E6A6228ED}"/>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15</a:t>
            </a:fld>
            <a:endParaRPr lang="zh-TW" altLang="en-US"/>
          </a:p>
        </p:txBody>
      </p:sp>
    </p:spTree>
    <p:extLst>
      <p:ext uri="{BB962C8B-B14F-4D97-AF65-F5344CB8AC3E}">
        <p14:creationId xmlns:p14="http://schemas.microsoft.com/office/powerpoint/2010/main" val="47732499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1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6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6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2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2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6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3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4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6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5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5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5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4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5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5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5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6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46"/>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4"/>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p:bldP spid="8" grpId="0" animBg="1"/>
      <p:bldP spid="108" grpId="0" animBg="1"/>
      <p:bldP spid="111" grpId="0" animBg="1"/>
      <p:bldP spid="114" grpId="0" animBg="1"/>
      <p:bldP spid="132" grpId="0"/>
      <p:bldP spid="134" grpId="0"/>
      <p:bldP spid="138" grpId="0"/>
      <p:bldP spid="139" grpId="0"/>
      <p:bldP spid="46" grpId="0"/>
      <p:bldP spid="12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F4317613-ADC7-4620-8D9A-B9F1B88BDF6F}"/>
              </a:ext>
            </a:extLst>
          </p:cNvPr>
          <p:cNvSpPr/>
          <p:nvPr/>
        </p:nvSpPr>
        <p:spPr>
          <a:xfrm>
            <a:off x="2660616" y="5535217"/>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11" name="矩形 10">
            <a:extLst>
              <a:ext uri="{FF2B5EF4-FFF2-40B4-BE49-F238E27FC236}">
                <a16:creationId xmlns:a16="http://schemas.microsoft.com/office/drawing/2014/main" id="{340BCB28-0DFC-4429-984E-62CDB828DC40}"/>
              </a:ext>
            </a:extLst>
          </p:cNvPr>
          <p:cNvSpPr/>
          <p:nvPr/>
        </p:nvSpPr>
        <p:spPr>
          <a:xfrm>
            <a:off x="4936408" y="5535215"/>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18" name="矩形 17">
            <a:extLst>
              <a:ext uri="{FF2B5EF4-FFF2-40B4-BE49-F238E27FC236}">
                <a16:creationId xmlns:a16="http://schemas.microsoft.com/office/drawing/2014/main" id="{3D2D2222-40B6-4C3D-84C9-F4A47F03C396}"/>
              </a:ext>
            </a:extLst>
          </p:cNvPr>
          <p:cNvSpPr/>
          <p:nvPr/>
        </p:nvSpPr>
        <p:spPr>
          <a:xfrm>
            <a:off x="7168733" y="5550085"/>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23" name="矩形 22">
            <a:extLst>
              <a:ext uri="{FF2B5EF4-FFF2-40B4-BE49-F238E27FC236}">
                <a16:creationId xmlns:a16="http://schemas.microsoft.com/office/drawing/2014/main" id="{6EB0B3CA-3DA9-4FED-BF8F-9485A70E8E17}"/>
              </a:ext>
            </a:extLst>
          </p:cNvPr>
          <p:cNvSpPr/>
          <p:nvPr/>
        </p:nvSpPr>
        <p:spPr>
          <a:xfrm>
            <a:off x="9420197" y="556688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26" name="矩形 25">
            <a:extLst>
              <a:ext uri="{FF2B5EF4-FFF2-40B4-BE49-F238E27FC236}">
                <a16:creationId xmlns:a16="http://schemas.microsoft.com/office/drawing/2014/main" id="{C93FB94A-7DA5-40D7-AE26-7B5774F3619E}"/>
              </a:ext>
            </a:extLst>
          </p:cNvPr>
          <p:cNvSpPr/>
          <p:nvPr/>
        </p:nvSpPr>
        <p:spPr>
          <a:xfrm>
            <a:off x="3312223" y="445705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id="{812118A3-2DAB-4E0A-A743-A23B98CA552D}"/>
                  </a:ext>
                </a:extLst>
              </p:cNvPr>
              <p:cNvSpPr txBox="1"/>
              <p:nvPr/>
            </p:nvSpPr>
            <p:spPr>
              <a:xfrm>
                <a:off x="3120465" y="4494595"/>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27" name="文字方塊 26">
                <a:extLst>
                  <a:ext uri="{FF2B5EF4-FFF2-40B4-BE49-F238E27FC236}">
                    <a16:creationId xmlns:a16="http://schemas.microsoft.com/office/drawing/2014/main" id="{812118A3-2DAB-4E0A-A743-A23B98CA552D}"/>
                  </a:ext>
                </a:extLst>
              </p:cNvPr>
              <p:cNvSpPr txBox="1">
                <a:spLocks noRot="1" noChangeAspect="1" noMove="1" noResize="1" noEditPoints="1" noAdjustHandles="1" noChangeArrowheads="1" noChangeShapeType="1" noTextEdit="1"/>
              </p:cNvSpPr>
              <p:nvPr/>
            </p:nvSpPr>
            <p:spPr>
              <a:xfrm>
                <a:off x="3120465" y="4494595"/>
                <a:ext cx="715161" cy="470000"/>
              </a:xfrm>
              <a:prstGeom prst="rect">
                <a:avLst/>
              </a:prstGeom>
              <a:blipFill>
                <a:blip r:embed="rId2"/>
                <a:stretch>
                  <a:fillRect/>
                </a:stretch>
              </a:blipFill>
            </p:spPr>
            <p:txBody>
              <a:bodyPr/>
              <a:lstStyle/>
              <a:p>
                <a:r>
                  <a:rPr lang="zh-CN" altLang="en-US">
                    <a:noFill/>
                  </a:rPr>
                  <a:t> </a:t>
                </a:r>
              </a:p>
            </p:txBody>
          </p:sp>
        </mc:Fallback>
      </mc:AlternateContent>
      <p:sp>
        <p:nvSpPr>
          <p:cNvPr id="28" name="矩形 27">
            <a:extLst>
              <a:ext uri="{FF2B5EF4-FFF2-40B4-BE49-F238E27FC236}">
                <a16:creationId xmlns:a16="http://schemas.microsoft.com/office/drawing/2014/main" id="{9211C3B7-9B1B-4141-A061-0A274A515B63}"/>
              </a:ext>
            </a:extLst>
          </p:cNvPr>
          <p:cNvSpPr/>
          <p:nvPr/>
        </p:nvSpPr>
        <p:spPr>
          <a:xfrm>
            <a:off x="2739845" y="4457052"/>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695BB679-DB4A-49DC-AD2B-B2817945ACB7}"/>
                  </a:ext>
                </a:extLst>
              </p:cNvPr>
              <p:cNvSpPr txBox="1"/>
              <p:nvPr/>
            </p:nvSpPr>
            <p:spPr>
              <a:xfrm>
                <a:off x="2558361" y="4504869"/>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29" name="文字方塊 28">
                <a:extLst>
                  <a:ext uri="{FF2B5EF4-FFF2-40B4-BE49-F238E27FC236}">
                    <a16:creationId xmlns:a16="http://schemas.microsoft.com/office/drawing/2014/main" id="{695BB679-DB4A-49DC-AD2B-B2817945ACB7}"/>
                  </a:ext>
                </a:extLst>
              </p:cNvPr>
              <p:cNvSpPr txBox="1">
                <a:spLocks noRot="1" noChangeAspect="1" noMove="1" noResize="1" noEditPoints="1" noAdjustHandles="1" noChangeArrowheads="1" noChangeShapeType="1" noTextEdit="1"/>
              </p:cNvSpPr>
              <p:nvPr/>
            </p:nvSpPr>
            <p:spPr>
              <a:xfrm>
                <a:off x="2558361" y="4504869"/>
                <a:ext cx="715161" cy="470000"/>
              </a:xfrm>
              <a:prstGeom prst="rect">
                <a:avLst/>
              </a:prstGeom>
              <a:blipFill>
                <a:blip r:embed="rId3"/>
                <a:stretch>
                  <a:fillRect/>
                </a:stretch>
              </a:blipFill>
            </p:spPr>
            <p:txBody>
              <a:bodyPr/>
              <a:lstStyle/>
              <a:p>
                <a:r>
                  <a:rPr lang="zh-CN" altLang="en-US">
                    <a:noFill/>
                  </a:rPr>
                  <a:t> </a:t>
                </a:r>
              </a:p>
            </p:txBody>
          </p:sp>
        </mc:Fallback>
      </mc:AlternateContent>
      <p:sp>
        <p:nvSpPr>
          <p:cNvPr id="30" name="矩形 29">
            <a:extLst>
              <a:ext uri="{FF2B5EF4-FFF2-40B4-BE49-F238E27FC236}">
                <a16:creationId xmlns:a16="http://schemas.microsoft.com/office/drawing/2014/main" id="{00E95762-C646-4D54-BA1C-6F880AF27807}"/>
              </a:ext>
            </a:extLst>
          </p:cNvPr>
          <p:cNvSpPr/>
          <p:nvPr/>
        </p:nvSpPr>
        <p:spPr>
          <a:xfrm>
            <a:off x="2177742" y="4457052"/>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31" name="文字方塊 30">
                <a:extLst>
                  <a:ext uri="{FF2B5EF4-FFF2-40B4-BE49-F238E27FC236}">
                    <a16:creationId xmlns:a16="http://schemas.microsoft.com/office/drawing/2014/main" id="{EF4CC1BA-CF56-44B1-A2B3-E71E741B668E}"/>
                  </a:ext>
                </a:extLst>
              </p:cNvPr>
              <p:cNvSpPr txBox="1"/>
              <p:nvPr/>
            </p:nvSpPr>
            <p:spPr>
              <a:xfrm>
                <a:off x="1996258" y="4504869"/>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31" name="文字方塊 30">
                <a:extLst>
                  <a:ext uri="{FF2B5EF4-FFF2-40B4-BE49-F238E27FC236}">
                    <a16:creationId xmlns:a16="http://schemas.microsoft.com/office/drawing/2014/main" id="{EF4CC1BA-CF56-44B1-A2B3-E71E741B668E}"/>
                  </a:ext>
                </a:extLst>
              </p:cNvPr>
              <p:cNvSpPr txBox="1">
                <a:spLocks noRot="1" noChangeAspect="1" noMove="1" noResize="1" noEditPoints="1" noAdjustHandles="1" noChangeArrowheads="1" noChangeShapeType="1" noTextEdit="1"/>
              </p:cNvSpPr>
              <p:nvPr/>
            </p:nvSpPr>
            <p:spPr>
              <a:xfrm>
                <a:off x="1996258" y="4504869"/>
                <a:ext cx="715161" cy="470000"/>
              </a:xfrm>
              <a:prstGeom prst="rect">
                <a:avLst/>
              </a:prstGeom>
              <a:blipFill>
                <a:blip r:embed="rId4"/>
                <a:stretch>
                  <a:fillRect b="-10526"/>
                </a:stretch>
              </a:blipFill>
            </p:spPr>
            <p:txBody>
              <a:bodyPr/>
              <a:lstStyle/>
              <a:p>
                <a:r>
                  <a:rPr lang="zh-CN" altLang="en-US">
                    <a:noFill/>
                  </a:rPr>
                  <a:t> </a:t>
                </a:r>
              </a:p>
            </p:txBody>
          </p:sp>
        </mc:Fallback>
      </mc:AlternateContent>
      <p:cxnSp>
        <p:nvCxnSpPr>
          <p:cNvPr id="32" name="直線單箭頭接點 31">
            <a:extLst>
              <a:ext uri="{FF2B5EF4-FFF2-40B4-BE49-F238E27FC236}">
                <a16:creationId xmlns:a16="http://schemas.microsoft.com/office/drawing/2014/main" id="{B620E6F9-C89A-4E56-A285-1B4BD908E50C}"/>
              </a:ext>
            </a:extLst>
          </p:cNvPr>
          <p:cNvCxnSpPr>
            <a:cxnSpLocks/>
          </p:cNvCxnSpPr>
          <p:nvPr/>
        </p:nvCxnSpPr>
        <p:spPr>
          <a:xfrm flipV="1">
            <a:off x="2892433" y="5000999"/>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3DBAFCAF-E5BE-48AF-A7AF-D1ECA850BFA1}"/>
              </a:ext>
            </a:extLst>
          </p:cNvPr>
          <p:cNvCxnSpPr>
            <a:cxnSpLocks/>
          </p:cNvCxnSpPr>
          <p:nvPr/>
        </p:nvCxnSpPr>
        <p:spPr>
          <a:xfrm>
            <a:off x="2310357" y="5280838"/>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單箭頭接點 33">
            <a:extLst>
              <a:ext uri="{FF2B5EF4-FFF2-40B4-BE49-F238E27FC236}">
                <a16:creationId xmlns:a16="http://schemas.microsoft.com/office/drawing/2014/main" id="{D8F3DA89-ACA1-406A-BA14-C94352E5B977}"/>
              </a:ext>
            </a:extLst>
          </p:cNvPr>
          <p:cNvCxnSpPr>
            <a:cxnSpLocks/>
          </p:cNvCxnSpPr>
          <p:nvPr/>
        </p:nvCxnSpPr>
        <p:spPr>
          <a:xfrm flipV="1">
            <a:off x="2310356" y="499898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B86C6EC9-F9D9-406D-9CD6-418066E8D490}"/>
              </a:ext>
            </a:extLst>
          </p:cNvPr>
          <p:cNvCxnSpPr>
            <a:cxnSpLocks/>
          </p:cNvCxnSpPr>
          <p:nvPr/>
        </p:nvCxnSpPr>
        <p:spPr>
          <a:xfrm flipV="1">
            <a:off x="3456223" y="499898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2DEACDA9-EE40-4FE9-84BC-E65FF888DF5F}"/>
              </a:ext>
            </a:extLst>
          </p:cNvPr>
          <p:cNvSpPr/>
          <p:nvPr/>
        </p:nvSpPr>
        <p:spPr>
          <a:xfrm>
            <a:off x="5588435" y="444012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38" name="文字方塊 37">
                <a:extLst>
                  <a:ext uri="{FF2B5EF4-FFF2-40B4-BE49-F238E27FC236}">
                    <a16:creationId xmlns:a16="http://schemas.microsoft.com/office/drawing/2014/main" id="{050A3D89-2121-4DA7-B602-6AF9D5D5B4C3}"/>
                  </a:ext>
                </a:extLst>
              </p:cNvPr>
              <p:cNvSpPr txBox="1"/>
              <p:nvPr/>
            </p:nvSpPr>
            <p:spPr>
              <a:xfrm>
                <a:off x="5396677" y="4477665"/>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38" name="文字方塊 37">
                <a:extLst>
                  <a:ext uri="{FF2B5EF4-FFF2-40B4-BE49-F238E27FC236}">
                    <a16:creationId xmlns:a16="http://schemas.microsoft.com/office/drawing/2014/main" id="{050A3D89-2121-4DA7-B602-6AF9D5D5B4C3}"/>
                  </a:ext>
                </a:extLst>
              </p:cNvPr>
              <p:cNvSpPr txBox="1">
                <a:spLocks noRot="1" noChangeAspect="1" noMove="1" noResize="1" noEditPoints="1" noAdjustHandles="1" noChangeArrowheads="1" noChangeShapeType="1" noTextEdit="1"/>
              </p:cNvSpPr>
              <p:nvPr/>
            </p:nvSpPr>
            <p:spPr>
              <a:xfrm>
                <a:off x="5396677" y="4477665"/>
                <a:ext cx="715161" cy="470000"/>
              </a:xfrm>
              <a:prstGeom prst="rect">
                <a:avLst/>
              </a:prstGeom>
              <a:blipFill>
                <a:blip r:embed="rId5"/>
                <a:stretch>
                  <a:fillRect/>
                </a:stretch>
              </a:blipFill>
            </p:spPr>
            <p:txBody>
              <a:bodyPr/>
              <a:lstStyle/>
              <a:p>
                <a:r>
                  <a:rPr lang="zh-CN" altLang="en-US">
                    <a:noFill/>
                  </a:rPr>
                  <a:t> </a:t>
                </a:r>
              </a:p>
            </p:txBody>
          </p:sp>
        </mc:Fallback>
      </mc:AlternateContent>
      <p:sp>
        <p:nvSpPr>
          <p:cNvPr id="39" name="矩形 38">
            <a:extLst>
              <a:ext uri="{FF2B5EF4-FFF2-40B4-BE49-F238E27FC236}">
                <a16:creationId xmlns:a16="http://schemas.microsoft.com/office/drawing/2014/main" id="{17470311-0B4F-4B5D-8DC9-A253411C80B2}"/>
              </a:ext>
            </a:extLst>
          </p:cNvPr>
          <p:cNvSpPr/>
          <p:nvPr/>
        </p:nvSpPr>
        <p:spPr>
          <a:xfrm>
            <a:off x="5016057" y="4440122"/>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40" name="文字方塊 39">
                <a:extLst>
                  <a:ext uri="{FF2B5EF4-FFF2-40B4-BE49-F238E27FC236}">
                    <a16:creationId xmlns:a16="http://schemas.microsoft.com/office/drawing/2014/main" id="{C095B23D-4C97-4D25-9290-CDFE8B70DBC7}"/>
                  </a:ext>
                </a:extLst>
              </p:cNvPr>
              <p:cNvSpPr txBox="1"/>
              <p:nvPr/>
            </p:nvSpPr>
            <p:spPr>
              <a:xfrm>
                <a:off x="4834573" y="4487939"/>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40" name="文字方塊 39">
                <a:extLst>
                  <a:ext uri="{FF2B5EF4-FFF2-40B4-BE49-F238E27FC236}">
                    <a16:creationId xmlns:a16="http://schemas.microsoft.com/office/drawing/2014/main" id="{C095B23D-4C97-4D25-9290-CDFE8B70DBC7}"/>
                  </a:ext>
                </a:extLst>
              </p:cNvPr>
              <p:cNvSpPr txBox="1">
                <a:spLocks noRot="1" noChangeAspect="1" noMove="1" noResize="1" noEditPoints="1" noAdjustHandles="1" noChangeArrowheads="1" noChangeShapeType="1" noTextEdit="1"/>
              </p:cNvSpPr>
              <p:nvPr/>
            </p:nvSpPr>
            <p:spPr>
              <a:xfrm>
                <a:off x="4834573" y="4487939"/>
                <a:ext cx="715161" cy="470000"/>
              </a:xfrm>
              <a:prstGeom prst="rect">
                <a:avLst/>
              </a:prstGeom>
              <a:blipFill>
                <a:blip r:embed="rId6"/>
                <a:stretch>
                  <a:fillRect/>
                </a:stretch>
              </a:blipFill>
            </p:spPr>
            <p:txBody>
              <a:bodyPr/>
              <a:lstStyle/>
              <a:p>
                <a:r>
                  <a:rPr lang="zh-CN" altLang="en-US">
                    <a:noFill/>
                  </a:rPr>
                  <a:t> </a:t>
                </a:r>
              </a:p>
            </p:txBody>
          </p:sp>
        </mc:Fallback>
      </mc:AlternateContent>
      <p:sp>
        <p:nvSpPr>
          <p:cNvPr id="41" name="矩形 40">
            <a:extLst>
              <a:ext uri="{FF2B5EF4-FFF2-40B4-BE49-F238E27FC236}">
                <a16:creationId xmlns:a16="http://schemas.microsoft.com/office/drawing/2014/main" id="{64983A40-B2D2-4AFD-8334-492349B54618}"/>
              </a:ext>
            </a:extLst>
          </p:cNvPr>
          <p:cNvSpPr/>
          <p:nvPr/>
        </p:nvSpPr>
        <p:spPr>
          <a:xfrm>
            <a:off x="4453954" y="4440122"/>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42" name="文字方塊 41">
                <a:extLst>
                  <a:ext uri="{FF2B5EF4-FFF2-40B4-BE49-F238E27FC236}">
                    <a16:creationId xmlns:a16="http://schemas.microsoft.com/office/drawing/2014/main" id="{929F966E-B970-4D98-9608-2404261C2D18}"/>
                  </a:ext>
                </a:extLst>
              </p:cNvPr>
              <p:cNvSpPr txBox="1"/>
              <p:nvPr/>
            </p:nvSpPr>
            <p:spPr>
              <a:xfrm>
                <a:off x="4272470" y="4487939"/>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42" name="文字方塊 41">
                <a:extLst>
                  <a:ext uri="{FF2B5EF4-FFF2-40B4-BE49-F238E27FC236}">
                    <a16:creationId xmlns:a16="http://schemas.microsoft.com/office/drawing/2014/main" id="{929F966E-B970-4D98-9608-2404261C2D18}"/>
                  </a:ext>
                </a:extLst>
              </p:cNvPr>
              <p:cNvSpPr txBox="1">
                <a:spLocks noRot="1" noChangeAspect="1" noMove="1" noResize="1" noEditPoints="1" noAdjustHandles="1" noChangeArrowheads="1" noChangeShapeType="1" noTextEdit="1"/>
              </p:cNvSpPr>
              <p:nvPr/>
            </p:nvSpPr>
            <p:spPr>
              <a:xfrm>
                <a:off x="4272470" y="4487939"/>
                <a:ext cx="715161" cy="470000"/>
              </a:xfrm>
              <a:prstGeom prst="rect">
                <a:avLst/>
              </a:prstGeom>
              <a:blipFill>
                <a:blip r:embed="rId7"/>
                <a:stretch>
                  <a:fillRect b="-7895"/>
                </a:stretch>
              </a:blipFill>
            </p:spPr>
            <p:txBody>
              <a:bodyPr/>
              <a:lstStyle/>
              <a:p>
                <a:r>
                  <a:rPr lang="zh-CN" altLang="en-US">
                    <a:noFill/>
                  </a:rPr>
                  <a:t> </a:t>
                </a:r>
              </a:p>
            </p:txBody>
          </p:sp>
        </mc:Fallback>
      </mc:AlternateContent>
      <p:cxnSp>
        <p:nvCxnSpPr>
          <p:cNvPr id="43" name="直線單箭頭接點 42">
            <a:extLst>
              <a:ext uri="{FF2B5EF4-FFF2-40B4-BE49-F238E27FC236}">
                <a16:creationId xmlns:a16="http://schemas.microsoft.com/office/drawing/2014/main" id="{D024C4C0-4D5B-4093-88F4-175D5B675665}"/>
              </a:ext>
            </a:extLst>
          </p:cNvPr>
          <p:cNvCxnSpPr>
            <a:cxnSpLocks/>
          </p:cNvCxnSpPr>
          <p:nvPr/>
        </p:nvCxnSpPr>
        <p:spPr>
          <a:xfrm flipV="1">
            <a:off x="5168645" y="4984069"/>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D3CA4BBA-C8DA-4B03-9A5E-B9FBB612C075}"/>
              </a:ext>
            </a:extLst>
          </p:cNvPr>
          <p:cNvCxnSpPr>
            <a:cxnSpLocks/>
          </p:cNvCxnSpPr>
          <p:nvPr/>
        </p:nvCxnSpPr>
        <p:spPr>
          <a:xfrm>
            <a:off x="4586569" y="5263908"/>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AF94A441-370D-4AD4-A876-743C6A923E44}"/>
              </a:ext>
            </a:extLst>
          </p:cNvPr>
          <p:cNvCxnSpPr>
            <a:cxnSpLocks/>
          </p:cNvCxnSpPr>
          <p:nvPr/>
        </p:nvCxnSpPr>
        <p:spPr>
          <a:xfrm flipV="1">
            <a:off x="4586568" y="498205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a:extLst>
              <a:ext uri="{FF2B5EF4-FFF2-40B4-BE49-F238E27FC236}">
                <a16:creationId xmlns:a16="http://schemas.microsoft.com/office/drawing/2014/main" id="{EDE0455E-3719-40AE-B28B-5E8B5ED7E801}"/>
              </a:ext>
            </a:extLst>
          </p:cNvPr>
          <p:cNvCxnSpPr>
            <a:cxnSpLocks/>
          </p:cNvCxnSpPr>
          <p:nvPr/>
        </p:nvCxnSpPr>
        <p:spPr>
          <a:xfrm flipV="1">
            <a:off x="5732435" y="498205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509855C9-EBCC-4ACC-A6C3-97F5A6B164B3}"/>
              </a:ext>
            </a:extLst>
          </p:cNvPr>
          <p:cNvSpPr/>
          <p:nvPr/>
        </p:nvSpPr>
        <p:spPr>
          <a:xfrm>
            <a:off x="7832551" y="4450716"/>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49" name="文字方塊 48">
                <a:extLst>
                  <a:ext uri="{FF2B5EF4-FFF2-40B4-BE49-F238E27FC236}">
                    <a16:creationId xmlns:a16="http://schemas.microsoft.com/office/drawing/2014/main" id="{D4DC085F-092E-4ACC-B97A-B449CF047D4D}"/>
                  </a:ext>
                </a:extLst>
              </p:cNvPr>
              <p:cNvSpPr txBox="1"/>
              <p:nvPr/>
            </p:nvSpPr>
            <p:spPr>
              <a:xfrm>
                <a:off x="7640793" y="4488259"/>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49" name="文字方塊 48">
                <a:extLst>
                  <a:ext uri="{FF2B5EF4-FFF2-40B4-BE49-F238E27FC236}">
                    <a16:creationId xmlns:a16="http://schemas.microsoft.com/office/drawing/2014/main" id="{D4DC085F-092E-4ACC-B97A-B449CF047D4D}"/>
                  </a:ext>
                </a:extLst>
              </p:cNvPr>
              <p:cNvSpPr txBox="1">
                <a:spLocks noRot="1" noChangeAspect="1" noMove="1" noResize="1" noEditPoints="1" noAdjustHandles="1" noChangeArrowheads="1" noChangeShapeType="1" noTextEdit="1"/>
              </p:cNvSpPr>
              <p:nvPr/>
            </p:nvSpPr>
            <p:spPr>
              <a:xfrm>
                <a:off x="7640793" y="4488259"/>
                <a:ext cx="715161" cy="470000"/>
              </a:xfrm>
              <a:prstGeom prst="rect">
                <a:avLst/>
              </a:prstGeom>
              <a:blipFill>
                <a:blip r:embed="rId8"/>
                <a:stretch>
                  <a:fillRect/>
                </a:stretch>
              </a:blipFill>
            </p:spPr>
            <p:txBody>
              <a:bodyPr/>
              <a:lstStyle/>
              <a:p>
                <a:r>
                  <a:rPr lang="zh-CN" altLang="en-US">
                    <a:noFill/>
                  </a:rPr>
                  <a:t> </a:t>
                </a:r>
              </a:p>
            </p:txBody>
          </p:sp>
        </mc:Fallback>
      </mc:AlternateContent>
      <p:sp>
        <p:nvSpPr>
          <p:cNvPr id="50" name="矩形 49">
            <a:extLst>
              <a:ext uri="{FF2B5EF4-FFF2-40B4-BE49-F238E27FC236}">
                <a16:creationId xmlns:a16="http://schemas.microsoft.com/office/drawing/2014/main" id="{AB758357-148A-4E49-8DD8-A9F9583E14F1}"/>
              </a:ext>
            </a:extLst>
          </p:cNvPr>
          <p:cNvSpPr/>
          <p:nvPr/>
        </p:nvSpPr>
        <p:spPr>
          <a:xfrm>
            <a:off x="7260173" y="4450716"/>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51" name="文字方塊 50">
                <a:extLst>
                  <a:ext uri="{FF2B5EF4-FFF2-40B4-BE49-F238E27FC236}">
                    <a16:creationId xmlns:a16="http://schemas.microsoft.com/office/drawing/2014/main" id="{2F928C3E-BC74-436F-9275-DFFF64761919}"/>
                  </a:ext>
                </a:extLst>
              </p:cNvPr>
              <p:cNvSpPr txBox="1"/>
              <p:nvPr/>
            </p:nvSpPr>
            <p:spPr>
              <a:xfrm>
                <a:off x="7078689" y="4498533"/>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51" name="文字方塊 50">
                <a:extLst>
                  <a:ext uri="{FF2B5EF4-FFF2-40B4-BE49-F238E27FC236}">
                    <a16:creationId xmlns:a16="http://schemas.microsoft.com/office/drawing/2014/main" id="{2F928C3E-BC74-436F-9275-DFFF64761919}"/>
                  </a:ext>
                </a:extLst>
              </p:cNvPr>
              <p:cNvSpPr txBox="1">
                <a:spLocks noRot="1" noChangeAspect="1" noMove="1" noResize="1" noEditPoints="1" noAdjustHandles="1" noChangeArrowheads="1" noChangeShapeType="1" noTextEdit="1"/>
              </p:cNvSpPr>
              <p:nvPr/>
            </p:nvSpPr>
            <p:spPr>
              <a:xfrm>
                <a:off x="7078689" y="4498533"/>
                <a:ext cx="715161" cy="470000"/>
              </a:xfrm>
              <a:prstGeom prst="rect">
                <a:avLst/>
              </a:prstGeom>
              <a:blipFill>
                <a:blip r:embed="rId9"/>
                <a:stretch>
                  <a:fillRect/>
                </a:stretch>
              </a:blipFill>
            </p:spPr>
            <p:txBody>
              <a:bodyPr/>
              <a:lstStyle/>
              <a:p>
                <a:r>
                  <a:rPr lang="zh-CN" altLang="en-US">
                    <a:noFill/>
                  </a:rPr>
                  <a:t> </a:t>
                </a:r>
              </a:p>
            </p:txBody>
          </p:sp>
        </mc:Fallback>
      </mc:AlternateContent>
      <p:sp>
        <p:nvSpPr>
          <p:cNvPr id="52" name="矩形 51">
            <a:extLst>
              <a:ext uri="{FF2B5EF4-FFF2-40B4-BE49-F238E27FC236}">
                <a16:creationId xmlns:a16="http://schemas.microsoft.com/office/drawing/2014/main" id="{0374AB35-F388-4743-8630-E21D3CAF3823}"/>
              </a:ext>
            </a:extLst>
          </p:cNvPr>
          <p:cNvSpPr/>
          <p:nvPr/>
        </p:nvSpPr>
        <p:spPr>
          <a:xfrm>
            <a:off x="6698070" y="4450716"/>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53" name="文字方塊 52">
                <a:extLst>
                  <a:ext uri="{FF2B5EF4-FFF2-40B4-BE49-F238E27FC236}">
                    <a16:creationId xmlns:a16="http://schemas.microsoft.com/office/drawing/2014/main" id="{42371904-9D32-473C-BA14-F0B6FCA13C25}"/>
                  </a:ext>
                </a:extLst>
              </p:cNvPr>
              <p:cNvSpPr txBox="1"/>
              <p:nvPr/>
            </p:nvSpPr>
            <p:spPr>
              <a:xfrm>
                <a:off x="6516586" y="4498533"/>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53" name="文字方塊 52">
                <a:extLst>
                  <a:ext uri="{FF2B5EF4-FFF2-40B4-BE49-F238E27FC236}">
                    <a16:creationId xmlns:a16="http://schemas.microsoft.com/office/drawing/2014/main" id="{42371904-9D32-473C-BA14-F0B6FCA13C25}"/>
                  </a:ext>
                </a:extLst>
              </p:cNvPr>
              <p:cNvSpPr txBox="1">
                <a:spLocks noRot="1" noChangeAspect="1" noMove="1" noResize="1" noEditPoints="1" noAdjustHandles="1" noChangeArrowheads="1" noChangeShapeType="1" noTextEdit="1"/>
              </p:cNvSpPr>
              <p:nvPr/>
            </p:nvSpPr>
            <p:spPr>
              <a:xfrm>
                <a:off x="6516586" y="4498533"/>
                <a:ext cx="715161" cy="470000"/>
              </a:xfrm>
              <a:prstGeom prst="rect">
                <a:avLst/>
              </a:prstGeom>
              <a:blipFill>
                <a:blip r:embed="rId10"/>
                <a:stretch>
                  <a:fillRect b="-7895"/>
                </a:stretch>
              </a:blipFill>
            </p:spPr>
            <p:txBody>
              <a:bodyPr/>
              <a:lstStyle/>
              <a:p>
                <a:r>
                  <a:rPr lang="zh-CN" altLang="en-US">
                    <a:noFill/>
                  </a:rPr>
                  <a:t> </a:t>
                </a:r>
              </a:p>
            </p:txBody>
          </p:sp>
        </mc:Fallback>
      </mc:AlternateContent>
      <p:cxnSp>
        <p:nvCxnSpPr>
          <p:cNvPr id="54" name="直線單箭頭接點 53">
            <a:extLst>
              <a:ext uri="{FF2B5EF4-FFF2-40B4-BE49-F238E27FC236}">
                <a16:creationId xmlns:a16="http://schemas.microsoft.com/office/drawing/2014/main" id="{FA9EDD5F-6AE2-4C23-99CB-2DA99BE92C47}"/>
              </a:ext>
            </a:extLst>
          </p:cNvPr>
          <p:cNvCxnSpPr>
            <a:cxnSpLocks/>
          </p:cNvCxnSpPr>
          <p:nvPr/>
        </p:nvCxnSpPr>
        <p:spPr>
          <a:xfrm flipV="1">
            <a:off x="7412761" y="4994663"/>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a:extLst>
              <a:ext uri="{FF2B5EF4-FFF2-40B4-BE49-F238E27FC236}">
                <a16:creationId xmlns:a16="http://schemas.microsoft.com/office/drawing/2014/main" id="{051735C3-ACD4-4DCF-83A6-510922799E74}"/>
              </a:ext>
            </a:extLst>
          </p:cNvPr>
          <p:cNvCxnSpPr>
            <a:cxnSpLocks/>
          </p:cNvCxnSpPr>
          <p:nvPr/>
        </p:nvCxnSpPr>
        <p:spPr>
          <a:xfrm>
            <a:off x="6830685" y="5274502"/>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線單箭頭接點 55">
            <a:extLst>
              <a:ext uri="{FF2B5EF4-FFF2-40B4-BE49-F238E27FC236}">
                <a16:creationId xmlns:a16="http://schemas.microsoft.com/office/drawing/2014/main" id="{73EF5414-B48D-421C-83BC-4076B476663B}"/>
              </a:ext>
            </a:extLst>
          </p:cNvPr>
          <p:cNvCxnSpPr>
            <a:cxnSpLocks/>
          </p:cNvCxnSpPr>
          <p:nvPr/>
        </p:nvCxnSpPr>
        <p:spPr>
          <a:xfrm flipV="1">
            <a:off x="6830684" y="4992653"/>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0CA9D969-FB8A-4695-A0DC-ED821FF8CDB3}"/>
              </a:ext>
            </a:extLst>
          </p:cNvPr>
          <p:cNvCxnSpPr>
            <a:cxnSpLocks/>
          </p:cNvCxnSpPr>
          <p:nvPr/>
        </p:nvCxnSpPr>
        <p:spPr>
          <a:xfrm flipH="1" flipV="1">
            <a:off x="7966261" y="5021433"/>
            <a:ext cx="0" cy="24271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9" name="矩形 58">
            <a:extLst>
              <a:ext uri="{FF2B5EF4-FFF2-40B4-BE49-F238E27FC236}">
                <a16:creationId xmlns:a16="http://schemas.microsoft.com/office/drawing/2014/main" id="{2F51FF8B-B069-402E-B1CA-1238499AD3DB}"/>
              </a:ext>
            </a:extLst>
          </p:cNvPr>
          <p:cNvSpPr/>
          <p:nvPr/>
        </p:nvSpPr>
        <p:spPr>
          <a:xfrm>
            <a:off x="10085255" y="4464304"/>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60" name="文字方塊 59">
                <a:extLst>
                  <a:ext uri="{FF2B5EF4-FFF2-40B4-BE49-F238E27FC236}">
                    <a16:creationId xmlns:a16="http://schemas.microsoft.com/office/drawing/2014/main" id="{8D2579E3-D824-4F47-A490-7BFB6DA9C758}"/>
                  </a:ext>
                </a:extLst>
              </p:cNvPr>
              <p:cNvSpPr txBox="1"/>
              <p:nvPr/>
            </p:nvSpPr>
            <p:spPr>
              <a:xfrm>
                <a:off x="9893497" y="4501848"/>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60" name="文字方塊 59">
                <a:extLst>
                  <a:ext uri="{FF2B5EF4-FFF2-40B4-BE49-F238E27FC236}">
                    <a16:creationId xmlns:a16="http://schemas.microsoft.com/office/drawing/2014/main" id="{8D2579E3-D824-4F47-A490-7BFB6DA9C758}"/>
                  </a:ext>
                </a:extLst>
              </p:cNvPr>
              <p:cNvSpPr txBox="1">
                <a:spLocks noRot="1" noChangeAspect="1" noMove="1" noResize="1" noEditPoints="1" noAdjustHandles="1" noChangeArrowheads="1" noChangeShapeType="1" noTextEdit="1"/>
              </p:cNvSpPr>
              <p:nvPr/>
            </p:nvSpPr>
            <p:spPr>
              <a:xfrm>
                <a:off x="9893497" y="4501848"/>
                <a:ext cx="715161" cy="468975"/>
              </a:xfrm>
              <a:prstGeom prst="rect">
                <a:avLst/>
              </a:prstGeom>
              <a:blipFill>
                <a:blip r:embed="rId11"/>
                <a:stretch>
                  <a:fillRect/>
                </a:stretch>
              </a:blipFill>
            </p:spPr>
            <p:txBody>
              <a:bodyPr/>
              <a:lstStyle/>
              <a:p>
                <a:r>
                  <a:rPr lang="zh-CN" altLang="en-US">
                    <a:noFill/>
                  </a:rPr>
                  <a:t> </a:t>
                </a:r>
              </a:p>
            </p:txBody>
          </p:sp>
        </mc:Fallback>
      </mc:AlternateContent>
      <p:sp>
        <p:nvSpPr>
          <p:cNvPr id="61" name="矩形 60">
            <a:extLst>
              <a:ext uri="{FF2B5EF4-FFF2-40B4-BE49-F238E27FC236}">
                <a16:creationId xmlns:a16="http://schemas.microsoft.com/office/drawing/2014/main" id="{8DEA95A5-A3FD-4A4D-A36F-66A5880ACC7A}"/>
              </a:ext>
            </a:extLst>
          </p:cNvPr>
          <p:cNvSpPr/>
          <p:nvPr/>
        </p:nvSpPr>
        <p:spPr>
          <a:xfrm>
            <a:off x="9512877" y="4464304"/>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62" name="文字方塊 61">
                <a:extLst>
                  <a:ext uri="{FF2B5EF4-FFF2-40B4-BE49-F238E27FC236}">
                    <a16:creationId xmlns:a16="http://schemas.microsoft.com/office/drawing/2014/main" id="{533C18EC-F19E-4BF8-A4A2-05805206B5E4}"/>
                  </a:ext>
                </a:extLst>
              </p:cNvPr>
              <p:cNvSpPr txBox="1"/>
              <p:nvPr/>
            </p:nvSpPr>
            <p:spPr>
              <a:xfrm>
                <a:off x="9331393" y="4512122"/>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62" name="文字方塊 61">
                <a:extLst>
                  <a:ext uri="{FF2B5EF4-FFF2-40B4-BE49-F238E27FC236}">
                    <a16:creationId xmlns:a16="http://schemas.microsoft.com/office/drawing/2014/main" id="{533C18EC-F19E-4BF8-A4A2-05805206B5E4}"/>
                  </a:ext>
                </a:extLst>
              </p:cNvPr>
              <p:cNvSpPr txBox="1">
                <a:spLocks noRot="1" noChangeAspect="1" noMove="1" noResize="1" noEditPoints="1" noAdjustHandles="1" noChangeArrowheads="1" noChangeShapeType="1" noTextEdit="1"/>
              </p:cNvSpPr>
              <p:nvPr/>
            </p:nvSpPr>
            <p:spPr>
              <a:xfrm>
                <a:off x="9331393" y="4512122"/>
                <a:ext cx="715161" cy="468975"/>
              </a:xfrm>
              <a:prstGeom prst="rect">
                <a:avLst/>
              </a:prstGeom>
              <a:blipFill>
                <a:blip r:embed="rId12"/>
                <a:stretch>
                  <a:fillRect/>
                </a:stretch>
              </a:blipFill>
            </p:spPr>
            <p:txBody>
              <a:bodyPr/>
              <a:lstStyle/>
              <a:p>
                <a:r>
                  <a:rPr lang="zh-CN" altLang="en-US">
                    <a:noFill/>
                  </a:rPr>
                  <a:t> </a:t>
                </a:r>
              </a:p>
            </p:txBody>
          </p:sp>
        </mc:Fallback>
      </mc:AlternateContent>
      <p:grpSp>
        <p:nvGrpSpPr>
          <p:cNvPr id="78" name="群組 77">
            <a:extLst>
              <a:ext uri="{FF2B5EF4-FFF2-40B4-BE49-F238E27FC236}">
                <a16:creationId xmlns:a16="http://schemas.microsoft.com/office/drawing/2014/main" id="{F5ADD7C3-D835-4614-A5CF-4D0DCCA92D23}"/>
              </a:ext>
            </a:extLst>
          </p:cNvPr>
          <p:cNvGrpSpPr/>
          <p:nvPr/>
        </p:nvGrpSpPr>
        <p:grpSpPr>
          <a:xfrm>
            <a:off x="8769290" y="4464304"/>
            <a:ext cx="715161" cy="540000"/>
            <a:chOff x="7174951" y="3803115"/>
            <a:chExt cx="715161" cy="540000"/>
          </a:xfrm>
        </p:grpSpPr>
        <p:sp>
          <p:nvSpPr>
            <p:cNvPr id="63" name="矩形 62">
              <a:extLst>
                <a:ext uri="{FF2B5EF4-FFF2-40B4-BE49-F238E27FC236}">
                  <a16:creationId xmlns:a16="http://schemas.microsoft.com/office/drawing/2014/main" id="{7F7B1476-A728-47AE-A5C2-2AD9AD6A8E75}"/>
                </a:ext>
              </a:extLst>
            </p:cNvPr>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64" name="文字方塊 63">
                  <a:extLst>
                    <a:ext uri="{FF2B5EF4-FFF2-40B4-BE49-F238E27FC236}">
                      <a16:creationId xmlns:a16="http://schemas.microsoft.com/office/drawing/2014/main" id="{C3EC488F-A4FC-422D-A82D-C0365A389B27}"/>
                    </a:ext>
                  </a:extLst>
                </p:cNvPr>
                <p:cNvSpPr txBox="1"/>
                <p:nvPr/>
              </p:nvSpPr>
              <p:spPr>
                <a:xfrm>
                  <a:off x="7174951" y="3850932"/>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64" name="文字方塊 63">
                  <a:extLst>
                    <a:ext uri="{FF2B5EF4-FFF2-40B4-BE49-F238E27FC236}">
                      <a16:creationId xmlns:a16="http://schemas.microsoft.com/office/drawing/2014/main" id="{C3EC488F-A4FC-422D-A82D-C0365A389B27}"/>
                    </a:ext>
                  </a:extLst>
                </p:cNvPr>
                <p:cNvSpPr txBox="1">
                  <a:spLocks noRot="1" noChangeAspect="1" noMove="1" noResize="1" noEditPoints="1" noAdjustHandles="1" noChangeArrowheads="1" noChangeShapeType="1" noTextEdit="1"/>
                </p:cNvSpPr>
                <p:nvPr/>
              </p:nvSpPr>
              <p:spPr>
                <a:xfrm>
                  <a:off x="7174951" y="3850932"/>
                  <a:ext cx="715161" cy="468975"/>
                </a:xfrm>
                <a:prstGeom prst="rect">
                  <a:avLst/>
                </a:prstGeom>
                <a:blipFill>
                  <a:blip r:embed="rId13"/>
                  <a:stretch>
                    <a:fillRect b="-10390"/>
                  </a:stretch>
                </a:blipFill>
              </p:spPr>
              <p:txBody>
                <a:bodyPr/>
                <a:lstStyle/>
                <a:p>
                  <a:r>
                    <a:rPr lang="zh-TW" altLang="en-US">
                      <a:noFill/>
                    </a:rPr>
                    <a:t> </a:t>
                  </a:r>
                </a:p>
              </p:txBody>
            </p:sp>
          </mc:Fallback>
        </mc:AlternateContent>
      </p:grpSp>
      <p:cxnSp>
        <p:nvCxnSpPr>
          <p:cNvPr id="65" name="直線單箭頭接點 64">
            <a:extLst>
              <a:ext uri="{FF2B5EF4-FFF2-40B4-BE49-F238E27FC236}">
                <a16:creationId xmlns:a16="http://schemas.microsoft.com/office/drawing/2014/main" id="{753FAE27-7907-472D-9C21-B2D83A55BB52}"/>
              </a:ext>
            </a:extLst>
          </p:cNvPr>
          <p:cNvCxnSpPr>
            <a:cxnSpLocks/>
          </p:cNvCxnSpPr>
          <p:nvPr/>
        </p:nvCxnSpPr>
        <p:spPr>
          <a:xfrm flipV="1">
            <a:off x="9665465" y="5008251"/>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D697AD04-AB6E-4940-B38B-0D50BD8F1DB9}"/>
              </a:ext>
            </a:extLst>
          </p:cNvPr>
          <p:cNvCxnSpPr>
            <a:cxnSpLocks/>
          </p:cNvCxnSpPr>
          <p:nvPr/>
        </p:nvCxnSpPr>
        <p:spPr>
          <a:xfrm>
            <a:off x="9083389" y="5288090"/>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AA3ED7E9-E9CC-4BFA-90F5-A7B46C32E877}"/>
              </a:ext>
            </a:extLst>
          </p:cNvPr>
          <p:cNvCxnSpPr>
            <a:cxnSpLocks/>
          </p:cNvCxnSpPr>
          <p:nvPr/>
        </p:nvCxnSpPr>
        <p:spPr>
          <a:xfrm flipV="1">
            <a:off x="9083388" y="5006241"/>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id="{FDFDB914-AC67-447D-BD0F-78EF74B71948}"/>
              </a:ext>
            </a:extLst>
          </p:cNvPr>
          <p:cNvCxnSpPr>
            <a:cxnSpLocks/>
          </p:cNvCxnSpPr>
          <p:nvPr/>
        </p:nvCxnSpPr>
        <p:spPr>
          <a:xfrm flipV="1">
            <a:off x="10229255" y="5006241"/>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文字方塊 68">
                <a:extLst>
                  <a:ext uri="{FF2B5EF4-FFF2-40B4-BE49-F238E27FC236}">
                    <a16:creationId xmlns:a16="http://schemas.microsoft.com/office/drawing/2014/main" id="{299201A6-C7CC-4F23-995E-F497C9095F7C}"/>
                  </a:ext>
                </a:extLst>
              </p:cNvPr>
              <p:cNvSpPr txBox="1"/>
              <p:nvPr/>
            </p:nvSpPr>
            <p:spPr>
              <a:xfrm>
                <a:off x="9321179" y="5622160"/>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69" name="文字方塊 68">
                <a:extLst>
                  <a:ext uri="{FF2B5EF4-FFF2-40B4-BE49-F238E27FC236}">
                    <a16:creationId xmlns:a16="http://schemas.microsoft.com/office/drawing/2014/main" id="{299201A6-C7CC-4F23-995E-F497C9095F7C}"/>
                  </a:ext>
                </a:extLst>
              </p:cNvPr>
              <p:cNvSpPr txBox="1">
                <a:spLocks noRot="1" noChangeAspect="1" noMove="1" noResize="1" noEditPoints="1" noAdjustHandles="1" noChangeArrowheads="1" noChangeShapeType="1" noTextEdit="1"/>
              </p:cNvSpPr>
              <p:nvPr/>
            </p:nvSpPr>
            <p:spPr>
              <a:xfrm>
                <a:off x="9321179" y="5622160"/>
                <a:ext cx="715161" cy="46897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字方塊 69">
                <a:extLst>
                  <a:ext uri="{FF2B5EF4-FFF2-40B4-BE49-F238E27FC236}">
                    <a16:creationId xmlns:a16="http://schemas.microsoft.com/office/drawing/2014/main" id="{136E4718-A150-4CF9-AC1D-EF6A13EB9578}"/>
                  </a:ext>
                </a:extLst>
              </p:cNvPr>
              <p:cNvSpPr txBox="1"/>
              <p:nvPr/>
            </p:nvSpPr>
            <p:spPr>
              <a:xfrm>
                <a:off x="7073505" y="5611086"/>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70" name="文字方塊 69">
                <a:extLst>
                  <a:ext uri="{FF2B5EF4-FFF2-40B4-BE49-F238E27FC236}">
                    <a16:creationId xmlns:a16="http://schemas.microsoft.com/office/drawing/2014/main" id="{136E4718-A150-4CF9-AC1D-EF6A13EB9578}"/>
                  </a:ext>
                </a:extLst>
              </p:cNvPr>
              <p:cNvSpPr txBox="1">
                <a:spLocks noRot="1" noChangeAspect="1" noMove="1" noResize="1" noEditPoints="1" noAdjustHandles="1" noChangeArrowheads="1" noChangeShapeType="1" noTextEdit="1"/>
              </p:cNvSpPr>
              <p:nvPr/>
            </p:nvSpPr>
            <p:spPr>
              <a:xfrm>
                <a:off x="7073505" y="5611086"/>
                <a:ext cx="715161" cy="47000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字方塊 70">
                <a:extLst>
                  <a:ext uri="{FF2B5EF4-FFF2-40B4-BE49-F238E27FC236}">
                    <a16:creationId xmlns:a16="http://schemas.microsoft.com/office/drawing/2014/main" id="{4AD374FC-9D89-45DE-9B31-8D373F109DAC}"/>
                  </a:ext>
                </a:extLst>
              </p:cNvPr>
              <p:cNvSpPr txBox="1"/>
              <p:nvPr/>
            </p:nvSpPr>
            <p:spPr>
              <a:xfrm>
                <a:off x="4861250" y="5611086"/>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71" name="文字方塊 70">
                <a:extLst>
                  <a:ext uri="{FF2B5EF4-FFF2-40B4-BE49-F238E27FC236}">
                    <a16:creationId xmlns:a16="http://schemas.microsoft.com/office/drawing/2014/main" id="{4AD374FC-9D89-45DE-9B31-8D373F109DAC}"/>
                  </a:ext>
                </a:extLst>
              </p:cNvPr>
              <p:cNvSpPr txBox="1">
                <a:spLocks noRot="1" noChangeAspect="1" noMove="1" noResize="1" noEditPoints="1" noAdjustHandles="1" noChangeArrowheads="1" noChangeShapeType="1" noTextEdit="1"/>
              </p:cNvSpPr>
              <p:nvPr/>
            </p:nvSpPr>
            <p:spPr>
              <a:xfrm>
                <a:off x="4861250" y="5611086"/>
                <a:ext cx="715161" cy="47000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文字方塊 71">
                <a:extLst>
                  <a:ext uri="{FF2B5EF4-FFF2-40B4-BE49-F238E27FC236}">
                    <a16:creationId xmlns:a16="http://schemas.microsoft.com/office/drawing/2014/main" id="{A7A88752-A919-4950-B251-B731AC0372B5}"/>
                  </a:ext>
                </a:extLst>
              </p:cNvPr>
              <p:cNvSpPr txBox="1"/>
              <p:nvPr/>
            </p:nvSpPr>
            <p:spPr>
              <a:xfrm>
                <a:off x="2568142" y="560362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72" name="文字方塊 71">
                <a:extLst>
                  <a:ext uri="{FF2B5EF4-FFF2-40B4-BE49-F238E27FC236}">
                    <a16:creationId xmlns:a16="http://schemas.microsoft.com/office/drawing/2014/main" id="{A7A88752-A919-4950-B251-B731AC0372B5}"/>
                  </a:ext>
                </a:extLst>
              </p:cNvPr>
              <p:cNvSpPr txBox="1">
                <a:spLocks noRot="1" noChangeAspect="1" noMove="1" noResize="1" noEditPoints="1" noAdjustHandles="1" noChangeArrowheads="1" noChangeShapeType="1" noTextEdit="1"/>
              </p:cNvSpPr>
              <p:nvPr/>
            </p:nvSpPr>
            <p:spPr>
              <a:xfrm>
                <a:off x="2568142" y="5603620"/>
                <a:ext cx="715161" cy="47000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字方塊 73">
                <a:extLst>
                  <a:ext uri="{FF2B5EF4-FFF2-40B4-BE49-F238E27FC236}">
                    <a16:creationId xmlns:a16="http://schemas.microsoft.com/office/drawing/2014/main" id="{E44D86F6-FF22-4EAD-A0C2-1BAADE8983EA}"/>
                  </a:ext>
                </a:extLst>
              </p:cNvPr>
              <p:cNvSpPr txBox="1"/>
              <p:nvPr/>
            </p:nvSpPr>
            <p:spPr>
              <a:xfrm>
                <a:off x="4585983" y="1047542"/>
                <a:ext cx="1503297" cy="3787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𝒊</m:t>
                          </m:r>
                        </m:sup>
                      </m:sSup>
                      <m:r>
                        <a:rPr lang="en-US" altLang="zh-TW" sz="2400" i="1">
                          <a:latin typeface="Cambria Math" panose="02040503050406030204" pitchFamily="18" charset="0"/>
                        </a:rPr>
                        <m:t>=</m:t>
                      </m:r>
                      <m:sSup>
                        <m:sSupPr>
                          <m:ctrlPr>
                            <a:rPr lang="en-US" altLang="zh-TW" sz="2400" i="1">
                              <a:solidFill>
                                <a:srgbClr val="0000FF"/>
                              </a:solidFill>
                              <a:latin typeface="Cambria Math" panose="02040503050406030204" pitchFamily="18" charset="0"/>
                            </a:rPr>
                          </m:ctrlPr>
                        </m:sSupPr>
                        <m:e>
                          <m:r>
                            <a:rPr lang="en-US" altLang="zh-TW" sz="2400" b="1" i="1">
                              <a:solidFill>
                                <a:srgbClr val="0000FF"/>
                              </a:solidFill>
                              <a:latin typeface="Cambria Math" panose="02040503050406030204" pitchFamily="18" charset="0"/>
                            </a:rPr>
                            <m:t>𝑾</m:t>
                          </m:r>
                        </m:e>
                        <m:sup>
                          <m:r>
                            <a:rPr lang="en-US" altLang="zh-TW" sz="2400" i="1">
                              <a:solidFill>
                                <a:srgbClr val="0000FF"/>
                              </a:solidFill>
                              <a:latin typeface="Cambria Math" panose="02040503050406030204" pitchFamily="18" charset="0"/>
                            </a:rPr>
                            <m:t>𝑞</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𝒊</m:t>
                          </m:r>
                        </m:sup>
                      </m:sSup>
                    </m:oMath>
                  </m:oMathPara>
                </a14:m>
                <a:endParaRPr lang="zh-TW" altLang="en-US" sz="2400" b="1" dirty="0"/>
              </a:p>
            </p:txBody>
          </p:sp>
        </mc:Choice>
        <mc:Fallback xmlns="">
          <p:sp>
            <p:nvSpPr>
              <p:cNvPr id="74" name="文字方塊 73">
                <a:extLst>
                  <a:ext uri="{FF2B5EF4-FFF2-40B4-BE49-F238E27FC236}">
                    <a16:creationId xmlns:a16="http://schemas.microsoft.com/office/drawing/2014/main" id="{E44D86F6-FF22-4EAD-A0C2-1BAADE8983EA}"/>
                  </a:ext>
                </a:extLst>
              </p:cNvPr>
              <p:cNvSpPr txBox="1">
                <a:spLocks noRot="1" noChangeAspect="1" noMove="1" noResize="1" noEditPoints="1" noAdjustHandles="1" noChangeArrowheads="1" noChangeShapeType="1" noTextEdit="1"/>
              </p:cNvSpPr>
              <p:nvPr/>
            </p:nvSpPr>
            <p:spPr>
              <a:xfrm>
                <a:off x="4585983" y="1047542"/>
                <a:ext cx="1503297" cy="378758"/>
              </a:xfrm>
              <a:prstGeom prst="rect">
                <a:avLst/>
              </a:prstGeom>
              <a:blipFill>
                <a:blip r:embed="rId18"/>
                <a:stretch>
                  <a:fillRect l="-4167" t="-3226" r="-833" b="-225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字方塊 74">
                <a:extLst>
                  <a:ext uri="{FF2B5EF4-FFF2-40B4-BE49-F238E27FC236}">
                    <a16:creationId xmlns:a16="http://schemas.microsoft.com/office/drawing/2014/main" id="{BC2FB289-726F-4B3D-8A2A-D10E6B4FEA6D}"/>
                  </a:ext>
                </a:extLst>
              </p:cNvPr>
              <p:cNvSpPr txBox="1"/>
              <p:nvPr/>
            </p:nvSpPr>
            <p:spPr>
              <a:xfrm>
                <a:off x="4629899" y="2257154"/>
                <a:ext cx="1497782" cy="3812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𝒊</m:t>
                          </m:r>
                        </m:sup>
                      </m:sSup>
                      <m:r>
                        <a:rPr lang="en-US" altLang="zh-TW" sz="2400" i="1">
                          <a:latin typeface="Cambria Math" panose="02040503050406030204" pitchFamily="18" charset="0"/>
                        </a:rPr>
                        <m:t>=</m:t>
                      </m:r>
                      <m:sSup>
                        <m:sSupPr>
                          <m:ctrlPr>
                            <a:rPr lang="en-US" altLang="zh-TW" sz="2400" i="1">
                              <a:solidFill>
                                <a:srgbClr val="0000FF"/>
                              </a:solidFill>
                              <a:latin typeface="Cambria Math" panose="02040503050406030204" pitchFamily="18" charset="0"/>
                            </a:rPr>
                          </m:ctrlPr>
                        </m:sSupPr>
                        <m:e>
                          <m:r>
                            <a:rPr lang="en-US" altLang="zh-TW" sz="2400" b="1" i="1">
                              <a:solidFill>
                                <a:srgbClr val="0000FF"/>
                              </a:solidFill>
                              <a:latin typeface="Cambria Math" panose="02040503050406030204" pitchFamily="18" charset="0"/>
                            </a:rPr>
                            <m:t>𝑾</m:t>
                          </m:r>
                        </m:e>
                        <m:sup>
                          <m:r>
                            <a:rPr lang="en-US" altLang="zh-TW" sz="2400" i="1">
                              <a:solidFill>
                                <a:srgbClr val="0000FF"/>
                              </a:solidFill>
                              <a:latin typeface="Cambria Math" panose="02040503050406030204" pitchFamily="18" charset="0"/>
                            </a:rPr>
                            <m:t>𝑘</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𝒊</m:t>
                          </m:r>
                        </m:sup>
                      </m:sSup>
                    </m:oMath>
                  </m:oMathPara>
                </a14:m>
                <a:endParaRPr lang="zh-TW" altLang="en-US" sz="2400" b="1" dirty="0"/>
              </a:p>
            </p:txBody>
          </p:sp>
        </mc:Choice>
        <mc:Fallback xmlns="">
          <p:sp>
            <p:nvSpPr>
              <p:cNvPr id="75" name="文字方塊 74">
                <a:extLst>
                  <a:ext uri="{FF2B5EF4-FFF2-40B4-BE49-F238E27FC236}">
                    <a16:creationId xmlns:a16="http://schemas.microsoft.com/office/drawing/2014/main" id="{BC2FB289-726F-4B3D-8A2A-D10E6B4FEA6D}"/>
                  </a:ext>
                </a:extLst>
              </p:cNvPr>
              <p:cNvSpPr txBox="1">
                <a:spLocks noRot="1" noChangeAspect="1" noMove="1" noResize="1" noEditPoints="1" noAdjustHandles="1" noChangeArrowheads="1" noChangeShapeType="1" noTextEdit="1"/>
              </p:cNvSpPr>
              <p:nvPr/>
            </p:nvSpPr>
            <p:spPr>
              <a:xfrm>
                <a:off x="4629899" y="2257154"/>
                <a:ext cx="1497782" cy="381258"/>
              </a:xfrm>
              <a:prstGeom prst="rect">
                <a:avLst/>
              </a:prstGeom>
              <a:blipFill>
                <a:blip r:embed="rId19"/>
                <a:stretch>
                  <a:fillRect l="-4202" t="-3226" r="-1681" b="-64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文字方塊 75">
                <a:extLst>
                  <a:ext uri="{FF2B5EF4-FFF2-40B4-BE49-F238E27FC236}">
                    <a16:creationId xmlns:a16="http://schemas.microsoft.com/office/drawing/2014/main" id="{81735BE0-0334-4F31-9B55-E610F8E599C3}"/>
                  </a:ext>
                </a:extLst>
              </p:cNvPr>
              <p:cNvSpPr txBox="1"/>
              <p:nvPr/>
            </p:nvSpPr>
            <p:spPr>
              <a:xfrm>
                <a:off x="4653139" y="3447300"/>
                <a:ext cx="1487074" cy="3812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𝒊</m:t>
                          </m:r>
                        </m:sup>
                      </m:sSup>
                      <m:r>
                        <a:rPr lang="en-US" altLang="zh-TW" sz="2400" i="1">
                          <a:latin typeface="Cambria Math" panose="02040503050406030204" pitchFamily="18" charset="0"/>
                        </a:rPr>
                        <m:t>=</m:t>
                      </m:r>
                      <m:sSup>
                        <m:sSupPr>
                          <m:ctrlPr>
                            <a:rPr lang="en-US" altLang="zh-TW" sz="2400" i="1">
                              <a:solidFill>
                                <a:srgbClr val="0000FF"/>
                              </a:solidFill>
                              <a:latin typeface="Cambria Math" panose="02040503050406030204" pitchFamily="18" charset="0"/>
                            </a:rPr>
                          </m:ctrlPr>
                        </m:sSupPr>
                        <m:e>
                          <m:r>
                            <a:rPr lang="en-US" altLang="zh-TW" sz="2400" b="1" i="1">
                              <a:solidFill>
                                <a:srgbClr val="0000FF"/>
                              </a:solidFill>
                              <a:latin typeface="Cambria Math" panose="02040503050406030204" pitchFamily="18" charset="0"/>
                            </a:rPr>
                            <m:t>𝑾</m:t>
                          </m:r>
                        </m:e>
                        <m:sup>
                          <m:r>
                            <a:rPr lang="en-US" altLang="zh-TW" sz="2400" i="1">
                              <a:solidFill>
                                <a:srgbClr val="0000FF"/>
                              </a:solidFill>
                              <a:latin typeface="Cambria Math" panose="02040503050406030204" pitchFamily="18" charset="0"/>
                            </a:rPr>
                            <m:t>𝑣</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𝒊</m:t>
                          </m:r>
                        </m:sup>
                      </m:sSup>
                    </m:oMath>
                  </m:oMathPara>
                </a14:m>
                <a:endParaRPr lang="zh-TW" altLang="en-US" sz="2400" b="1" dirty="0"/>
              </a:p>
            </p:txBody>
          </p:sp>
        </mc:Choice>
        <mc:Fallback xmlns="">
          <p:sp>
            <p:nvSpPr>
              <p:cNvPr id="76" name="文字方塊 75">
                <a:extLst>
                  <a:ext uri="{FF2B5EF4-FFF2-40B4-BE49-F238E27FC236}">
                    <a16:creationId xmlns:a16="http://schemas.microsoft.com/office/drawing/2014/main" id="{81735BE0-0334-4F31-9B55-E610F8E599C3}"/>
                  </a:ext>
                </a:extLst>
              </p:cNvPr>
              <p:cNvSpPr txBox="1">
                <a:spLocks noRot="1" noChangeAspect="1" noMove="1" noResize="1" noEditPoints="1" noAdjustHandles="1" noChangeArrowheads="1" noChangeShapeType="1" noTextEdit="1"/>
              </p:cNvSpPr>
              <p:nvPr/>
            </p:nvSpPr>
            <p:spPr>
              <a:xfrm>
                <a:off x="4653139" y="3447300"/>
                <a:ext cx="1487074" cy="381258"/>
              </a:xfrm>
              <a:prstGeom prst="rect">
                <a:avLst/>
              </a:prstGeom>
              <a:blipFill>
                <a:blip r:embed="rId20"/>
                <a:stretch>
                  <a:fillRect l="-2542" t="-3226" r="-1695" b="-3226"/>
                </a:stretch>
              </a:blipFill>
            </p:spPr>
            <p:txBody>
              <a:bodyPr/>
              <a:lstStyle/>
              <a:p>
                <a:r>
                  <a:rPr lang="zh-CN" altLang="en-US">
                    <a:noFill/>
                  </a:rPr>
                  <a:t> </a:t>
                </a:r>
              </a:p>
            </p:txBody>
          </p:sp>
        </mc:Fallback>
      </mc:AlternateContent>
      <p:grpSp>
        <p:nvGrpSpPr>
          <p:cNvPr id="79" name="群組 78">
            <a:extLst>
              <a:ext uri="{FF2B5EF4-FFF2-40B4-BE49-F238E27FC236}">
                <a16:creationId xmlns:a16="http://schemas.microsoft.com/office/drawing/2014/main" id="{3E7C8B86-08F5-43DD-B8D5-38DBFF76493D}"/>
              </a:ext>
            </a:extLst>
          </p:cNvPr>
          <p:cNvGrpSpPr/>
          <p:nvPr/>
        </p:nvGrpSpPr>
        <p:grpSpPr>
          <a:xfrm>
            <a:off x="6187426" y="967783"/>
            <a:ext cx="715161" cy="540000"/>
            <a:chOff x="7174951" y="3803115"/>
            <a:chExt cx="715161" cy="540000"/>
          </a:xfrm>
        </p:grpSpPr>
        <p:sp>
          <p:nvSpPr>
            <p:cNvPr id="80" name="矩形 79">
              <a:extLst>
                <a:ext uri="{FF2B5EF4-FFF2-40B4-BE49-F238E27FC236}">
                  <a16:creationId xmlns:a16="http://schemas.microsoft.com/office/drawing/2014/main" id="{8099B144-36C0-4C06-9E1A-5738BC8AADF3}"/>
                </a:ext>
              </a:extLst>
            </p:cNvPr>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81" name="文字方塊 80">
                  <a:extLst>
                    <a:ext uri="{FF2B5EF4-FFF2-40B4-BE49-F238E27FC236}">
                      <a16:creationId xmlns:a16="http://schemas.microsoft.com/office/drawing/2014/main" id="{A7781FBF-8F7A-4DBC-8ED6-DA6AD69B6DD8}"/>
                    </a:ext>
                  </a:extLst>
                </p:cNvPr>
                <p:cNvSpPr txBox="1"/>
                <p:nvPr/>
              </p:nvSpPr>
              <p:spPr>
                <a:xfrm>
                  <a:off x="7174951" y="3850932"/>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81" name="文字方塊 80">
                  <a:extLst>
                    <a:ext uri="{FF2B5EF4-FFF2-40B4-BE49-F238E27FC236}">
                      <a16:creationId xmlns:a16="http://schemas.microsoft.com/office/drawing/2014/main" id="{A7781FBF-8F7A-4DBC-8ED6-DA6AD69B6DD8}"/>
                    </a:ext>
                  </a:extLst>
                </p:cNvPr>
                <p:cNvSpPr txBox="1">
                  <a:spLocks noRot="1" noChangeAspect="1" noMove="1" noResize="1" noEditPoints="1" noAdjustHandles="1" noChangeArrowheads="1" noChangeShapeType="1" noTextEdit="1"/>
                </p:cNvSpPr>
                <p:nvPr/>
              </p:nvSpPr>
              <p:spPr>
                <a:xfrm>
                  <a:off x="7174951" y="3850932"/>
                  <a:ext cx="715161" cy="470000"/>
                </a:xfrm>
                <a:prstGeom prst="rect">
                  <a:avLst/>
                </a:prstGeom>
                <a:blipFill>
                  <a:blip r:embed="rId21"/>
                  <a:stretch>
                    <a:fillRect b="-11688"/>
                  </a:stretch>
                </a:blipFill>
              </p:spPr>
              <p:txBody>
                <a:bodyPr/>
                <a:lstStyle/>
                <a:p>
                  <a:r>
                    <a:rPr lang="zh-TW" altLang="en-US">
                      <a:noFill/>
                    </a:rPr>
                    <a:t> </a:t>
                  </a:r>
                </a:p>
              </p:txBody>
            </p:sp>
          </mc:Fallback>
        </mc:AlternateContent>
      </p:grpSp>
      <p:grpSp>
        <p:nvGrpSpPr>
          <p:cNvPr id="82" name="群組 81">
            <a:extLst>
              <a:ext uri="{FF2B5EF4-FFF2-40B4-BE49-F238E27FC236}">
                <a16:creationId xmlns:a16="http://schemas.microsoft.com/office/drawing/2014/main" id="{2A2687C5-B416-4B18-A2A6-1364A2960F06}"/>
              </a:ext>
            </a:extLst>
          </p:cNvPr>
          <p:cNvGrpSpPr/>
          <p:nvPr/>
        </p:nvGrpSpPr>
        <p:grpSpPr>
          <a:xfrm>
            <a:off x="6531248" y="967783"/>
            <a:ext cx="715161" cy="540000"/>
            <a:chOff x="7174951" y="3803115"/>
            <a:chExt cx="715161" cy="540000"/>
          </a:xfrm>
        </p:grpSpPr>
        <p:sp>
          <p:nvSpPr>
            <p:cNvPr id="83" name="矩形 82">
              <a:extLst>
                <a:ext uri="{FF2B5EF4-FFF2-40B4-BE49-F238E27FC236}">
                  <a16:creationId xmlns:a16="http://schemas.microsoft.com/office/drawing/2014/main" id="{90661A75-5372-4698-B0D6-1DE81FB63646}"/>
                </a:ext>
              </a:extLst>
            </p:cNvPr>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84" name="文字方塊 83">
                  <a:extLst>
                    <a:ext uri="{FF2B5EF4-FFF2-40B4-BE49-F238E27FC236}">
                      <a16:creationId xmlns:a16="http://schemas.microsoft.com/office/drawing/2014/main" id="{A4521AC1-E903-4E56-B4D7-F386DD34A721}"/>
                    </a:ext>
                  </a:extLst>
                </p:cNvPr>
                <p:cNvSpPr txBox="1"/>
                <p:nvPr/>
              </p:nvSpPr>
              <p:spPr>
                <a:xfrm>
                  <a:off x="7174951" y="3850932"/>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84" name="文字方塊 83">
                  <a:extLst>
                    <a:ext uri="{FF2B5EF4-FFF2-40B4-BE49-F238E27FC236}">
                      <a16:creationId xmlns:a16="http://schemas.microsoft.com/office/drawing/2014/main" id="{A4521AC1-E903-4E56-B4D7-F386DD34A721}"/>
                    </a:ext>
                  </a:extLst>
                </p:cNvPr>
                <p:cNvSpPr txBox="1">
                  <a:spLocks noRot="1" noChangeAspect="1" noMove="1" noResize="1" noEditPoints="1" noAdjustHandles="1" noChangeArrowheads="1" noChangeShapeType="1" noTextEdit="1"/>
                </p:cNvSpPr>
                <p:nvPr/>
              </p:nvSpPr>
              <p:spPr>
                <a:xfrm>
                  <a:off x="7174951" y="3850932"/>
                  <a:ext cx="715161" cy="470000"/>
                </a:xfrm>
                <a:prstGeom prst="rect">
                  <a:avLst/>
                </a:prstGeom>
                <a:blipFill>
                  <a:blip r:embed="rId22"/>
                  <a:stretch>
                    <a:fillRect b="-11688"/>
                  </a:stretch>
                </a:blipFill>
              </p:spPr>
              <p:txBody>
                <a:bodyPr/>
                <a:lstStyle/>
                <a:p>
                  <a:r>
                    <a:rPr lang="zh-TW" altLang="en-US">
                      <a:noFill/>
                    </a:rPr>
                    <a:t> </a:t>
                  </a:r>
                </a:p>
              </p:txBody>
            </p:sp>
          </mc:Fallback>
        </mc:AlternateContent>
      </p:grpSp>
      <p:grpSp>
        <p:nvGrpSpPr>
          <p:cNvPr id="85" name="群組 84">
            <a:extLst>
              <a:ext uri="{FF2B5EF4-FFF2-40B4-BE49-F238E27FC236}">
                <a16:creationId xmlns:a16="http://schemas.microsoft.com/office/drawing/2014/main" id="{66C70ACF-4C1F-4B26-AA59-345143A1C5E6}"/>
              </a:ext>
            </a:extLst>
          </p:cNvPr>
          <p:cNvGrpSpPr/>
          <p:nvPr/>
        </p:nvGrpSpPr>
        <p:grpSpPr>
          <a:xfrm>
            <a:off x="6875070" y="967783"/>
            <a:ext cx="715161" cy="540000"/>
            <a:chOff x="7174951" y="3803115"/>
            <a:chExt cx="715161" cy="540000"/>
          </a:xfrm>
        </p:grpSpPr>
        <p:sp>
          <p:nvSpPr>
            <p:cNvPr id="86" name="矩形 85">
              <a:extLst>
                <a:ext uri="{FF2B5EF4-FFF2-40B4-BE49-F238E27FC236}">
                  <a16:creationId xmlns:a16="http://schemas.microsoft.com/office/drawing/2014/main" id="{14DFF131-B5D4-44CC-A2AA-9651990971E1}"/>
                </a:ext>
              </a:extLst>
            </p:cNvPr>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87" name="文字方塊 86">
                  <a:extLst>
                    <a:ext uri="{FF2B5EF4-FFF2-40B4-BE49-F238E27FC236}">
                      <a16:creationId xmlns:a16="http://schemas.microsoft.com/office/drawing/2014/main" id="{78324DEE-4099-4EBA-A142-E146462A7AAC}"/>
                    </a:ext>
                  </a:extLst>
                </p:cNvPr>
                <p:cNvSpPr txBox="1"/>
                <p:nvPr/>
              </p:nvSpPr>
              <p:spPr>
                <a:xfrm>
                  <a:off x="7174951" y="3850932"/>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87" name="文字方塊 86">
                  <a:extLst>
                    <a:ext uri="{FF2B5EF4-FFF2-40B4-BE49-F238E27FC236}">
                      <a16:creationId xmlns:a16="http://schemas.microsoft.com/office/drawing/2014/main" id="{78324DEE-4099-4EBA-A142-E146462A7AAC}"/>
                    </a:ext>
                  </a:extLst>
                </p:cNvPr>
                <p:cNvSpPr txBox="1">
                  <a:spLocks noRot="1" noChangeAspect="1" noMove="1" noResize="1" noEditPoints="1" noAdjustHandles="1" noChangeArrowheads="1" noChangeShapeType="1" noTextEdit="1"/>
                </p:cNvSpPr>
                <p:nvPr/>
              </p:nvSpPr>
              <p:spPr>
                <a:xfrm>
                  <a:off x="7174951" y="3850932"/>
                  <a:ext cx="715161" cy="470000"/>
                </a:xfrm>
                <a:prstGeom prst="rect">
                  <a:avLst/>
                </a:prstGeom>
                <a:blipFill>
                  <a:blip r:embed="rId23"/>
                  <a:stretch>
                    <a:fillRect b="-11688"/>
                  </a:stretch>
                </a:blipFill>
              </p:spPr>
              <p:txBody>
                <a:bodyPr/>
                <a:lstStyle/>
                <a:p>
                  <a:r>
                    <a:rPr lang="zh-TW" altLang="en-US">
                      <a:noFill/>
                    </a:rPr>
                    <a:t> </a:t>
                  </a:r>
                </a:p>
              </p:txBody>
            </p:sp>
          </mc:Fallback>
        </mc:AlternateContent>
      </p:grpSp>
      <p:grpSp>
        <p:nvGrpSpPr>
          <p:cNvPr id="88" name="群組 87">
            <a:extLst>
              <a:ext uri="{FF2B5EF4-FFF2-40B4-BE49-F238E27FC236}">
                <a16:creationId xmlns:a16="http://schemas.microsoft.com/office/drawing/2014/main" id="{FFA48CB8-413C-4827-A8A6-2AEC25BFAFA5}"/>
              </a:ext>
            </a:extLst>
          </p:cNvPr>
          <p:cNvGrpSpPr/>
          <p:nvPr/>
        </p:nvGrpSpPr>
        <p:grpSpPr>
          <a:xfrm>
            <a:off x="7218891" y="974655"/>
            <a:ext cx="715161" cy="540000"/>
            <a:chOff x="7174951" y="3803115"/>
            <a:chExt cx="715161" cy="540000"/>
          </a:xfrm>
        </p:grpSpPr>
        <p:sp>
          <p:nvSpPr>
            <p:cNvPr id="89" name="矩形 88">
              <a:extLst>
                <a:ext uri="{FF2B5EF4-FFF2-40B4-BE49-F238E27FC236}">
                  <a16:creationId xmlns:a16="http://schemas.microsoft.com/office/drawing/2014/main" id="{965EA6AF-281F-452E-B80C-B833DD37ABD0}"/>
                </a:ext>
              </a:extLst>
            </p:cNvPr>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90" name="文字方塊 89">
                  <a:extLst>
                    <a:ext uri="{FF2B5EF4-FFF2-40B4-BE49-F238E27FC236}">
                      <a16:creationId xmlns:a16="http://schemas.microsoft.com/office/drawing/2014/main" id="{FC59C7E7-99CA-4D3A-8AC1-52044D7AF8AA}"/>
                    </a:ext>
                  </a:extLst>
                </p:cNvPr>
                <p:cNvSpPr txBox="1"/>
                <p:nvPr/>
              </p:nvSpPr>
              <p:spPr>
                <a:xfrm>
                  <a:off x="7174951" y="3850932"/>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90" name="文字方塊 89">
                  <a:extLst>
                    <a:ext uri="{FF2B5EF4-FFF2-40B4-BE49-F238E27FC236}">
                      <a16:creationId xmlns:a16="http://schemas.microsoft.com/office/drawing/2014/main" id="{FC59C7E7-99CA-4D3A-8AC1-52044D7AF8AA}"/>
                    </a:ext>
                  </a:extLst>
                </p:cNvPr>
                <p:cNvSpPr txBox="1">
                  <a:spLocks noRot="1" noChangeAspect="1" noMove="1" noResize="1" noEditPoints="1" noAdjustHandles="1" noChangeArrowheads="1" noChangeShapeType="1" noTextEdit="1"/>
                </p:cNvSpPr>
                <p:nvPr/>
              </p:nvSpPr>
              <p:spPr>
                <a:xfrm>
                  <a:off x="7174951" y="3850932"/>
                  <a:ext cx="715161" cy="468975"/>
                </a:xfrm>
                <a:prstGeom prst="rect">
                  <a:avLst/>
                </a:prstGeom>
                <a:blipFill>
                  <a:blip r:embed="rId24"/>
                  <a:stretch>
                    <a:fillRect b="-10390"/>
                  </a:stretch>
                </a:blipFill>
              </p:spPr>
              <p:txBody>
                <a:bodyPr/>
                <a:lstStyle/>
                <a:p>
                  <a:r>
                    <a:rPr lang="zh-TW" altLang="en-US">
                      <a:noFill/>
                    </a:rPr>
                    <a:t> </a:t>
                  </a:r>
                </a:p>
              </p:txBody>
            </p:sp>
          </mc:Fallback>
        </mc:AlternateContent>
      </p:grpSp>
      <p:sp>
        <p:nvSpPr>
          <p:cNvPr id="91" name="文字方塊 90">
            <a:extLst>
              <a:ext uri="{FF2B5EF4-FFF2-40B4-BE49-F238E27FC236}">
                <a16:creationId xmlns:a16="http://schemas.microsoft.com/office/drawing/2014/main" id="{E5AAAC7D-5867-46D2-8F43-CDF96B44C03F}"/>
              </a:ext>
            </a:extLst>
          </p:cNvPr>
          <p:cNvSpPr txBox="1"/>
          <p:nvPr/>
        </p:nvSpPr>
        <p:spPr>
          <a:xfrm>
            <a:off x="7778682" y="1031381"/>
            <a:ext cx="348400" cy="523220"/>
          </a:xfrm>
          <a:prstGeom prst="rect">
            <a:avLst/>
          </a:prstGeom>
          <a:noFill/>
        </p:spPr>
        <p:txBody>
          <a:bodyPr wrap="square" rtlCol="0">
            <a:spAutoFit/>
          </a:bodyPr>
          <a:lstStyle/>
          <a:p>
            <a:r>
              <a:rPr lang="en-US" altLang="zh-TW" sz="2800" b="1" dirty="0"/>
              <a:t>=</a:t>
            </a:r>
            <a:endParaRPr lang="zh-TW" altLang="en-US" sz="2800" b="1" dirty="0"/>
          </a:p>
        </p:txBody>
      </p:sp>
      <p:grpSp>
        <p:nvGrpSpPr>
          <p:cNvPr id="94" name="群組 93">
            <a:extLst>
              <a:ext uri="{FF2B5EF4-FFF2-40B4-BE49-F238E27FC236}">
                <a16:creationId xmlns:a16="http://schemas.microsoft.com/office/drawing/2014/main" id="{2F94A9BB-757D-49B5-A390-1134BF3D7881}"/>
              </a:ext>
            </a:extLst>
          </p:cNvPr>
          <p:cNvGrpSpPr/>
          <p:nvPr/>
        </p:nvGrpSpPr>
        <p:grpSpPr>
          <a:xfrm>
            <a:off x="8219462" y="946447"/>
            <a:ext cx="639241" cy="510076"/>
            <a:chOff x="5091792" y="1543557"/>
            <a:chExt cx="639241" cy="510076"/>
          </a:xfrm>
        </p:grpSpPr>
        <p:sp>
          <p:nvSpPr>
            <p:cNvPr id="92" name="文字方塊 91">
              <a:extLst>
                <a:ext uri="{FF2B5EF4-FFF2-40B4-BE49-F238E27FC236}">
                  <a16:creationId xmlns:a16="http://schemas.microsoft.com/office/drawing/2014/main" id="{49D1F759-73B5-44A2-B25F-0D8CAB40C051}"/>
                </a:ext>
              </a:extLst>
            </p:cNvPr>
            <p:cNvSpPr txBox="1"/>
            <p:nvPr/>
          </p:nvSpPr>
          <p:spPr>
            <a:xfrm>
              <a:off x="5091792" y="1543557"/>
              <a:ext cx="639241"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endParaRPr lang="zh-TW" altLang="en-US" dirty="0"/>
            </a:p>
          </p:txBody>
        </p:sp>
        <mc:AlternateContent xmlns:mc="http://schemas.openxmlformats.org/markup-compatibility/2006" xmlns:a14="http://schemas.microsoft.com/office/drawing/2010/main">
          <mc:Choice Requires="a14">
            <p:sp>
              <p:nvSpPr>
                <p:cNvPr id="93" name="文字方塊 92">
                  <a:extLst>
                    <a:ext uri="{FF2B5EF4-FFF2-40B4-BE49-F238E27FC236}">
                      <a16:creationId xmlns:a16="http://schemas.microsoft.com/office/drawing/2014/main" id="{9A07F579-82D4-48F9-A50F-7CE81F761110}"/>
                    </a:ext>
                  </a:extLst>
                </p:cNvPr>
                <p:cNvSpPr txBox="1"/>
                <p:nvPr/>
              </p:nvSpPr>
              <p:spPr>
                <a:xfrm>
                  <a:off x="5182638" y="1684301"/>
                  <a:ext cx="5341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𝑾</m:t>
                            </m:r>
                          </m:e>
                          <m:sup>
                            <m:r>
                              <a:rPr lang="en-US" altLang="zh-TW" sz="2400" i="1">
                                <a:latin typeface="Cambria Math" panose="02040503050406030204" pitchFamily="18" charset="0"/>
                              </a:rPr>
                              <m:t>𝑞</m:t>
                            </m:r>
                          </m:sup>
                        </m:sSup>
                      </m:oMath>
                    </m:oMathPara>
                  </a14:m>
                  <a:endParaRPr lang="zh-TW" altLang="en-US" sz="2400" dirty="0"/>
                </a:p>
              </p:txBody>
            </p:sp>
          </mc:Choice>
          <mc:Fallback xmlns="">
            <p:sp>
              <p:nvSpPr>
                <p:cNvPr id="93" name="文字方塊 92">
                  <a:extLst>
                    <a:ext uri="{FF2B5EF4-FFF2-40B4-BE49-F238E27FC236}">
                      <a16:creationId xmlns:a16="http://schemas.microsoft.com/office/drawing/2014/main" id="{9A07F579-82D4-48F9-A50F-7CE81F761110}"/>
                    </a:ext>
                  </a:extLst>
                </p:cNvPr>
                <p:cNvSpPr txBox="1">
                  <a:spLocks noRot="1" noChangeAspect="1" noMove="1" noResize="1" noEditPoints="1" noAdjustHandles="1" noChangeArrowheads="1" noChangeShapeType="1" noTextEdit="1"/>
                </p:cNvSpPr>
                <p:nvPr/>
              </p:nvSpPr>
              <p:spPr>
                <a:xfrm>
                  <a:off x="5182638" y="1684301"/>
                  <a:ext cx="534184" cy="369332"/>
                </a:xfrm>
                <a:prstGeom prst="rect">
                  <a:avLst/>
                </a:prstGeom>
                <a:blipFill>
                  <a:blip r:embed="rId25"/>
                  <a:stretch>
                    <a:fillRect l="-11628" r="-2326" b="-6667"/>
                  </a:stretch>
                </a:blipFill>
              </p:spPr>
              <p:txBody>
                <a:bodyPr/>
                <a:lstStyle/>
                <a:p>
                  <a:r>
                    <a:rPr lang="zh-CN" altLang="en-US">
                      <a:noFill/>
                    </a:rPr>
                    <a:t> </a:t>
                  </a:r>
                </a:p>
              </p:txBody>
            </p:sp>
          </mc:Fallback>
        </mc:AlternateContent>
      </p:grpSp>
      <p:sp>
        <p:nvSpPr>
          <p:cNvPr id="96" name="矩形 95">
            <a:extLst>
              <a:ext uri="{FF2B5EF4-FFF2-40B4-BE49-F238E27FC236}">
                <a16:creationId xmlns:a16="http://schemas.microsoft.com/office/drawing/2014/main" id="{B0410CF2-CBD9-4ACC-9D25-2D345E4D5793}"/>
              </a:ext>
            </a:extLst>
          </p:cNvPr>
          <p:cNvSpPr/>
          <p:nvPr/>
        </p:nvSpPr>
        <p:spPr>
          <a:xfrm>
            <a:off x="8968938" y="986934"/>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97" name="文字方塊 96">
                <a:extLst>
                  <a:ext uri="{FF2B5EF4-FFF2-40B4-BE49-F238E27FC236}">
                    <a16:creationId xmlns:a16="http://schemas.microsoft.com/office/drawing/2014/main" id="{B1DADBF8-68D8-4058-A55C-ED85475A45BB}"/>
                  </a:ext>
                </a:extLst>
              </p:cNvPr>
              <p:cNvSpPr txBox="1"/>
              <p:nvPr/>
            </p:nvSpPr>
            <p:spPr>
              <a:xfrm>
                <a:off x="8801491" y="1027111"/>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97" name="文字方塊 96">
                <a:extLst>
                  <a:ext uri="{FF2B5EF4-FFF2-40B4-BE49-F238E27FC236}">
                    <a16:creationId xmlns:a16="http://schemas.microsoft.com/office/drawing/2014/main" id="{B1DADBF8-68D8-4058-A55C-ED85475A45BB}"/>
                  </a:ext>
                </a:extLst>
              </p:cNvPr>
              <p:cNvSpPr txBox="1">
                <a:spLocks noRot="1" noChangeAspect="1" noMove="1" noResize="1" noEditPoints="1" noAdjustHandles="1" noChangeArrowheads="1" noChangeShapeType="1" noTextEdit="1"/>
              </p:cNvSpPr>
              <p:nvPr/>
            </p:nvSpPr>
            <p:spPr>
              <a:xfrm>
                <a:off x="8801491" y="1027111"/>
                <a:ext cx="715161" cy="470000"/>
              </a:xfrm>
              <a:prstGeom prst="rect">
                <a:avLst/>
              </a:prstGeom>
              <a:blipFill>
                <a:blip r:embed="rId26"/>
                <a:stretch>
                  <a:fillRect/>
                </a:stretch>
              </a:blipFill>
            </p:spPr>
            <p:txBody>
              <a:bodyPr/>
              <a:lstStyle/>
              <a:p>
                <a:r>
                  <a:rPr lang="zh-CN" altLang="en-US">
                    <a:noFill/>
                  </a:rPr>
                  <a:t> </a:t>
                </a:r>
              </a:p>
            </p:txBody>
          </p:sp>
        </mc:Fallback>
      </mc:AlternateContent>
      <p:sp>
        <p:nvSpPr>
          <p:cNvPr id="99" name="矩形 98">
            <a:extLst>
              <a:ext uri="{FF2B5EF4-FFF2-40B4-BE49-F238E27FC236}">
                <a16:creationId xmlns:a16="http://schemas.microsoft.com/office/drawing/2014/main" id="{B6623BD2-F355-47E1-B339-925E680CEFEF}"/>
              </a:ext>
            </a:extLst>
          </p:cNvPr>
          <p:cNvSpPr/>
          <p:nvPr/>
        </p:nvSpPr>
        <p:spPr>
          <a:xfrm>
            <a:off x="9312760" y="986934"/>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00" name="文字方塊 99">
                <a:extLst>
                  <a:ext uri="{FF2B5EF4-FFF2-40B4-BE49-F238E27FC236}">
                    <a16:creationId xmlns:a16="http://schemas.microsoft.com/office/drawing/2014/main" id="{1C285146-A5EF-41B2-94AA-B6E8B0C8AB00}"/>
                  </a:ext>
                </a:extLst>
              </p:cNvPr>
              <p:cNvSpPr txBox="1"/>
              <p:nvPr/>
            </p:nvSpPr>
            <p:spPr>
              <a:xfrm>
                <a:off x="9131276" y="1027112"/>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100" name="文字方塊 99">
                <a:extLst>
                  <a:ext uri="{FF2B5EF4-FFF2-40B4-BE49-F238E27FC236}">
                    <a16:creationId xmlns:a16="http://schemas.microsoft.com/office/drawing/2014/main" id="{1C285146-A5EF-41B2-94AA-B6E8B0C8AB00}"/>
                  </a:ext>
                </a:extLst>
              </p:cNvPr>
              <p:cNvSpPr txBox="1">
                <a:spLocks noRot="1" noChangeAspect="1" noMove="1" noResize="1" noEditPoints="1" noAdjustHandles="1" noChangeArrowheads="1" noChangeShapeType="1" noTextEdit="1"/>
              </p:cNvSpPr>
              <p:nvPr/>
            </p:nvSpPr>
            <p:spPr>
              <a:xfrm>
                <a:off x="9131276" y="1027112"/>
                <a:ext cx="715161" cy="470000"/>
              </a:xfrm>
              <a:prstGeom prst="rect">
                <a:avLst/>
              </a:prstGeom>
              <a:blipFill>
                <a:blip r:embed="rId27"/>
                <a:stretch>
                  <a:fillRect/>
                </a:stretch>
              </a:blipFill>
            </p:spPr>
            <p:txBody>
              <a:bodyPr/>
              <a:lstStyle/>
              <a:p>
                <a:r>
                  <a:rPr lang="zh-CN" altLang="en-US">
                    <a:noFill/>
                  </a:rPr>
                  <a:t> </a:t>
                </a:r>
              </a:p>
            </p:txBody>
          </p:sp>
        </mc:Fallback>
      </mc:AlternateContent>
      <p:sp>
        <p:nvSpPr>
          <p:cNvPr id="102" name="矩形 101">
            <a:extLst>
              <a:ext uri="{FF2B5EF4-FFF2-40B4-BE49-F238E27FC236}">
                <a16:creationId xmlns:a16="http://schemas.microsoft.com/office/drawing/2014/main" id="{BEF6AB99-CF95-4006-8C5B-6A892D59B560}"/>
              </a:ext>
            </a:extLst>
          </p:cNvPr>
          <p:cNvSpPr/>
          <p:nvPr/>
        </p:nvSpPr>
        <p:spPr>
          <a:xfrm>
            <a:off x="9656582" y="986934"/>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03" name="文字方塊 102">
                <a:extLst>
                  <a:ext uri="{FF2B5EF4-FFF2-40B4-BE49-F238E27FC236}">
                    <a16:creationId xmlns:a16="http://schemas.microsoft.com/office/drawing/2014/main" id="{474E5FE8-5F2C-44E0-BE54-D1CEEDE561A5}"/>
                  </a:ext>
                </a:extLst>
              </p:cNvPr>
              <p:cNvSpPr txBox="1"/>
              <p:nvPr/>
            </p:nvSpPr>
            <p:spPr>
              <a:xfrm>
                <a:off x="9475098" y="1027112"/>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103" name="文字方塊 102">
                <a:extLst>
                  <a:ext uri="{FF2B5EF4-FFF2-40B4-BE49-F238E27FC236}">
                    <a16:creationId xmlns:a16="http://schemas.microsoft.com/office/drawing/2014/main" id="{474E5FE8-5F2C-44E0-BE54-D1CEEDE561A5}"/>
                  </a:ext>
                </a:extLst>
              </p:cNvPr>
              <p:cNvSpPr txBox="1">
                <a:spLocks noRot="1" noChangeAspect="1" noMove="1" noResize="1" noEditPoints="1" noAdjustHandles="1" noChangeArrowheads="1" noChangeShapeType="1" noTextEdit="1"/>
              </p:cNvSpPr>
              <p:nvPr/>
            </p:nvSpPr>
            <p:spPr>
              <a:xfrm>
                <a:off x="9475098" y="1027112"/>
                <a:ext cx="715161" cy="470000"/>
              </a:xfrm>
              <a:prstGeom prst="rect">
                <a:avLst/>
              </a:prstGeom>
              <a:blipFill>
                <a:blip r:embed="rId15"/>
                <a:stretch>
                  <a:fillRect/>
                </a:stretch>
              </a:blipFill>
            </p:spPr>
            <p:txBody>
              <a:bodyPr/>
              <a:lstStyle/>
              <a:p>
                <a:r>
                  <a:rPr lang="zh-CN" altLang="en-US">
                    <a:noFill/>
                  </a:rPr>
                  <a:t> </a:t>
                </a:r>
              </a:p>
            </p:txBody>
          </p:sp>
        </mc:Fallback>
      </mc:AlternateContent>
      <p:sp>
        <p:nvSpPr>
          <p:cNvPr id="105" name="矩形 104">
            <a:extLst>
              <a:ext uri="{FF2B5EF4-FFF2-40B4-BE49-F238E27FC236}">
                <a16:creationId xmlns:a16="http://schemas.microsoft.com/office/drawing/2014/main" id="{3A0F0C7C-6ABF-4C5A-BF6C-5C64492C3708}"/>
              </a:ext>
            </a:extLst>
          </p:cNvPr>
          <p:cNvSpPr/>
          <p:nvPr/>
        </p:nvSpPr>
        <p:spPr>
          <a:xfrm>
            <a:off x="10000403" y="993806"/>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06" name="文字方塊 105">
                <a:extLst>
                  <a:ext uri="{FF2B5EF4-FFF2-40B4-BE49-F238E27FC236}">
                    <a16:creationId xmlns:a16="http://schemas.microsoft.com/office/drawing/2014/main" id="{76644354-9D7D-4C3E-B80F-59EFDBB8AEBA}"/>
                  </a:ext>
                </a:extLst>
              </p:cNvPr>
              <p:cNvSpPr txBox="1"/>
              <p:nvPr/>
            </p:nvSpPr>
            <p:spPr>
              <a:xfrm>
                <a:off x="9818919" y="1033985"/>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106" name="文字方塊 105">
                <a:extLst>
                  <a:ext uri="{FF2B5EF4-FFF2-40B4-BE49-F238E27FC236}">
                    <a16:creationId xmlns:a16="http://schemas.microsoft.com/office/drawing/2014/main" id="{76644354-9D7D-4C3E-B80F-59EFDBB8AEBA}"/>
                  </a:ext>
                </a:extLst>
              </p:cNvPr>
              <p:cNvSpPr txBox="1">
                <a:spLocks noRot="1" noChangeAspect="1" noMove="1" noResize="1" noEditPoints="1" noAdjustHandles="1" noChangeArrowheads="1" noChangeShapeType="1" noTextEdit="1"/>
              </p:cNvSpPr>
              <p:nvPr/>
            </p:nvSpPr>
            <p:spPr>
              <a:xfrm>
                <a:off x="9818919" y="1033985"/>
                <a:ext cx="715161" cy="468975"/>
              </a:xfrm>
              <a:prstGeom prst="rect">
                <a:avLst/>
              </a:prstGeom>
              <a:blipFill>
                <a:blip r:embed="rId28"/>
                <a:stretch>
                  <a:fillRect/>
                </a:stretch>
              </a:blipFill>
            </p:spPr>
            <p:txBody>
              <a:bodyPr/>
              <a:lstStyle/>
              <a:p>
                <a:r>
                  <a:rPr lang="zh-CN" altLang="en-US">
                    <a:noFill/>
                  </a:rPr>
                  <a:t> </a:t>
                </a:r>
              </a:p>
            </p:txBody>
          </p:sp>
        </mc:Fallback>
      </mc:AlternateContent>
      <p:sp>
        <p:nvSpPr>
          <p:cNvPr id="107" name="矩形 106">
            <a:extLst>
              <a:ext uri="{FF2B5EF4-FFF2-40B4-BE49-F238E27FC236}">
                <a16:creationId xmlns:a16="http://schemas.microsoft.com/office/drawing/2014/main" id="{F7F38807-7D8F-4B32-8564-1957A0A4CF72}"/>
              </a:ext>
            </a:extLst>
          </p:cNvPr>
          <p:cNvSpPr/>
          <p:nvPr/>
        </p:nvSpPr>
        <p:spPr>
          <a:xfrm>
            <a:off x="6373357" y="2148810"/>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p:sp>
        <p:nvSpPr>
          <p:cNvPr id="108" name="矩形 107">
            <a:extLst>
              <a:ext uri="{FF2B5EF4-FFF2-40B4-BE49-F238E27FC236}">
                <a16:creationId xmlns:a16="http://schemas.microsoft.com/office/drawing/2014/main" id="{BE20ACF6-F85C-4DC6-A798-598B7EA1EE48}"/>
              </a:ext>
            </a:extLst>
          </p:cNvPr>
          <p:cNvSpPr/>
          <p:nvPr/>
        </p:nvSpPr>
        <p:spPr>
          <a:xfrm>
            <a:off x="6717179" y="2148810"/>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p:sp>
        <p:nvSpPr>
          <p:cNvPr id="109" name="矩形 108">
            <a:extLst>
              <a:ext uri="{FF2B5EF4-FFF2-40B4-BE49-F238E27FC236}">
                <a16:creationId xmlns:a16="http://schemas.microsoft.com/office/drawing/2014/main" id="{43605474-17ED-44E7-9102-E78439C33796}"/>
              </a:ext>
            </a:extLst>
          </p:cNvPr>
          <p:cNvSpPr/>
          <p:nvPr/>
        </p:nvSpPr>
        <p:spPr>
          <a:xfrm>
            <a:off x="7061001" y="2148810"/>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p:sp>
        <p:nvSpPr>
          <p:cNvPr id="110" name="矩形 109">
            <a:extLst>
              <a:ext uri="{FF2B5EF4-FFF2-40B4-BE49-F238E27FC236}">
                <a16:creationId xmlns:a16="http://schemas.microsoft.com/office/drawing/2014/main" id="{074552CD-0CF1-416F-84E7-C70F5B2C6F17}"/>
              </a:ext>
            </a:extLst>
          </p:cNvPr>
          <p:cNvSpPr/>
          <p:nvPr/>
        </p:nvSpPr>
        <p:spPr>
          <a:xfrm>
            <a:off x="7404822" y="2155682"/>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p:sp>
        <p:nvSpPr>
          <p:cNvPr id="111" name="矩形 110">
            <a:extLst>
              <a:ext uri="{FF2B5EF4-FFF2-40B4-BE49-F238E27FC236}">
                <a16:creationId xmlns:a16="http://schemas.microsoft.com/office/drawing/2014/main" id="{6EF90768-B516-40E1-85B4-B0D6B1D5E3C0}"/>
              </a:ext>
            </a:extLst>
          </p:cNvPr>
          <p:cNvSpPr/>
          <p:nvPr/>
        </p:nvSpPr>
        <p:spPr>
          <a:xfrm>
            <a:off x="6386876" y="332767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p:sp>
        <p:nvSpPr>
          <p:cNvPr id="112" name="矩形 111">
            <a:extLst>
              <a:ext uri="{FF2B5EF4-FFF2-40B4-BE49-F238E27FC236}">
                <a16:creationId xmlns:a16="http://schemas.microsoft.com/office/drawing/2014/main" id="{EDDFF4C3-538A-47FC-8E28-27A959C2F5A3}"/>
              </a:ext>
            </a:extLst>
          </p:cNvPr>
          <p:cNvSpPr/>
          <p:nvPr/>
        </p:nvSpPr>
        <p:spPr>
          <a:xfrm>
            <a:off x="6730698" y="332767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p:sp>
        <p:nvSpPr>
          <p:cNvPr id="113" name="矩形 112">
            <a:extLst>
              <a:ext uri="{FF2B5EF4-FFF2-40B4-BE49-F238E27FC236}">
                <a16:creationId xmlns:a16="http://schemas.microsoft.com/office/drawing/2014/main" id="{47EA14C9-D731-4925-9B34-6E3505CA7038}"/>
              </a:ext>
            </a:extLst>
          </p:cNvPr>
          <p:cNvSpPr/>
          <p:nvPr/>
        </p:nvSpPr>
        <p:spPr>
          <a:xfrm>
            <a:off x="7074520" y="332767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p:sp>
        <p:nvSpPr>
          <p:cNvPr id="114" name="矩形 113">
            <a:extLst>
              <a:ext uri="{FF2B5EF4-FFF2-40B4-BE49-F238E27FC236}">
                <a16:creationId xmlns:a16="http://schemas.microsoft.com/office/drawing/2014/main" id="{A7DC86CD-9D1F-41D3-ABC1-172069D07601}"/>
              </a:ext>
            </a:extLst>
          </p:cNvPr>
          <p:cNvSpPr/>
          <p:nvPr/>
        </p:nvSpPr>
        <p:spPr>
          <a:xfrm>
            <a:off x="7418341" y="3334544"/>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p:sp>
        <p:nvSpPr>
          <p:cNvPr id="115" name="文字方塊 114">
            <a:extLst>
              <a:ext uri="{FF2B5EF4-FFF2-40B4-BE49-F238E27FC236}">
                <a16:creationId xmlns:a16="http://schemas.microsoft.com/office/drawing/2014/main" id="{48EDE54E-4FC3-4722-9FFF-AB971AFB49A0}"/>
              </a:ext>
            </a:extLst>
          </p:cNvPr>
          <p:cNvSpPr txBox="1"/>
          <p:nvPr/>
        </p:nvSpPr>
        <p:spPr>
          <a:xfrm>
            <a:off x="7781256" y="2236294"/>
            <a:ext cx="348400" cy="523220"/>
          </a:xfrm>
          <a:prstGeom prst="rect">
            <a:avLst/>
          </a:prstGeom>
          <a:noFill/>
        </p:spPr>
        <p:txBody>
          <a:bodyPr wrap="square" rtlCol="0">
            <a:spAutoFit/>
          </a:bodyPr>
          <a:lstStyle/>
          <a:p>
            <a:r>
              <a:rPr lang="en-US" altLang="zh-TW" sz="2800" b="1" dirty="0"/>
              <a:t>=</a:t>
            </a:r>
            <a:endParaRPr lang="zh-TW" altLang="en-US" sz="2800" b="1" dirty="0"/>
          </a:p>
        </p:txBody>
      </p:sp>
      <p:grpSp>
        <p:nvGrpSpPr>
          <p:cNvPr id="116" name="群組 115">
            <a:extLst>
              <a:ext uri="{FF2B5EF4-FFF2-40B4-BE49-F238E27FC236}">
                <a16:creationId xmlns:a16="http://schemas.microsoft.com/office/drawing/2014/main" id="{3269D35C-FCCF-43F7-A2DC-C4B20147F03E}"/>
              </a:ext>
            </a:extLst>
          </p:cNvPr>
          <p:cNvGrpSpPr/>
          <p:nvPr/>
        </p:nvGrpSpPr>
        <p:grpSpPr>
          <a:xfrm>
            <a:off x="8231552" y="2128005"/>
            <a:ext cx="639241" cy="516616"/>
            <a:chOff x="5091792" y="1543557"/>
            <a:chExt cx="639241" cy="516616"/>
          </a:xfrm>
        </p:grpSpPr>
        <p:sp>
          <p:nvSpPr>
            <p:cNvPr id="117" name="文字方塊 116">
              <a:extLst>
                <a:ext uri="{FF2B5EF4-FFF2-40B4-BE49-F238E27FC236}">
                  <a16:creationId xmlns:a16="http://schemas.microsoft.com/office/drawing/2014/main" id="{B4938D8C-FE80-4657-B86B-A7CA92902CED}"/>
                </a:ext>
              </a:extLst>
            </p:cNvPr>
            <p:cNvSpPr txBox="1"/>
            <p:nvPr/>
          </p:nvSpPr>
          <p:spPr>
            <a:xfrm>
              <a:off x="5091792" y="1543557"/>
              <a:ext cx="639241"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endParaRPr lang="zh-TW" altLang="en-US" dirty="0"/>
            </a:p>
          </p:txBody>
        </p:sp>
        <mc:AlternateContent xmlns:mc="http://schemas.openxmlformats.org/markup-compatibility/2006" xmlns:a14="http://schemas.microsoft.com/office/drawing/2010/main">
          <mc:Choice Requires="a14">
            <p:sp>
              <p:nvSpPr>
                <p:cNvPr id="118" name="文字方塊 117">
                  <a:extLst>
                    <a:ext uri="{FF2B5EF4-FFF2-40B4-BE49-F238E27FC236}">
                      <a16:creationId xmlns:a16="http://schemas.microsoft.com/office/drawing/2014/main" id="{D84F6214-9419-41C7-BA1D-1307291233C3}"/>
                    </a:ext>
                  </a:extLst>
                </p:cNvPr>
                <p:cNvSpPr txBox="1"/>
                <p:nvPr/>
              </p:nvSpPr>
              <p:spPr>
                <a:xfrm>
                  <a:off x="5182638" y="1684301"/>
                  <a:ext cx="535595" cy="375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𝑾</m:t>
                            </m:r>
                          </m:e>
                          <m:sup>
                            <m:r>
                              <a:rPr lang="en-US" altLang="zh-TW" sz="2400" i="1">
                                <a:latin typeface="Cambria Math" panose="02040503050406030204" pitchFamily="18" charset="0"/>
                              </a:rPr>
                              <m:t>𝑘</m:t>
                            </m:r>
                          </m:sup>
                        </m:sSup>
                      </m:oMath>
                    </m:oMathPara>
                  </a14:m>
                  <a:endParaRPr lang="zh-TW" altLang="en-US" sz="2400" dirty="0"/>
                </a:p>
              </p:txBody>
            </p:sp>
          </mc:Choice>
          <mc:Fallback xmlns="">
            <p:sp>
              <p:nvSpPr>
                <p:cNvPr id="118" name="文字方塊 117">
                  <a:extLst>
                    <a:ext uri="{FF2B5EF4-FFF2-40B4-BE49-F238E27FC236}">
                      <a16:creationId xmlns:a16="http://schemas.microsoft.com/office/drawing/2014/main" id="{D84F6214-9419-41C7-BA1D-1307291233C3}"/>
                    </a:ext>
                  </a:extLst>
                </p:cNvPr>
                <p:cNvSpPr txBox="1">
                  <a:spLocks noRot="1" noChangeAspect="1" noMove="1" noResize="1" noEditPoints="1" noAdjustHandles="1" noChangeArrowheads="1" noChangeShapeType="1" noTextEdit="1"/>
                </p:cNvSpPr>
                <p:nvPr/>
              </p:nvSpPr>
              <p:spPr>
                <a:xfrm>
                  <a:off x="5182638" y="1684301"/>
                  <a:ext cx="535595" cy="375872"/>
                </a:xfrm>
                <a:prstGeom prst="rect">
                  <a:avLst/>
                </a:prstGeom>
                <a:blipFill>
                  <a:blip r:embed="rId29"/>
                  <a:stretch>
                    <a:fillRect l="-11628" t="-3226" r="-2326" b="-3226"/>
                  </a:stretch>
                </a:blipFill>
              </p:spPr>
              <p:txBody>
                <a:bodyPr/>
                <a:lstStyle/>
                <a:p>
                  <a:r>
                    <a:rPr lang="zh-CN" altLang="en-US">
                      <a:noFill/>
                    </a:rPr>
                    <a:t> </a:t>
                  </a:r>
                </a:p>
              </p:txBody>
            </p:sp>
          </mc:Fallback>
        </mc:AlternateContent>
      </p:grpSp>
      <p:sp>
        <p:nvSpPr>
          <p:cNvPr id="119" name="文字方塊 118">
            <a:extLst>
              <a:ext uri="{FF2B5EF4-FFF2-40B4-BE49-F238E27FC236}">
                <a16:creationId xmlns:a16="http://schemas.microsoft.com/office/drawing/2014/main" id="{17B05170-F180-47F8-936D-A1F99653BEBB}"/>
              </a:ext>
            </a:extLst>
          </p:cNvPr>
          <p:cNvSpPr txBox="1"/>
          <p:nvPr/>
        </p:nvSpPr>
        <p:spPr>
          <a:xfrm>
            <a:off x="7795858" y="3396602"/>
            <a:ext cx="348400" cy="523220"/>
          </a:xfrm>
          <a:prstGeom prst="rect">
            <a:avLst/>
          </a:prstGeom>
          <a:noFill/>
        </p:spPr>
        <p:txBody>
          <a:bodyPr wrap="square" rtlCol="0">
            <a:spAutoFit/>
          </a:bodyPr>
          <a:lstStyle/>
          <a:p>
            <a:r>
              <a:rPr lang="en-US" altLang="zh-TW" sz="2800" b="1" dirty="0"/>
              <a:t>=</a:t>
            </a:r>
            <a:endParaRPr lang="zh-TW" altLang="en-US" sz="2800" b="1" dirty="0"/>
          </a:p>
        </p:txBody>
      </p:sp>
      <p:grpSp>
        <p:nvGrpSpPr>
          <p:cNvPr id="120" name="群組 119">
            <a:extLst>
              <a:ext uri="{FF2B5EF4-FFF2-40B4-BE49-F238E27FC236}">
                <a16:creationId xmlns:a16="http://schemas.microsoft.com/office/drawing/2014/main" id="{854AD9D9-AC02-49A8-8949-B431747230F4}"/>
              </a:ext>
            </a:extLst>
          </p:cNvPr>
          <p:cNvGrpSpPr/>
          <p:nvPr/>
        </p:nvGrpSpPr>
        <p:grpSpPr>
          <a:xfrm>
            <a:off x="8246154" y="3288313"/>
            <a:ext cx="639241" cy="510076"/>
            <a:chOff x="5091792" y="1543557"/>
            <a:chExt cx="639241" cy="510076"/>
          </a:xfrm>
        </p:grpSpPr>
        <p:sp>
          <p:nvSpPr>
            <p:cNvPr id="121" name="文字方塊 120">
              <a:extLst>
                <a:ext uri="{FF2B5EF4-FFF2-40B4-BE49-F238E27FC236}">
                  <a16:creationId xmlns:a16="http://schemas.microsoft.com/office/drawing/2014/main" id="{91313D57-C8D7-4B60-9681-5B46CABD0D1A}"/>
                </a:ext>
              </a:extLst>
            </p:cNvPr>
            <p:cNvSpPr txBox="1"/>
            <p:nvPr/>
          </p:nvSpPr>
          <p:spPr>
            <a:xfrm>
              <a:off x="5091792" y="1543557"/>
              <a:ext cx="639241"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endParaRPr lang="zh-TW" altLang="en-US" dirty="0"/>
            </a:p>
          </p:txBody>
        </p:sp>
        <mc:AlternateContent xmlns:mc="http://schemas.openxmlformats.org/markup-compatibility/2006" xmlns:a14="http://schemas.microsoft.com/office/drawing/2010/main">
          <mc:Choice Requires="a14">
            <p:sp>
              <p:nvSpPr>
                <p:cNvPr id="122" name="文字方塊 121">
                  <a:extLst>
                    <a:ext uri="{FF2B5EF4-FFF2-40B4-BE49-F238E27FC236}">
                      <a16:creationId xmlns:a16="http://schemas.microsoft.com/office/drawing/2014/main" id="{4B9D82B1-44B2-4B82-81D5-9ABE0C974AF3}"/>
                    </a:ext>
                  </a:extLst>
                </p:cNvPr>
                <p:cNvSpPr txBox="1"/>
                <p:nvPr/>
              </p:nvSpPr>
              <p:spPr>
                <a:xfrm>
                  <a:off x="5182638" y="1684301"/>
                  <a:ext cx="52507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𝑾</m:t>
                            </m:r>
                          </m:e>
                          <m:sup>
                            <m:r>
                              <a:rPr lang="en-US" altLang="zh-TW" sz="2400" i="1">
                                <a:latin typeface="Cambria Math" panose="02040503050406030204" pitchFamily="18" charset="0"/>
                              </a:rPr>
                              <m:t>𝑣</m:t>
                            </m:r>
                          </m:sup>
                        </m:sSup>
                      </m:oMath>
                    </m:oMathPara>
                  </a14:m>
                  <a:endParaRPr lang="zh-TW" altLang="en-US" sz="2400" dirty="0"/>
                </a:p>
              </p:txBody>
            </p:sp>
          </mc:Choice>
          <mc:Fallback xmlns="">
            <p:sp>
              <p:nvSpPr>
                <p:cNvPr id="122" name="文字方塊 121">
                  <a:extLst>
                    <a:ext uri="{FF2B5EF4-FFF2-40B4-BE49-F238E27FC236}">
                      <a16:creationId xmlns:a16="http://schemas.microsoft.com/office/drawing/2014/main" id="{4B9D82B1-44B2-4B82-81D5-9ABE0C974AF3}"/>
                    </a:ext>
                  </a:extLst>
                </p:cNvPr>
                <p:cNvSpPr txBox="1">
                  <a:spLocks noRot="1" noChangeAspect="1" noMove="1" noResize="1" noEditPoints="1" noAdjustHandles="1" noChangeArrowheads="1" noChangeShapeType="1" noTextEdit="1"/>
                </p:cNvSpPr>
                <p:nvPr/>
              </p:nvSpPr>
              <p:spPr>
                <a:xfrm>
                  <a:off x="5182638" y="1684301"/>
                  <a:ext cx="525079" cy="369332"/>
                </a:xfrm>
                <a:prstGeom prst="rect">
                  <a:avLst/>
                </a:prstGeom>
                <a:blipFill>
                  <a:blip r:embed="rId30"/>
                  <a:stretch>
                    <a:fillRect l="-11905" b="-6667"/>
                  </a:stretch>
                </a:blipFill>
              </p:spPr>
              <p:txBody>
                <a:bodyPr/>
                <a:lstStyle/>
                <a:p>
                  <a:r>
                    <a:rPr lang="zh-CN" altLang="en-US">
                      <a:noFill/>
                    </a:rPr>
                    <a:t> </a:t>
                  </a:r>
                </a:p>
              </p:txBody>
            </p:sp>
          </mc:Fallback>
        </mc:AlternateContent>
      </p:grpSp>
      <p:grpSp>
        <p:nvGrpSpPr>
          <p:cNvPr id="124" name="群組 123">
            <a:extLst>
              <a:ext uri="{FF2B5EF4-FFF2-40B4-BE49-F238E27FC236}">
                <a16:creationId xmlns:a16="http://schemas.microsoft.com/office/drawing/2014/main" id="{A318E0D5-7FE6-42ED-8A98-1747027D75BC}"/>
              </a:ext>
            </a:extLst>
          </p:cNvPr>
          <p:cNvGrpSpPr/>
          <p:nvPr/>
        </p:nvGrpSpPr>
        <p:grpSpPr>
          <a:xfrm>
            <a:off x="8804855" y="2149893"/>
            <a:ext cx="1732589" cy="546872"/>
            <a:chOff x="6336961" y="1989986"/>
            <a:chExt cx="1732589" cy="546872"/>
          </a:xfrm>
        </p:grpSpPr>
        <p:sp>
          <p:nvSpPr>
            <p:cNvPr id="125" name="矩形 124">
              <a:extLst>
                <a:ext uri="{FF2B5EF4-FFF2-40B4-BE49-F238E27FC236}">
                  <a16:creationId xmlns:a16="http://schemas.microsoft.com/office/drawing/2014/main" id="{B02F9543-B37D-4AA3-A1AF-5AA31E520287}"/>
                </a:ext>
              </a:extLst>
            </p:cNvPr>
            <p:cNvSpPr/>
            <p:nvPr/>
          </p:nvSpPr>
          <p:spPr>
            <a:xfrm>
              <a:off x="6504409" y="1989986"/>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26" name="文字方塊 125">
                  <a:extLst>
                    <a:ext uri="{FF2B5EF4-FFF2-40B4-BE49-F238E27FC236}">
                      <a16:creationId xmlns:a16="http://schemas.microsoft.com/office/drawing/2014/main" id="{4F2E0F2A-29EE-43C5-9737-58E9DCE6630D}"/>
                    </a:ext>
                  </a:extLst>
                </p:cNvPr>
                <p:cNvSpPr txBox="1"/>
                <p:nvPr/>
              </p:nvSpPr>
              <p:spPr>
                <a:xfrm>
                  <a:off x="6336961" y="2030163"/>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126" name="文字方塊 125">
                  <a:extLst>
                    <a:ext uri="{FF2B5EF4-FFF2-40B4-BE49-F238E27FC236}">
                      <a16:creationId xmlns:a16="http://schemas.microsoft.com/office/drawing/2014/main" id="{4F2E0F2A-29EE-43C5-9737-58E9DCE6630D}"/>
                    </a:ext>
                  </a:extLst>
                </p:cNvPr>
                <p:cNvSpPr txBox="1">
                  <a:spLocks noRot="1" noChangeAspect="1" noMove="1" noResize="1" noEditPoints="1" noAdjustHandles="1" noChangeArrowheads="1" noChangeShapeType="1" noTextEdit="1"/>
                </p:cNvSpPr>
                <p:nvPr/>
              </p:nvSpPr>
              <p:spPr>
                <a:xfrm>
                  <a:off x="6336961" y="2030163"/>
                  <a:ext cx="715161" cy="470000"/>
                </a:xfrm>
                <a:prstGeom prst="rect">
                  <a:avLst/>
                </a:prstGeom>
                <a:blipFill>
                  <a:blip r:embed="rId36"/>
                  <a:stretch>
                    <a:fillRect/>
                  </a:stretch>
                </a:blipFill>
              </p:spPr>
              <p:txBody>
                <a:bodyPr/>
                <a:lstStyle/>
                <a:p>
                  <a:r>
                    <a:rPr lang="zh-TW" altLang="en-US">
                      <a:noFill/>
                    </a:rPr>
                    <a:t> </a:t>
                  </a:r>
                </a:p>
              </p:txBody>
            </p:sp>
          </mc:Fallback>
        </mc:AlternateContent>
        <p:sp>
          <p:nvSpPr>
            <p:cNvPr id="127" name="矩形 126">
              <a:extLst>
                <a:ext uri="{FF2B5EF4-FFF2-40B4-BE49-F238E27FC236}">
                  <a16:creationId xmlns:a16="http://schemas.microsoft.com/office/drawing/2014/main" id="{7D7F20B5-F21D-43B4-B486-EABC5C783E9A}"/>
                </a:ext>
              </a:extLst>
            </p:cNvPr>
            <p:cNvSpPr/>
            <p:nvPr/>
          </p:nvSpPr>
          <p:spPr>
            <a:xfrm>
              <a:off x="6848231" y="1989986"/>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28" name="文字方塊 127">
                  <a:extLst>
                    <a:ext uri="{FF2B5EF4-FFF2-40B4-BE49-F238E27FC236}">
                      <a16:creationId xmlns:a16="http://schemas.microsoft.com/office/drawing/2014/main" id="{BF9009BE-BFD7-4D14-9432-4A97CA64501E}"/>
                    </a:ext>
                  </a:extLst>
                </p:cNvPr>
                <p:cNvSpPr txBox="1"/>
                <p:nvPr/>
              </p:nvSpPr>
              <p:spPr>
                <a:xfrm>
                  <a:off x="6666746" y="2030164"/>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128" name="文字方塊 127">
                  <a:extLst>
                    <a:ext uri="{FF2B5EF4-FFF2-40B4-BE49-F238E27FC236}">
                      <a16:creationId xmlns:a16="http://schemas.microsoft.com/office/drawing/2014/main" id="{BF9009BE-BFD7-4D14-9432-4A97CA64501E}"/>
                    </a:ext>
                  </a:extLst>
                </p:cNvPr>
                <p:cNvSpPr txBox="1">
                  <a:spLocks noRot="1" noChangeAspect="1" noMove="1" noResize="1" noEditPoints="1" noAdjustHandles="1" noChangeArrowheads="1" noChangeShapeType="1" noTextEdit="1"/>
                </p:cNvSpPr>
                <p:nvPr/>
              </p:nvSpPr>
              <p:spPr>
                <a:xfrm>
                  <a:off x="6666746" y="2030164"/>
                  <a:ext cx="715161" cy="470000"/>
                </a:xfrm>
                <a:prstGeom prst="rect">
                  <a:avLst/>
                </a:prstGeom>
                <a:blipFill>
                  <a:blip r:embed="rId37"/>
                  <a:stretch>
                    <a:fillRect/>
                  </a:stretch>
                </a:blipFill>
              </p:spPr>
              <p:txBody>
                <a:bodyPr/>
                <a:lstStyle/>
                <a:p>
                  <a:r>
                    <a:rPr lang="zh-TW" altLang="en-US">
                      <a:noFill/>
                    </a:rPr>
                    <a:t> </a:t>
                  </a:r>
                </a:p>
              </p:txBody>
            </p:sp>
          </mc:Fallback>
        </mc:AlternateContent>
        <p:sp>
          <p:nvSpPr>
            <p:cNvPr id="129" name="矩形 128">
              <a:extLst>
                <a:ext uri="{FF2B5EF4-FFF2-40B4-BE49-F238E27FC236}">
                  <a16:creationId xmlns:a16="http://schemas.microsoft.com/office/drawing/2014/main" id="{076D2048-5511-48BF-996E-0E8D3C0FD19E}"/>
                </a:ext>
              </a:extLst>
            </p:cNvPr>
            <p:cNvSpPr/>
            <p:nvPr/>
          </p:nvSpPr>
          <p:spPr>
            <a:xfrm>
              <a:off x="7192053" y="1989986"/>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30" name="文字方塊 129">
                  <a:extLst>
                    <a:ext uri="{FF2B5EF4-FFF2-40B4-BE49-F238E27FC236}">
                      <a16:creationId xmlns:a16="http://schemas.microsoft.com/office/drawing/2014/main" id="{56AC6304-868D-42CD-819A-A55A1F705D2B}"/>
                    </a:ext>
                  </a:extLst>
                </p:cNvPr>
                <p:cNvSpPr txBox="1"/>
                <p:nvPr/>
              </p:nvSpPr>
              <p:spPr>
                <a:xfrm>
                  <a:off x="7010568" y="2030164"/>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130" name="文字方塊 129">
                  <a:extLst>
                    <a:ext uri="{FF2B5EF4-FFF2-40B4-BE49-F238E27FC236}">
                      <a16:creationId xmlns:a16="http://schemas.microsoft.com/office/drawing/2014/main" id="{56AC6304-868D-42CD-819A-A55A1F705D2B}"/>
                    </a:ext>
                  </a:extLst>
                </p:cNvPr>
                <p:cNvSpPr txBox="1">
                  <a:spLocks noRot="1" noChangeAspect="1" noMove="1" noResize="1" noEditPoints="1" noAdjustHandles="1" noChangeArrowheads="1" noChangeShapeType="1" noTextEdit="1"/>
                </p:cNvSpPr>
                <p:nvPr/>
              </p:nvSpPr>
              <p:spPr>
                <a:xfrm>
                  <a:off x="7010568" y="2030164"/>
                  <a:ext cx="715161" cy="470000"/>
                </a:xfrm>
                <a:prstGeom prst="rect">
                  <a:avLst/>
                </a:prstGeom>
                <a:blipFill>
                  <a:blip r:embed="rId38"/>
                  <a:stretch>
                    <a:fillRect/>
                  </a:stretch>
                </a:blipFill>
              </p:spPr>
              <p:txBody>
                <a:bodyPr/>
                <a:lstStyle/>
                <a:p>
                  <a:r>
                    <a:rPr lang="zh-TW" altLang="en-US">
                      <a:noFill/>
                    </a:rPr>
                    <a:t> </a:t>
                  </a:r>
                </a:p>
              </p:txBody>
            </p:sp>
          </mc:Fallback>
        </mc:AlternateContent>
        <p:sp>
          <p:nvSpPr>
            <p:cNvPr id="131" name="矩形 130">
              <a:extLst>
                <a:ext uri="{FF2B5EF4-FFF2-40B4-BE49-F238E27FC236}">
                  <a16:creationId xmlns:a16="http://schemas.microsoft.com/office/drawing/2014/main" id="{37F64DAA-3437-44EE-8973-9F421E6C8857}"/>
                </a:ext>
              </a:extLst>
            </p:cNvPr>
            <p:cNvSpPr/>
            <p:nvPr/>
          </p:nvSpPr>
          <p:spPr>
            <a:xfrm>
              <a:off x="7535874" y="1996858"/>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32" name="文字方塊 131">
                  <a:extLst>
                    <a:ext uri="{FF2B5EF4-FFF2-40B4-BE49-F238E27FC236}">
                      <a16:creationId xmlns:a16="http://schemas.microsoft.com/office/drawing/2014/main" id="{19B08353-8E95-4DDA-9723-9BE60D61E612}"/>
                    </a:ext>
                  </a:extLst>
                </p:cNvPr>
                <p:cNvSpPr txBox="1"/>
                <p:nvPr/>
              </p:nvSpPr>
              <p:spPr>
                <a:xfrm>
                  <a:off x="7354389" y="2037036"/>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132" name="文字方塊 131">
                  <a:extLst>
                    <a:ext uri="{FF2B5EF4-FFF2-40B4-BE49-F238E27FC236}">
                      <a16:creationId xmlns:a16="http://schemas.microsoft.com/office/drawing/2014/main" id="{19B08353-8E95-4DDA-9723-9BE60D61E612}"/>
                    </a:ext>
                  </a:extLst>
                </p:cNvPr>
                <p:cNvSpPr txBox="1">
                  <a:spLocks noRot="1" noChangeAspect="1" noMove="1" noResize="1" noEditPoints="1" noAdjustHandles="1" noChangeArrowheads="1" noChangeShapeType="1" noTextEdit="1"/>
                </p:cNvSpPr>
                <p:nvPr/>
              </p:nvSpPr>
              <p:spPr>
                <a:xfrm>
                  <a:off x="7354389" y="2037036"/>
                  <a:ext cx="715161" cy="468975"/>
                </a:xfrm>
                <a:prstGeom prst="rect">
                  <a:avLst/>
                </a:prstGeom>
                <a:blipFill>
                  <a:blip r:embed="rId39"/>
                  <a:stretch>
                    <a:fillRect/>
                  </a:stretch>
                </a:blipFill>
              </p:spPr>
              <p:txBody>
                <a:bodyPr/>
                <a:lstStyle/>
                <a:p>
                  <a:r>
                    <a:rPr lang="zh-TW" altLang="en-US">
                      <a:noFill/>
                    </a:rPr>
                    <a:t> </a:t>
                  </a:r>
                </a:p>
              </p:txBody>
            </p:sp>
          </mc:Fallback>
        </mc:AlternateContent>
      </p:grpSp>
      <p:grpSp>
        <p:nvGrpSpPr>
          <p:cNvPr id="133" name="群組 132">
            <a:extLst>
              <a:ext uri="{FF2B5EF4-FFF2-40B4-BE49-F238E27FC236}">
                <a16:creationId xmlns:a16="http://schemas.microsoft.com/office/drawing/2014/main" id="{87BC4C13-1829-4B2E-BF23-6E293FD2412C}"/>
              </a:ext>
            </a:extLst>
          </p:cNvPr>
          <p:cNvGrpSpPr/>
          <p:nvPr/>
        </p:nvGrpSpPr>
        <p:grpSpPr>
          <a:xfrm>
            <a:off x="8819457" y="3299833"/>
            <a:ext cx="1732589" cy="546872"/>
            <a:chOff x="6336961" y="1989986"/>
            <a:chExt cx="1732589" cy="546872"/>
          </a:xfrm>
        </p:grpSpPr>
        <p:sp>
          <p:nvSpPr>
            <p:cNvPr id="134" name="矩形 133">
              <a:extLst>
                <a:ext uri="{FF2B5EF4-FFF2-40B4-BE49-F238E27FC236}">
                  <a16:creationId xmlns:a16="http://schemas.microsoft.com/office/drawing/2014/main" id="{2342BF4F-D80D-4B2B-9CD4-40543BD52A4B}"/>
                </a:ext>
              </a:extLst>
            </p:cNvPr>
            <p:cNvSpPr/>
            <p:nvPr/>
          </p:nvSpPr>
          <p:spPr>
            <a:xfrm>
              <a:off x="6504409" y="1989986"/>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35" name="文字方塊 134">
                  <a:extLst>
                    <a:ext uri="{FF2B5EF4-FFF2-40B4-BE49-F238E27FC236}">
                      <a16:creationId xmlns:a16="http://schemas.microsoft.com/office/drawing/2014/main" id="{61CD09E4-2D73-4E5F-A836-9CAB4C3D7DE1}"/>
                    </a:ext>
                  </a:extLst>
                </p:cNvPr>
                <p:cNvSpPr txBox="1"/>
                <p:nvPr/>
              </p:nvSpPr>
              <p:spPr>
                <a:xfrm>
                  <a:off x="6336961" y="2030163"/>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135" name="文字方塊 134">
                  <a:extLst>
                    <a:ext uri="{FF2B5EF4-FFF2-40B4-BE49-F238E27FC236}">
                      <a16:creationId xmlns:a16="http://schemas.microsoft.com/office/drawing/2014/main" id="{61CD09E4-2D73-4E5F-A836-9CAB4C3D7DE1}"/>
                    </a:ext>
                  </a:extLst>
                </p:cNvPr>
                <p:cNvSpPr txBox="1">
                  <a:spLocks noRot="1" noChangeAspect="1" noMove="1" noResize="1" noEditPoints="1" noAdjustHandles="1" noChangeArrowheads="1" noChangeShapeType="1" noTextEdit="1"/>
                </p:cNvSpPr>
                <p:nvPr/>
              </p:nvSpPr>
              <p:spPr>
                <a:xfrm>
                  <a:off x="6336961" y="2030163"/>
                  <a:ext cx="715161" cy="470000"/>
                </a:xfrm>
                <a:prstGeom prst="rect">
                  <a:avLst/>
                </a:prstGeom>
                <a:blipFill>
                  <a:blip r:embed="rId40"/>
                  <a:stretch>
                    <a:fillRect/>
                  </a:stretch>
                </a:blipFill>
              </p:spPr>
              <p:txBody>
                <a:bodyPr/>
                <a:lstStyle/>
                <a:p>
                  <a:r>
                    <a:rPr lang="zh-TW" altLang="en-US">
                      <a:noFill/>
                    </a:rPr>
                    <a:t> </a:t>
                  </a:r>
                </a:p>
              </p:txBody>
            </p:sp>
          </mc:Fallback>
        </mc:AlternateContent>
        <p:sp>
          <p:nvSpPr>
            <p:cNvPr id="136" name="矩形 135">
              <a:extLst>
                <a:ext uri="{FF2B5EF4-FFF2-40B4-BE49-F238E27FC236}">
                  <a16:creationId xmlns:a16="http://schemas.microsoft.com/office/drawing/2014/main" id="{55D36200-A69B-4B47-8C90-B91E85647217}"/>
                </a:ext>
              </a:extLst>
            </p:cNvPr>
            <p:cNvSpPr/>
            <p:nvPr/>
          </p:nvSpPr>
          <p:spPr>
            <a:xfrm>
              <a:off x="6848231" y="1989986"/>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37" name="文字方塊 136">
                  <a:extLst>
                    <a:ext uri="{FF2B5EF4-FFF2-40B4-BE49-F238E27FC236}">
                      <a16:creationId xmlns:a16="http://schemas.microsoft.com/office/drawing/2014/main" id="{8CEC3B84-65C5-421A-917F-B37075B4914C}"/>
                    </a:ext>
                  </a:extLst>
                </p:cNvPr>
                <p:cNvSpPr txBox="1"/>
                <p:nvPr/>
              </p:nvSpPr>
              <p:spPr>
                <a:xfrm>
                  <a:off x="6666746" y="2030164"/>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137" name="文字方塊 136">
                  <a:extLst>
                    <a:ext uri="{FF2B5EF4-FFF2-40B4-BE49-F238E27FC236}">
                      <a16:creationId xmlns:a16="http://schemas.microsoft.com/office/drawing/2014/main" id="{8CEC3B84-65C5-421A-917F-B37075B4914C}"/>
                    </a:ext>
                  </a:extLst>
                </p:cNvPr>
                <p:cNvSpPr txBox="1">
                  <a:spLocks noRot="1" noChangeAspect="1" noMove="1" noResize="1" noEditPoints="1" noAdjustHandles="1" noChangeArrowheads="1" noChangeShapeType="1" noTextEdit="1"/>
                </p:cNvSpPr>
                <p:nvPr/>
              </p:nvSpPr>
              <p:spPr>
                <a:xfrm>
                  <a:off x="6666746" y="2030164"/>
                  <a:ext cx="715161" cy="470000"/>
                </a:xfrm>
                <a:prstGeom prst="rect">
                  <a:avLst/>
                </a:prstGeom>
                <a:blipFill>
                  <a:blip r:embed="rId41"/>
                  <a:stretch>
                    <a:fillRect/>
                  </a:stretch>
                </a:blipFill>
              </p:spPr>
              <p:txBody>
                <a:bodyPr/>
                <a:lstStyle/>
                <a:p>
                  <a:r>
                    <a:rPr lang="zh-TW" altLang="en-US">
                      <a:noFill/>
                    </a:rPr>
                    <a:t> </a:t>
                  </a:r>
                </a:p>
              </p:txBody>
            </p:sp>
          </mc:Fallback>
        </mc:AlternateContent>
        <p:sp>
          <p:nvSpPr>
            <p:cNvPr id="138" name="矩形 137">
              <a:extLst>
                <a:ext uri="{FF2B5EF4-FFF2-40B4-BE49-F238E27FC236}">
                  <a16:creationId xmlns:a16="http://schemas.microsoft.com/office/drawing/2014/main" id="{474E59DD-0CDB-480F-A777-5A4DDBF227B7}"/>
                </a:ext>
              </a:extLst>
            </p:cNvPr>
            <p:cNvSpPr/>
            <p:nvPr/>
          </p:nvSpPr>
          <p:spPr>
            <a:xfrm>
              <a:off x="7192053" y="1989986"/>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39" name="文字方塊 138">
                  <a:extLst>
                    <a:ext uri="{FF2B5EF4-FFF2-40B4-BE49-F238E27FC236}">
                      <a16:creationId xmlns:a16="http://schemas.microsoft.com/office/drawing/2014/main" id="{6AB455D0-01D5-4CD6-8A8B-5CE2F4F5FF56}"/>
                    </a:ext>
                  </a:extLst>
                </p:cNvPr>
                <p:cNvSpPr txBox="1"/>
                <p:nvPr/>
              </p:nvSpPr>
              <p:spPr>
                <a:xfrm>
                  <a:off x="7010568" y="2030164"/>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139" name="文字方塊 138">
                  <a:extLst>
                    <a:ext uri="{FF2B5EF4-FFF2-40B4-BE49-F238E27FC236}">
                      <a16:creationId xmlns:a16="http://schemas.microsoft.com/office/drawing/2014/main" id="{6AB455D0-01D5-4CD6-8A8B-5CE2F4F5FF56}"/>
                    </a:ext>
                  </a:extLst>
                </p:cNvPr>
                <p:cNvSpPr txBox="1">
                  <a:spLocks noRot="1" noChangeAspect="1" noMove="1" noResize="1" noEditPoints="1" noAdjustHandles="1" noChangeArrowheads="1" noChangeShapeType="1" noTextEdit="1"/>
                </p:cNvSpPr>
                <p:nvPr/>
              </p:nvSpPr>
              <p:spPr>
                <a:xfrm>
                  <a:off x="7010568" y="2030164"/>
                  <a:ext cx="715161" cy="470000"/>
                </a:xfrm>
                <a:prstGeom prst="rect">
                  <a:avLst/>
                </a:prstGeom>
                <a:blipFill>
                  <a:blip r:embed="rId42"/>
                  <a:stretch>
                    <a:fillRect/>
                  </a:stretch>
                </a:blipFill>
              </p:spPr>
              <p:txBody>
                <a:bodyPr/>
                <a:lstStyle/>
                <a:p>
                  <a:r>
                    <a:rPr lang="zh-TW" altLang="en-US">
                      <a:noFill/>
                    </a:rPr>
                    <a:t> </a:t>
                  </a:r>
                </a:p>
              </p:txBody>
            </p:sp>
          </mc:Fallback>
        </mc:AlternateContent>
        <p:sp>
          <p:nvSpPr>
            <p:cNvPr id="140" name="矩形 139">
              <a:extLst>
                <a:ext uri="{FF2B5EF4-FFF2-40B4-BE49-F238E27FC236}">
                  <a16:creationId xmlns:a16="http://schemas.microsoft.com/office/drawing/2014/main" id="{F4C63A84-E48D-40C3-B8ED-BB65FF3416A3}"/>
                </a:ext>
              </a:extLst>
            </p:cNvPr>
            <p:cNvSpPr/>
            <p:nvPr/>
          </p:nvSpPr>
          <p:spPr>
            <a:xfrm>
              <a:off x="7535874" y="1996858"/>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41" name="文字方塊 140">
                  <a:extLst>
                    <a:ext uri="{FF2B5EF4-FFF2-40B4-BE49-F238E27FC236}">
                      <a16:creationId xmlns:a16="http://schemas.microsoft.com/office/drawing/2014/main" id="{D8E42D89-E243-4082-9656-E83B06CDDBBB}"/>
                    </a:ext>
                  </a:extLst>
                </p:cNvPr>
                <p:cNvSpPr txBox="1"/>
                <p:nvPr/>
              </p:nvSpPr>
              <p:spPr>
                <a:xfrm>
                  <a:off x="7354389" y="2037036"/>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141" name="文字方塊 140">
                  <a:extLst>
                    <a:ext uri="{FF2B5EF4-FFF2-40B4-BE49-F238E27FC236}">
                      <a16:creationId xmlns:a16="http://schemas.microsoft.com/office/drawing/2014/main" id="{D8E42D89-E243-4082-9656-E83B06CDDBBB}"/>
                    </a:ext>
                  </a:extLst>
                </p:cNvPr>
                <p:cNvSpPr txBox="1">
                  <a:spLocks noRot="1" noChangeAspect="1" noMove="1" noResize="1" noEditPoints="1" noAdjustHandles="1" noChangeArrowheads="1" noChangeShapeType="1" noTextEdit="1"/>
                </p:cNvSpPr>
                <p:nvPr/>
              </p:nvSpPr>
              <p:spPr>
                <a:xfrm>
                  <a:off x="7354389" y="2037036"/>
                  <a:ext cx="715161" cy="468975"/>
                </a:xfrm>
                <a:prstGeom prst="rect">
                  <a:avLst/>
                </a:prstGeom>
                <a:blipFill>
                  <a:blip r:embed="rId43"/>
                  <a:stretch>
                    <a:fillRect/>
                  </a:stretch>
                </a:blipFill>
              </p:spPr>
              <p:txBody>
                <a:bodyPr/>
                <a:lstStyle/>
                <a:p>
                  <a:r>
                    <a:rPr lang="zh-TW" altLang="en-US">
                      <a:noFill/>
                    </a:rPr>
                    <a:t> </a:t>
                  </a:r>
                </a:p>
              </p:txBody>
            </p:sp>
          </mc:Fallback>
        </mc:AlternateContent>
      </p:grpSp>
      <p:grpSp>
        <p:nvGrpSpPr>
          <p:cNvPr id="150" name="群組 149">
            <a:extLst>
              <a:ext uri="{FF2B5EF4-FFF2-40B4-BE49-F238E27FC236}">
                <a16:creationId xmlns:a16="http://schemas.microsoft.com/office/drawing/2014/main" id="{B3BFF2BA-07A3-43D0-BD86-CF2EECD05CCD}"/>
              </a:ext>
            </a:extLst>
          </p:cNvPr>
          <p:cNvGrpSpPr/>
          <p:nvPr/>
        </p:nvGrpSpPr>
        <p:grpSpPr>
          <a:xfrm>
            <a:off x="6208108" y="3352624"/>
            <a:ext cx="1732589" cy="495098"/>
            <a:chOff x="3387509" y="317020"/>
            <a:chExt cx="1732589" cy="495098"/>
          </a:xfrm>
        </p:grpSpPr>
        <mc:AlternateContent xmlns:mc="http://schemas.openxmlformats.org/markup-compatibility/2006" xmlns:a14="http://schemas.microsoft.com/office/drawing/2010/main">
          <mc:Choice Requires="a14">
            <p:sp>
              <p:nvSpPr>
                <p:cNvPr id="142" name="文字方塊 141">
                  <a:extLst>
                    <a:ext uri="{FF2B5EF4-FFF2-40B4-BE49-F238E27FC236}">
                      <a16:creationId xmlns:a16="http://schemas.microsoft.com/office/drawing/2014/main" id="{7CD8A03C-1D2E-46F6-BAEB-7848821D268E}"/>
                    </a:ext>
                  </a:extLst>
                </p:cNvPr>
                <p:cNvSpPr txBox="1"/>
                <p:nvPr/>
              </p:nvSpPr>
              <p:spPr>
                <a:xfrm>
                  <a:off x="3387509" y="31702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142" name="文字方塊 141">
                  <a:extLst>
                    <a:ext uri="{FF2B5EF4-FFF2-40B4-BE49-F238E27FC236}">
                      <a16:creationId xmlns:a16="http://schemas.microsoft.com/office/drawing/2014/main" id="{7CD8A03C-1D2E-46F6-BAEB-7848821D268E}"/>
                    </a:ext>
                  </a:extLst>
                </p:cNvPr>
                <p:cNvSpPr txBox="1">
                  <a:spLocks noRot="1" noChangeAspect="1" noMove="1" noResize="1" noEditPoints="1" noAdjustHandles="1" noChangeArrowheads="1" noChangeShapeType="1" noTextEdit="1"/>
                </p:cNvSpPr>
                <p:nvPr/>
              </p:nvSpPr>
              <p:spPr>
                <a:xfrm>
                  <a:off x="3387509" y="317020"/>
                  <a:ext cx="715161" cy="470000"/>
                </a:xfrm>
                <a:prstGeom prst="rect">
                  <a:avLst/>
                </a:prstGeom>
                <a:blipFill>
                  <a:blip r:embed="rId4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3" name="文字方塊 142">
                  <a:extLst>
                    <a:ext uri="{FF2B5EF4-FFF2-40B4-BE49-F238E27FC236}">
                      <a16:creationId xmlns:a16="http://schemas.microsoft.com/office/drawing/2014/main" id="{BE8E745F-F01B-49B2-9F4F-515D4C176D96}"/>
                    </a:ext>
                  </a:extLst>
                </p:cNvPr>
                <p:cNvSpPr txBox="1"/>
                <p:nvPr/>
              </p:nvSpPr>
              <p:spPr>
                <a:xfrm>
                  <a:off x="4061116" y="336271"/>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143" name="文字方塊 142">
                  <a:extLst>
                    <a:ext uri="{FF2B5EF4-FFF2-40B4-BE49-F238E27FC236}">
                      <a16:creationId xmlns:a16="http://schemas.microsoft.com/office/drawing/2014/main" id="{BE8E745F-F01B-49B2-9F4F-515D4C176D96}"/>
                    </a:ext>
                  </a:extLst>
                </p:cNvPr>
                <p:cNvSpPr txBox="1">
                  <a:spLocks noRot="1" noChangeAspect="1" noMove="1" noResize="1" noEditPoints="1" noAdjustHandles="1" noChangeArrowheads="1" noChangeShapeType="1" noTextEdit="1"/>
                </p:cNvSpPr>
                <p:nvPr/>
              </p:nvSpPr>
              <p:spPr>
                <a:xfrm>
                  <a:off x="4061116" y="336271"/>
                  <a:ext cx="715161" cy="470000"/>
                </a:xfrm>
                <a:prstGeom prst="rect">
                  <a:avLst/>
                </a:prstGeom>
                <a:blipFill>
                  <a:blip r:embed="rId4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4" name="文字方塊 143">
                  <a:extLst>
                    <a:ext uri="{FF2B5EF4-FFF2-40B4-BE49-F238E27FC236}">
                      <a16:creationId xmlns:a16="http://schemas.microsoft.com/office/drawing/2014/main" id="{890411A0-1588-4AFE-AA16-AE27D45BF85D}"/>
                    </a:ext>
                  </a:extLst>
                </p:cNvPr>
                <p:cNvSpPr txBox="1"/>
                <p:nvPr/>
              </p:nvSpPr>
              <p:spPr>
                <a:xfrm>
                  <a:off x="4404937" y="343143"/>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144" name="文字方塊 143">
                  <a:extLst>
                    <a:ext uri="{FF2B5EF4-FFF2-40B4-BE49-F238E27FC236}">
                      <a16:creationId xmlns:a16="http://schemas.microsoft.com/office/drawing/2014/main" id="{890411A0-1588-4AFE-AA16-AE27D45BF85D}"/>
                    </a:ext>
                  </a:extLst>
                </p:cNvPr>
                <p:cNvSpPr txBox="1">
                  <a:spLocks noRot="1" noChangeAspect="1" noMove="1" noResize="1" noEditPoints="1" noAdjustHandles="1" noChangeArrowheads="1" noChangeShapeType="1" noTextEdit="1"/>
                </p:cNvSpPr>
                <p:nvPr/>
              </p:nvSpPr>
              <p:spPr>
                <a:xfrm>
                  <a:off x="4404937" y="343143"/>
                  <a:ext cx="715161" cy="468975"/>
                </a:xfrm>
                <a:prstGeom prst="rect">
                  <a:avLst/>
                </a:prstGeom>
                <a:blipFill>
                  <a:blip r:embed="rId4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5" name="文字方塊 144">
                  <a:extLst>
                    <a:ext uri="{FF2B5EF4-FFF2-40B4-BE49-F238E27FC236}">
                      <a16:creationId xmlns:a16="http://schemas.microsoft.com/office/drawing/2014/main" id="{D1C5D9D8-3D65-43F8-85B8-5D1BD14576FA}"/>
                    </a:ext>
                  </a:extLst>
                </p:cNvPr>
                <p:cNvSpPr txBox="1"/>
                <p:nvPr/>
              </p:nvSpPr>
              <p:spPr>
                <a:xfrm>
                  <a:off x="3745089" y="325081"/>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145" name="文字方塊 144">
                  <a:extLst>
                    <a:ext uri="{FF2B5EF4-FFF2-40B4-BE49-F238E27FC236}">
                      <a16:creationId xmlns:a16="http://schemas.microsoft.com/office/drawing/2014/main" id="{D1C5D9D8-3D65-43F8-85B8-5D1BD14576FA}"/>
                    </a:ext>
                  </a:extLst>
                </p:cNvPr>
                <p:cNvSpPr txBox="1">
                  <a:spLocks noRot="1" noChangeAspect="1" noMove="1" noResize="1" noEditPoints="1" noAdjustHandles="1" noChangeArrowheads="1" noChangeShapeType="1" noTextEdit="1"/>
                </p:cNvSpPr>
                <p:nvPr/>
              </p:nvSpPr>
              <p:spPr>
                <a:xfrm>
                  <a:off x="3745089" y="325081"/>
                  <a:ext cx="715161" cy="470000"/>
                </a:xfrm>
                <a:prstGeom prst="rect">
                  <a:avLst/>
                </a:prstGeom>
                <a:blipFill>
                  <a:blip r:embed="rId47"/>
                  <a:stretch>
                    <a:fillRect/>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146" name="文字方塊 145">
                <a:extLst>
                  <a:ext uri="{FF2B5EF4-FFF2-40B4-BE49-F238E27FC236}">
                    <a16:creationId xmlns:a16="http://schemas.microsoft.com/office/drawing/2014/main" id="{6A6C0F21-9260-43AC-86A1-3F2B96588C22}"/>
                  </a:ext>
                </a:extLst>
              </p:cNvPr>
              <p:cNvSpPr txBox="1"/>
              <p:nvPr/>
            </p:nvSpPr>
            <p:spPr>
              <a:xfrm>
                <a:off x="6190248" y="2190828"/>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146" name="文字方塊 145">
                <a:extLst>
                  <a:ext uri="{FF2B5EF4-FFF2-40B4-BE49-F238E27FC236}">
                    <a16:creationId xmlns:a16="http://schemas.microsoft.com/office/drawing/2014/main" id="{6A6C0F21-9260-43AC-86A1-3F2B96588C22}"/>
                  </a:ext>
                </a:extLst>
              </p:cNvPr>
              <p:cNvSpPr txBox="1">
                <a:spLocks noRot="1" noChangeAspect="1" noMove="1" noResize="1" noEditPoints="1" noAdjustHandles="1" noChangeArrowheads="1" noChangeShapeType="1" noTextEdit="1"/>
              </p:cNvSpPr>
              <p:nvPr/>
            </p:nvSpPr>
            <p:spPr>
              <a:xfrm>
                <a:off x="6190248" y="2190828"/>
                <a:ext cx="715161" cy="470000"/>
              </a:xfrm>
              <a:prstGeom prst="rect">
                <a:avLst/>
              </a:prstGeom>
              <a:blipFill>
                <a:blip r:embed="rId4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7" name="文字方塊 146">
                <a:extLst>
                  <a:ext uri="{FF2B5EF4-FFF2-40B4-BE49-F238E27FC236}">
                    <a16:creationId xmlns:a16="http://schemas.microsoft.com/office/drawing/2014/main" id="{D416AE2E-FA3D-4058-8524-B52A9B9B470F}"/>
                  </a:ext>
                </a:extLst>
              </p:cNvPr>
              <p:cNvSpPr txBox="1"/>
              <p:nvPr/>
            </p:nvSpPr>
            <p:spPr>
              <a:xfrm>
                <a:off x="6863855" y="2210079"/>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147" name="文字方塊 146">
                <a:extLst>
                  <a:ext uri="{FF2B5EF4-FFF2-40B4-BE49-F238E27FC236}">
                    <a16:creationId xmlns:a16="http://schemas.microsoft.com/office/drawing/2014/main" id="{D416AE2E-FA3D-4058-8524-B52A9B9B470F}"/>
                  </a:ext>
                </a:extLst>
              </p:cNvPr>
              <p:cNvSpPr txBox="1">
                <a:spLocks noRot="1" noChangeAspect="1" noMove="1" noResize="1" noEditPoints="1" noAdjustHandles="1" noChangeArrowheads="1" noChangeShapeType="1" noTextEdit="1"/>
              </p:cNvSpPr>
              <p:nvPr/>
            </p:nvSpPr>
            <p:spPr>
              <a:xfrm>
                <a:off x="6863855" y="2210079"/>
                <a:ext cx="715161" cy="470000"/>
              </a:xfrm>
              <a:prstGeom prst="rect">
                <a:avLst/>
              </a:prstGeom>
              <a:blipFill>
                <a:blip r:embed="rId4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8" name="文字方塊 147">
                <a:extLst>
                  <a:ext uri="{FF2B5EF4-FFF2-40B4-BE49-F238E27FC236}">
                    <a16:creationId xmlns:a16="http://schemas.microsoft.com/office/drawing/2014/main" id="{039976BC-510B-47BF-B8E6-B24FDF6E8C47}"/>
                  </a:ext>
                </a:extLst>
              </p:cNvPr>
              <p:cNvSpPr txBox="1"/>
              <p:nvPr/>
            </p:nvSpPr>
            <p:spPr>
              <a:xfrm>
                <a:off x="7207676" y="2216952"/>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148" name="文字方塊 147">
                <a:extLst>
                  <a:ext uri="{FF2B5EF4-FFF2-40B4-BE49-F238E27FC236}">
                    <a16:creationId xmlns:a16="http://schemas.microsoft.com/office/drawing/2014/main" id="{039976BC-510B-47BF-B8E6-B24FDF6E8C47}"/>
                  </a:ext>
                </a:extLst>
              </p:cNvPr>
              <p:cNvSpPr txBox="1">
                <a:spLocks noRot="1" noChangeAspect="1" noMove="1" noResize="1" noEditPoints="1" noAdjustHandles="1" noChangeArrowheads="1" noChangeShapeType="1" noTextEdit="1"/>
              </p:cNvSpPr>
              <p:nvPr/>
            </p:nvSpPr>
            <p:spPr>
              <a:xfrm>
                <a:off x="7207676" y="2216952"/>
                <a:ext cx="715161" cy="468975"/>
              </a:xfrm>
              <a:prstGeom prst="rect">
                <a:avLst/>
              </a:prstGeom>
              <a:blipFill>
                <a:blip r:embed="rId5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9" name="文字方塊 148">
                <a:extLst>
                  <a:ext uri="{FF2B5EF4-FFF2-40B4-BE49-F238E27FC236}">
                    <a16:creationId xmlns:a16="http://schemas.microsoft.com/office/drawing/2014/main" id="{5B7773F3-030F-47FE-A965-4D6EC72BEBB4}"/>
                  </a:ext>
                </a:extLst>
              </p:cNvPr>
              <p:cNvSpPr txBox="1"/>
              <p:nvPr/>
            </p:nvSpPr>
            <p:spPr>
              <a:xfrm>
                <a:off x="6547828" y="2198889"/>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149" name="文字方塊 148">
                <a:extLst>
                  <a:ext uri="{FF2B5EF4-FFF2-40B4-BE49-F238E27FC236}">
                    <a16:creationId xmlns:a16="http://schemas.microsoft.com/office/drawing/2014/main" id="{5B7773F3-030F-47FE-A965-4D6EC72BEBB4}"/>
                  </a:ext>
                </a:extLst>
              </p:cNvPr>
              <p:cNvSpPr txBox="1">
                <a:spLocks noRot="1" noChangeAspect="1" noMove="1" noResize="1" noEditPoints="1" noAdjustHandles="1" noChangeArrowheads="1" noChangeShapeType="1" noTextEdit="1"/>
              </p:cNvSpPr>
              <p:nvPr/>
            </p:nvSpPr>
            <p:spPr>
              <a:xfrm>
                <a:off x="6547828" y="2198889"/>
                <a:ext cx="715161" cy="470000"/>
              </a:xfrm>
              <a:prstGeom prst="rect">
                <a:avLst/>
              </a:prstGeom>
              <a:blipFill>
                <a:blip r:embed="rId5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1" name="文字方塊 150">
                <a:extLst>
                  <a:ext uri="{FF2B5EF4-FFF2-40B4-BE49-F238E27FC236}">
                    <a16:creationId xmlns:a16="http://schemas.microsoft.com/office/drawing/2014/main" id="{2DA4962A-B99E-4279-9983-1E3D3161D923}"/>
                  </a:ext>
                </a:extLst>
              </p:cNvPr>
              <p:cNvSpPr txBox="1"/>
              <p:nvPr/>
            </p:nvSpPr>
            <p:spPr>
              <a:xfrm>
                <a:off x="9534617" y="1577526"/>
                <a:ext cx="23884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𝑰</m:t>
                      </m:r>
                    </m:oMath>
                  </m:oMathPara>
                </a14:m>
                <a:endParaRPr lang="zh-TW" altLang="en-US" sz="2800" b="1" dirty="0"/>
              </a:p>
            </p:txBody>
          </p:sp>
        </mc:Choice>
        <mc:Fallback xmlns="">
          <p:sp>
            <p:nvSpPr>
              <p:cNvPr id="151" name="文字方塊 150">
                <a:extLst>
                  <a:ext uri="{FF2B5EF4-FFF2-40B4-BE49-F238E27FC236}">
                    <a16:creationId xmlns:a16="http://schemas.microsoft.com/office/drawing/2014/main" id="{2DA4962A-B99E-4279-9983-1E3D3161D923}"/>
                  </a:ext>
                </a:extLst>
              </p:cNvPr>
              <p:cNvSpPr txBox="1">
                <a:spLocks noRot="1" noChangeAspect="1" noMove="1" noResize="1" noEditPoints="1" noAdjustHandles="1" noChangeArrowheads="1" noChangeShapeType="1" noTextEdit="1"/>
              </p:cNvSpPr>
              <p:nvPr/>
            </p:nvSpPr>
            <p:spPr>
              <a:xfrm>
                <a:off x="9534617" y="1577526"/>
                <a:ext cx="238847" cy="430887"/>
              </a:xfrm>
              <a:prstGeom prst="rect">
                <a:avLst/>
              </a:prstGeom>
              <a:blipFill>
                <a:blip r:embed="rId52"/>
                <a:stretch>
                  <a:fillRect l="-30000" r="-35000" b="-58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2" name="文字方塊 151">
                <a:extLst>
                  <a:ext uri="{FF2B5EF4-FFF2-40B4-BE49-F238E27FC236}">
                    <a16:creationId xmlns:a16="http://schemas.microsoft.com/office/drawing/2014/main" id="{93EE366E-A7D7-4E8E-A3A2-5D73BF344BBA}"/>
                  </a:ext>
                </a:extLst>
              </p:cNvPr>
              <p:cNvSpPr txBox="1"/>
              <p:nvPr/>
            </p:nvSpPr>
            <p:spPr>
              <a:xfrm>
                <a:off x="9550200" y="2667832"/>
                <a:ext cx="19877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TW" sz="2800" i="1">
                          <a:latin typeface="Cambria Math" panose="02040503050406030204" pitchFamily="18" charset="0"/>
                        </a:rPr>
                        <m:t>I</m:t>
                      </m:r>
                    </m:oMath>
                  </m:oMathPara>
                </a14:m>
                <a:endParaRPr lang="zh-TW" altLang="en-US" sz="2800" dirty="0"/>
              </a:p>
            </p:txBody>
          </p:sp>
        </mc:Choice>
        <mc:Fallback xmlns="">
          <p:sp>
            <p:nvSpPr>
              <p:cNvPr id="152" name="文字方塊 151">
                <a:extLst>
                  <a:ext uri="{FF2B5EF4-FFF2-40B4-BE49-F238E27FC236}">
                    <a16:creationId xmlns:a16="http://schemas.microsoft.com/office/drawing/2014/main" id="{93EE366E-A7D7-4E8E-A3A2-5D73BF344BBA}"/>
                  </a:ext>
                </a:extLst>
              </p:cNvPr>
              <p:cNvSpPr txBox="1">
                <a:spLocks noRot="1" noChangeAspect="1" noMove="1" noResize="1" noEditPoints="1" noAdjustHandles="1" noChangeArrowheads="1" noChangeShapeType="1" noTextEdit="1"/>
              </p:cNvSpPr>
              <p:nvPr/>
            </p:nvSpPr>
            <p:spPr>
              <a:xfrm>
                <a:off x="9550200" y="2667832"/>
                <a:ext cx="198772" cy="430887"/>
              </a:xfrm>
              <a:prstGeom prst="rect">
                <a:avLst/>
              </a:prstGeom>
              <a:blipFill>
                <a:blip r:embed="rId53"/>
                <a:stretch>
                  <a:fillRect l="-43750" r="-43750" b="-58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3" name="文字方塊 152">
                <a:extLst>
                  <a:ext uri="{FF2B5EF4-FFF2-40B4-BE49-F238E27FC236}">
                    <a16:creationId xmlns:a16="http://schemas.microsoft.com/office/drawing/2014/main" id="{A598BD79-BBF2-4033-AD27-C14299DA8DF5}"/>
                  </a:ext>
                </a:extLst>
              </p:cNvPr>
              <p:cNvSpPr txBox="1"/>
              <p:nvPr/>
            </p:nvSpPr>
            <p:spPr>
              <a:xfrm>
                <a:off x="9569767" y="3828556"/>
                <a:ext cx="23884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𝑰</m:t>
                      </m:r>
                    </m:oMath>
                  </m:oMathPara>
                </a14:m>
                <a:endParaRPr lang="zh-TW" altLang="en-US" sz="2800" b="1" dirty="0"/>
              </a:p>
            </p:txBody>
          </p:sp>
        </mc:Choice>
        <mc:Fallback xmlns="">
          <p:sp>
            <p:nvSpPr>
              <p:cNvPr id="153" name="文字方塊 152">
                <a:extLst>
                  <a:ext uri="{FF2B5EF4-FFF2-40B4-BE49-F238E27FC236}">
                    <a16:creationId xmlns:a16="http://schemas.microsoft.com/office/drawing/2014/main" id="{A598BD79-BBF2-4033-AD27-C14299DA8DF5}"/>
                  </a:ext>
                </a:extLst>
              </p:cNvPr>
              <p:cNvSpPr txBox="1">
                <a:spLocks noRot="1" noChangeAspect="1" noMove="1" noResize="1" noEditPoints="1" noAdjustHandles="1" noChangeArrowheads="1" noChangeShapeType="1" noTextEdit="1"/>
              </p:cNvSpPr>
              <p:nvPr/>
            </p:nvSpPr>
            <p:spPr>
              <a:xfrm>
                <a:off x="9569767" y="3828556"/>
                <a:ext cx="238847" cy="430887"/>
              </a:xfrm>
              <a:prstGeom prst="rect">
                <a:avLst/>
              </a:prstGeom>
              <a:blipFill>
                <a:blip r:embed="rId54"/>
                <a:stretch>
                  <a:fillRect l="-35000" r="-30000" b="-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4" name="文字方塊 153">
                <a:extLst>
                  <a:ext uri="{FF2B5EF4-FFF2-40B4-BE49-F238E27FC236}">
                    <a16:creationId xmlns:a16="http://schemas.microsoft.com/office/drawing/2014/main" id="{5C0FA774-D4E9-49C7-AC0F-E0EA80178040}"/>
                  </a:ext>
                </a:extLst>
              </p:cNvPr>
              <p:cNvSpPr txBox="1"/>
              <p:nvPr/>
            </p:nvSpPr>
            <p:spPr>
              <a:xfrm>
                <a:off x="6870675" y="1495328"/>
                <a:ext cx="3446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𝑸</m:t>
                      </m:r>
                    </m:oMath>
                  </m:oMathPara>
                </a14:m>
                <a:endParaRPr lang="zh-TW" altLang="en-US" sz="2800" b="1" dirty="0"/>
              </a:p>
            </p:txBody>
          </p:sp>
        </mc:Choice>
        <mc:Fallback xmlns="">
          <p:sp>
            <p:nvSpPr>
              <p:cNvPr id="154" name="文字方塊 153">
                <a:extLst>
                  <a:ext uri="{FF2B5EF4-FFF2-40B4-BE49-F238E27FC236}">
                    <a16:creationId xmlns:a16="http://schemas.microsoft.com/office/drawing/2014/main" id="{5C0FA774-D4E9-49C7-AC0F-E0EA80178040}"/>
                  </a:ext>
                </a:extLst>
              </p:cNvPr>
              <p:cNvSpPr txBox="1">
                <a:spLocks noRot="1" noChangeAspect="1" noMove="1" noResize="1" noEditPoints="1" noAdjustHandles="1" noChangeArrowheads="1" noChangeShapeType="1" noTextEdit="1"/>
              </p:cNvSpPr>
              <p:nvPr/>
            </p:nvSpPr>
            <p:spPr>
              <a:xfrm>
                <a:off x="6870675" y="1495328"/>
                <a:ext cx="344645" cy="430887"/>
              </a:xfrm>
              <a:prstGeom prst="rect">
                <a:avLst/>
              </a:prstGeom>
              <a:blipFill>
                <a:blip r:embed="rId55"/>
                <a:stretch>
                  <a:fillRect l="-31034" r="-27586" b="-2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5" name="文字方塊 154">
                <a:extLst>
                  <a:ext uri="{FF2B5EF4-FFF2-40B4-BE49-F238E27FC236}">
                    <a16:creationId xmlns:a16="http://schemas.microsoft.com/office/drawing/2014/main" id="{5F4649F1-C282-41F5-B77C-21310FAA7C79}"/>
                  </a:ext>
                </a:extLst>
              </p:cNvPr>
              <p:cNvSpPr txBox="1"/>
              <p:nvPr/>
            </p:nvSpPr>
            <p:spPr>
              <a:xfrm>
                <a:off x="6873331" y="2678617"/>
                <a:ext cx="33432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𝑲</m:t>
                      </m:r>
                    </m:oMath>
                  </m:oMathPara>
                </a14:m>
                <a:endParaRPr lang="zh-TW" altLang="en-US" sz="2800" b="1" dirty="0"/>
              </a:p>
            </p:txBody>
          </p:sp>
        </mc:Choice>
        <mc:Fallback xmlns="">
          <p:sp>
            <p:nvSpPr>
              <p:cNvPr id="155" name="文字方塊 154">
                <a:extLst>
                  <a:ext uri="{FF2B5EF4-FFF2-40B4-BE49-F238E27FC236}">
                    <a16:creationId xmlns:a16="http://schemas.microsoft.com/office/drawing/2014/main" id="{5F4649F1-C282-41F5-B77C-21310FAA7C79}"/>
                  </a:ext>
                </a:extLst>
              </p:cNvPr>
              <p:cNvSpPr txBox="1">
                <a:spLocks noRot="1" noChangeAspect="1" noMove="1" noResize="1" noEditPoints="1" noAdjustHandles="1" noChangeArrowheads="1" noChangeShapeType="1" noTextEdit="1"/>
              </p:cNvSpPr>
              <p:nvPr/>
            </p:nvSpPr>
            <p:spPr>
              <a:xfrm>
                <a:off x="6873331" y="2678617"/>
                <a:ext cx="334322" cy="430887"/>
              </a:xfrm>
              <a:prstGeom prst="rect">
                <a:avLst/>
              </a:prstGeom>
              <a:blipFill>
                <a:blip r:embed="rId56"/>
                <a:stretch>
                  <a:fillRect l="-29630" r="-29630" b="-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6" name="文字方塊 155">
                <a:extLst>
                  <a:ext uri="{FF2B5EF4-FFF2-40B4-BE49-F238E27FC236}">
                    <a16:creationId xmlns:a16="http://schemas.microsoft.com/office/drawing/2014/main" id="{9BAE9F94-111B-43BF-9568-CF9C0829C4D5}"/>
                  </a:ext>
                </a:extLst>
              </p:cNvPr>
              <p:cNvSpPr txBox="1"/>
              <p:nvPr/>
            </p:nvSpPr>
            <p:spPr>
              <a:xfrm>
                <a:off x="6870676" y="3840413"/>
                <a:ext cx="31758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𝑽</m:t>
                      </m:r>
                    </m:oMath>
                  </m:oMathPara>
                </a14:m>
                <a:endParaRPr lang="zh-TW" altLang="en-US" sz="2800" b="1" dirty="0"/>
              </a:p>
            </p:txBody>
          </p:sp>
        </mc:Choice>
        <mc:Fallback xmlns="">
          <p:sp>
            <p:nvSpPr>
              <p:cNvPr id="156" name="文字方塊 155">
                <a:extLst>
                  <a:ext uri="{FF2B5EF4-FFF2-40B4-BE49-F238E27FC236}">
                    <a16:creationId xmlns:a16="http://schemas.microsoft.com/office/drawing/2014/main" id="{9BAE9F94-111B-43BF-9568-CF9C0829C4D5}"/>
                  </a:ext>
                </a:extLst>
              </p:cNvPr>
              <p:cNvSpPr txBox="1">
                <a:spLocks noRot="1" noChangeAspect="1" noMove="1" noResize="1" noEditPoints="1" noAdjustHandles="1" noChangeArrowheads="1" noChangeShapeType="1" noTextEdit="1"/>
              </p:cNvSpPr>
              <p:nvPr/>
            </p:nvSpPr>
            <p:spPr>
              <a:xfrm>
                <a:off x="6870676" y="3840413"/>
                <a:ext cx="317587" cy="430887"/>
              </a:xfrm>
              <a:prstGeom prst="rect">
                <a:avLst/>
              </a:prstGeom>
              <a:blipFill>
                <a:blip r:embed="rId57"/>
                <a:stretch>
                  <a:fillRect l="-23077" r="-26923" b="-2857"/>
                </a:stretch>
              </a:blipFill>
            </p:spPr>
            <p:txBody>
              <a:bodyPr/>
              <a:lstStyle/>
              <a:p>
                <a:r>
                  <a:rPr lang="zh-CN" altLang="en-US">
                    <a:noFill/>
                  </a:rPr>
                  <a:t> </a:t>
                </a:r>
              </a:p>
            </p:txBody>
          </p:sp>
        </mc:Fallback>
      </mc:AlternateContent>
      <p:sp>
        <p:nvSpPr>
          <p:cNvPr id="2" name="投影片編號版面配置區 1">
            <a:extLst>
              <a:ext uri="{FF2B5EF4-FFF2-40B4-BE49-F238E27FC236}">
                <a16:creationId xmlns:a16="http://schemas.microsoft.com/office/drawing/2014/main" id="{2CD83EA5-6F6B-4CF1-A41E-39A25172DFAD}"/>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16</a:t>
            </a:fld>
            <a:endParaRPr lang="zh-TW" altLang="en-US"/>
          </a:p>
        </p:txBody>
      </p:sp>
    </p:spTree>
    <p:extLst>
      <p:ext uri="{BB962C8B-B14F-4D97-AF65-F5344CB8AC3E}">
        <p14:creationId xmlns:p14="http://schemas.microsoft.com/office/powerpoint/2010/main" val="151581515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5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5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0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1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1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4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4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4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5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5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7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1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1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13"/>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14"/>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1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20"/>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3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50"/>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53"/>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5" grpId="0"/>
      <p:bldP spid="76" grpId="0"/>
      <p:bldP spid="91" grpId="0"/>
      <p:bldP spid="96" grpId="0" animBg="1"/>
      <p:bldP spid="97" grpId="0"/>
      <p:bldP spid="99" grpId="0" animBg="1"/>
      <p:bldP spid="100" grpId="0"/>
      <p:bldP spid="102" grpId="0" animBg="1"/>
      <p:bldP spid="103" grpId="0"/>
      <p:bldP spid="105" grpId="0" animBg="1"/>
      <p:bldP spid="106" grpId="0"/>
      <p:bldP spid="107" grpId="0" animBg="1"/>
      <p:bldP spid="108" grpId="0" animBg="1"/>
      <p:bldP spid="109" grpId="0" animBg="1"/>
      <p:bldP spid="110" grpId="0" animBg="1"/>
      <p:bldP spid="111" grpId="0" animBg="1"/>
      <p:bldP spid="112" grpId="0" animBg="1"/>
      <p:bldP spid="113" grpId="0" animBg="1"/>
      <p:bldP spid="114" grpId="0" animBg="1"/>
      <p:bldP spid="115" grpId="0"/>
      <p:bldP spid="119" grpId="0"/>
      <p:bldP spid="146" grpId="0"/>
      <p:bldP spid="147" grpId="0"/>
      <p:bldP spid="148" grpId="0"/>
      <p:bldP spid="149" grpId="0"/>
      <p:bldP spid="151" grpId="0"/>
      <p:bldP spid="152" grpId="0"/>
      <p:bldP spid="153" grpId="0"/>
      <p:bldP spid="154" grpId="0"/>
      <p:bldP spid="155" grpId="0"/>
      <p:bldP spid="15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9" name="直線單箭頭接點 108">
            <a:extLst>
              <a:ext uri="{FF2B5EF4-FFF2-40B4-BE49-F238E27FC236}">
                <a16:creationId xmlns:a16="http://schemas.microsoft.com/office/drawing/2014/main" id="{E31A8960-DEC4-4D77-8AF1-0A56491A2F75}"/>
              </a:ext>
            </a:extLst>
          </p:cNvPr>
          <p:cNvCxnSpPr>
            <a:cxnSpLocks/>
            <a:stCxn id="33" idx="0"/>
            <a:endCxn id="8" idx="4"/>
          </p:cNvCxnSpPr>
          <p:nvPr/>
        </p:nvCxnSpPr>
        <p:spPr>
          <a:xfrm flipH="1" flipV="1">
            <a:off x="2584815" y="3477013"/>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1">
            <a:extLst>
              <a:ext uri="{FF2B5EF4-FFF2-40B4-BE49-F238E27FC236}">
                <a16:creationId xmlns:a16="http://schemas.microsoft.com/office/drawing/2014/main" id="{A312C66A-C6E6-4D3C-B733-B9228F8973BA}"/>
              </a:ext>
            </a:extLst>
          </p:cNvPr>
          <p:cNvCxnSpPr>
            <a:cxnSpLocks/>
          </p:cNvCxnSpPr>
          <p:nvPr/>
        </p:nvCxnSpPr>
        <p:spPr>
          <a:xfrm flipH="1" flipV="1">
            <a:off x="4863473" y="3456136"/>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a:extLst>
              <a:ext uri="{FF2B5EF4-FFF2-40B4-BE49-F238E27FC236}">
                <a16:creationId xmlns:a16="http://schemas.microsoft.com/office/drawing/2014/main" id="{02086EB2-4FBA-419F-8F48-29244152E4D8}"/>
              </a:ext>
            </a:extLst>
          </p:cNvPr>
          <p:cNvCxnSpPr>
            <a:cxnSpLocks/>
          </p:cNvCxnSpPr>
          <p:nvPr/>
        </p:nvCxnSpPr>
        <p:spPr>
          <a:xfrm flipH="1" flipV="1">
            <a:off x="7086313" y="3455233"/>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a:extLst>
              <a:ext uri="{FF2B5EF4-FFF2-40B4-BE49-F238E27FC236}">
                <a16:creationId xmlns:a16="http://schemas.microsoft.com/office/drawing/2014/main" id="{6D104572-F85D-41B9-8F68-72FB6899BDA8}"/>
              </a:ext>
            </a:extLst>
          </p:cNvPr>
          <p:cNvCxnSpPr>
            <a:cxnSpLocks/>
          </p:cNvCxnSpPr>
          <p:nvPr/>
        </p:nvCxnSpPr>
        <p:spPr>
          <a:xfrm flipH="1" flipV="1">
            <a:off x="9346671" y="3473335"/>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7DBE77-52AF-47AD-85FC-0C9AC7C75CE0}"/>
              </a:ext>
            </a:extLst>
          </p:cNvPr>
          <p:cNvSpPr/>
          <p:nvPr/>
        </p:nvSpPr>
        <p:spPr>
          <a:xfrm>
            <a:off x="3270021" y="4485180"/>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CA39C7C9-378B-44A0-AD6B-2E36DB5D8392}"/>
                  </a:ext>
                </a:extLst>
              </p:cNvPr>
              <p:cNvSpPr txBox="1"/>
              <p:nvPr/>
            </p:nvSpPr>
            <p:spPr>
              <a:xfrm>
                <a:off x="3078263" y="4522723"/>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28" name="文字方塊 27">
                <a:extLst>
                  <a:ext uri="{FF2B5EF4-FFF2-40B4-BE49-F238E27FC236}">
                    <a16:creationId xmlns:a16="http://schemas.microsoft.com/office/drawing/2014/main" id="{CA39C7C9-378B-44A0-AD6B-2E36DB5D8392}"/>
                  </a:ext>
                </a:extLst>
              </p:cNvPr>
              <p:cNvSpPr txBox="1">
                <a:spLocks noRot="1" noChangeAspect="1" noMove="1" noResize="1" noEditPoints="1" noAdjustHandles="1" noChangeArrowheads="1" noChangeShapeType="1" noTextEdit="1"/>
              </p:cNvSpPr>
              <p:nvPr/>
            </p:nvSpPr>
            <p:spPr>
              <a:xfrm>
                <a:off x="3078263" y="4522723"/>
                <a:ext cx="715161" cy="470000"/>
              </a:xfrm>
              <a:prstGeom prst="rect">
                <a:avLst/>
              </a:prstGeom>
              <a:blipFill>
                <a:blip r:embed="rId3"/>
                <a:stretch>
                  <a:fillRect/>
                </a:stretch>
              </a:blipFill>
            </p:spPr>
            <p:txBody>
              <a:bodyPr/>
              <a:lstStyle/>
              <a:p>
                <a:r>
                  <a:rPr lang="zh-CN" altLang="en-US">
                    <a:noFill/>
                  </a:rPr>
                  <a:t> </a:t>
                </a:r>
              </a:p>
            </p:txBody>
          </p:sp>
        </mc:Fallback>
      </mc:AlternateContent>
      <p:sp>
        <p:nvSpPr>
          <p:cNvPr id="32" name="矩形 31">
            <a:extLst>
              <a:ext uri="{FF2B5EF4-FFF2-40B4-BE49-F238E27FC236}">
                <a16:creationId xmlns:a16="http://schemas.microsoft.com/office/drawing/2014/main" id="{92FC6624-2A96-41CA-8278-29243CCA1ADA}"/>
              </a:ext>
            </a:extLst>
          </p:cNvPr>
          <p:cNvSpPr/>
          <p:nvPr/>
        </p:nvSpPr>
        <p:spPr>
          <a:xfrm>
            <a:off x="2697643" y="4485180"/>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33" name="文字方塊 32">
                <a:extLst>
                  <a:ext uri="{FF2B5EF4-FFF2-40B4-BE49-F238E27FC236}">
                    <a16:creationId xmlns:a16="http://schemas.microsoft.com/office/drawing/2014/main" id="{7350EB45-D91B-47A4-9BFE-A58888BF4C33}"/>
                  </a:ext>
                </a:extLst>
              </p:cNvPr>
              <p:cNvSpPr txBox="1"/>
              <p:nvPr/>
            </p:nvSpPr>
            <p:spPr>
              <a:xfrm>
                <a:off x="2516159" y="4532997"/>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33" name="文字方塊 32">
                <a:extLst>
                  <a:ext uri="{FF2B5EF4-FFF2-40B4-BE49-F238E27FC236}">
                    <a16:creationId xmlns:a16="http://schemas.microsoft.com/office/drawing/2014/main" id="{7350EB45-D91B-47A4-9BFE-A58888BF4C33}"/>
                  </a:ext>
                </a:extLst>
              </p:cNvPr>
              <p:cNvSpPr txBox="1">
                <a:spLocks noRot="1" noChangeAspect="1" noMove="1" noResize="1" noEditPoints="1" noAdjustHandles="1" noChangeArrowheads="1" noChangeShapeType="1" noTextEdit="1"/>
              </p:cNvSpPr>
              <p:nvPr/>
            </p:nvSpPr>
            <p:spPr>
              <a:xfrm>
                <a:off x="2516159" y="4532997"/>
                <a:ext cx="715161" cy="470000"/>
              </a:xfrm>
              <a:prstGeom prst="rect">
                <a:avLst/>
              </a:prstGeom>
              <a:blipFill>
                <a:blip r:embed="rId4"/>
                <a:stretch>
                  <a:fillRect/>
                </a:stretch>
              </a:blipFill>
            </p:spPr>
            <p:txBody>
              <a:bodyPr/>
              <a:lstStyle/>
              <a:p>
                <a:r>
                  <a:rPr lang="zh-CN" altLang="en-US">
                    <a:noFill/>
                  </a:rPr>
                  <a:t> </a:t>
                </a:r>
              </a:p>
            </p:txBody>
          </p:sp>
        </mc:Fallback>
      </mc:AlternateContent>
      <p:sp>
        <p:nvSpPr>
          <p:cNvPr id="34" name="矩形 33">
            <a:extLst>
              <a:ext uri="{FF2B5EF4-FFF2-40B4-BE49-F238E27FC236}">
                <a16:creationId xmlns:a16="http://schemas.microsoft.com/office/drawing/2014/main" id="{9BA48E27-E83D-4ED4-856D-08E209767B67}"/>
              </a:ext>
            </a:extLst>
          </p:cNvPr>
          <p:cNvSpPr/>
          <p:nvPr/>
        </p:nvSpPr>
        <p:spPr>
          <a:xfrm>
            <a:off x="2135540" y="4485180"/>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160A7DB3-34DA-474B-BD32-CE9026DBA575}"/>
                  </a:ext>
                </a:extLst>
              </p:cNvPr>
              <p:cNvSpPr txBox="1"/>
              <p:nvPr/>
            </p:nvSpPr>
            <p:spPr>
              <a:xfrm>
                <a:off x="1954056" y="4532997"/>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35" name="文字方塊 34">
                <a:extLst>
                  <a:ext uri="{FF2B5EF4-FFF2-40B4-BE49-F238E27FC236}">
                    <a16:creationId xmlns:a16="http://schemas.microsoft.com/office/drawing/2014/main" id="{160A7DB3-34DA-474B-BD32-CE9026DBA575}"/>
                  </a:ext>
                </a:extLst>
              </p:cNvPr>
              <p:cNvSpPr txBox="1">
                <a:spLocks noRot="1" noChangeAspect="1" noMove="1" noResize="1" noEditPoints="1" noAdjustHandles="1" noChangeArrowheads="1" noChangeShapeType="1" noTextEdit="1"/>
              </p:cNvSpPr>
              <p:nvPr/>
            </p:nvSpPr>
            <p:spPr>
              <a:xfrm>
                <a:off x="1954056" y="4532997"/>
                <a:ext cx="715161" cy="470000"/>
              </a:xfrm>
              <a:prstGeom prst="rect">
                <a:avLst/>
              </a:prstGeom>
              <a:blipFill>
                <a:blip r:embed="rId5"/>
                <a:stretch>
                  <a:fillRect b="-7895"/>
                </a:stretch>
              </a:blipFill>
            </p:spPr>
            <p:txBody>
              <a:bodyPr/>
              <a:lstStyle/>
              <a:p>
                <a:r>
                  <a:rPr lang="zh-CN" altLang="en-US">
                    <a:noFill/>
                  </a:rPr>
                  <a:t> </a:t>
                </a:r>
              </a:p>
            </p:txBody>
          </p:sp>
        </mc:Fallback>
      </mc:AlternateContent>
      <p:sp>
        <p:nvSpPr>
          <p:cNvPr id="74" name="矩形 73">
            <a:extLst>
              <a:ext uri="{FF2B5EF4-FFF2-40B4-BE49-F238E27FC236}">
                <a16:creationId xmlns:a16="http://schemas.microsoft.com/office/drawing/2014/main" id="{8F73439E-AA15-49E3-BD4A-2574D6DAA5CE}"/>
              </a:ext>
            </a:extLst>
          </p:cNvPr>
          <p:cNvSpPr/>
          <p:nvPr/>
        </p:nvSpPr>
        <p:spPr>
          <a:xfrm>
            <a:off x="5546233" y="4468250"/>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75" name="文字方塊 74">
                <a:extLst>
                  <a:ext uri="{FF2B5EF4-FFF2-40B4-BE49-F238E27FC236}">
                    <a16:creationId xmlns:a16="http://schemas.microsoft.com/office/drawing/2014/main" id="{C01D62FF-687D-4A54-9854-C1E4ECF5EFFA}"/>
                  </a:ext>
                </a:extLst>
              </p:cNvPr>
              <p:cNvSpPr txBox="1"/>
              <p:nvPr/>
            </p:nvSpPr>
            <p:spPr>
              <a:xfrm>
                <a:off x="5354475" y="4505793"/>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75" name="文字方塊 74">
                <a:extLst>
                  <a:ext uri="{FF2B5EF4-FFF2-40B4-BE49-F238E27FC236}">
                    <a16:creationId xmlns:a16="http://schemas.microsoft.com/office/drawing/2014/main" id="{C01D62FF-687D-4A54-9854-C1E4ECF5EFFA}"/>
                  </a:ext>
                </a:extLst>
              </p:cNvPr>
              <p:cNvSpPr txBox="1">
                <a:spLocks noRot="1" noChangeAspect="1" noMove="1" noResize="1" noEditPoints="1" noAdjustHandles="1" noChangeArrowheads="1" noChangeShapeType="1" noTextEdit="1"/>
              </p:cNvSpPr>
              <p:nvPr/>
            </p:nvSpPr>
            <p:spPr>
              <a:xfrm>
                <a:off x="5354475" y="4505793"/>
                <a:ext cx="715161" cy="470000"/>
              </a:xfrm>
              <a:prstGeom prst="rect">
                <a:avLst/>
              </a:prstGeom>
              <a:blipFill>
                <a:blip r:embed="rId6"/>
                <a:stretch>
                  <a:fillRect/>
                </a:stretch>
              </a:blipFill>
            </p:spPr>
            <p:txBody>
              <a:bodyPr/>
              <a:lstStyle/>
              <a:p>
                <a:r>
                  <a:rPr lang="zh-CN" altLang="en-US">
                    <a:noFill/>
                  </a:rPr>
                  <a:t> </a:t>
                </a:r>
              </a:p>
            </p:txBody>
          </p:sp>
        </mc:Fallback>
      </mc:AlternateContent>
      <p:sp>
        <p:nvSpPr>
          <p:cNvPr id="76" name="矩形 75">
            <a:extLst>
              <a:ext uri="{FF2B5EF4-FFF2-40B4-BE49-F238E27FC236}">
                <a16:creationId xmlns:a16="http://schemas.microsoft.com/office/drawing/2014/main" id="{D70EF920-7C44-4B64-84E8-B0B0E04F49BB}"/>
              </a:ext>
            </a:extLst>
          </p:cNvPr>
          <p:cNvSpPr/>
          <p:nvPr/>
        </p:nvSpPr>
        <p:spPr>
          <a:xfrm>
            <a:off x="4973855" y="4468250"/>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77" name="文字方塊 76">
                <a:extLst>
                  <a:ext uri="{FF2B5EF4-FFF2-40B4-BE49-F238E27FC236}">
                    <a16:creationId xmlns:a16="http://schemas.microsoft.com/office/drawing/2014/main" id="{226301BF-4009-43B8-B051-F260EB669ABC}"/>
                  </a:ext>
                </a:extLst>
              </p:cNvPr>
              <p:cNvSpPr txBox="1"/>
              <p:nvPr/>
            </p:nvSpPr>
            <p:spPr>
              <a:xfrm>
                <a:off x="4792371" y="4516067"/>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77" name="文字方塊 76">
                <a:extLst>
                  <a:ext uri="{FF2B5EF4-FFF2-40B4-BE49-F238E27FC236}">
                    <a16:creationId xmlns:a16="http://schemas.microsoft.com/office/drawing/2014/main" id="{226301BF-4009-43B8-B051-F260EB669ABC}"/>
                  </a:ext>
                </a:extLst>
              </p:cNvPr>
              <p:cNvSpPr txBox="1">
                <a:spLocks noRot="1" noChangeAspect="1" noMove="1" noResize="1" noEditPoints="1" noAdjustHandles="1" noChangeArrowheads="1" noChangeShapeType="1" noTextEdit="1"/>
              </p:cNvSpPr>
              <p:nvPr/>
            </p:nvSpPr>
            <p:spPr>
              <a:xfrm>
                <a:off x="4792371" y="4516067"/>
                <a:ext cx="715161" cy="470000"/>
              </a:xfrm>
              <a:prstGeom prst="rect">
                <a:avLst/>
              </a:prstGeom>
              <a:blipFill>
                <a:blip r:embed="rId7"/>
                <a:stretch>
                  <a:fillRect/>
                </a:stretch>
              </a:blipFill>
            </p:spPr>
            <p:txBody>
              <a:bodyPr/>
              <a:lstStyle/>
              <a:p>
                <a:r>
                  <a:rPr lang="zh-CN" altLang="en-US">
                    <a:noFill/>
                  </a:rPr>
                  <a:t> </a:t>
                </a:r>
              </a:p>
            </p:txBody>
          </p:sp>
        </mc:Fallback>
      </mc:AlternateContent>
      <p:sp>
        <p:nvSpPr>
          <p:cNvPr id="78" name="矩形 77">
            <a:extLst>
              <a:ext uri="{FF2B5EF4-FFF2-40B4-BE49-F238E27FC236}">
                <a16:creationId xmlns:a16="http://schemas.microsoft.com/office/drawing/2014/main" id="{6B12A7C4-6CAE-4D86-A437-6E8C81101417}"/>
              </a:ext>
            </a:extLst>
          </p:cNvPr>
          <p:cNvSpPr/>
          <p:nvPr/>
        </p:nvSpPr>
        <p:spPr>
          <a:xfrm>
            <a:off x="4411752" y="4468250"/>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79" name="文字方塊 78">
                <a:extLst>
                  <a:ext uri="{FF2B5EF4-FFF2-40B4-BE49-F238E27FC236}">
                    <a16:creationId xmlns:a16="http://schemas.microsoft.com/office/drawing/2014/main" id="{E9F96B7D-2E13-4DB4-B0EE-35895557D0DF}"/>
                  </a:ext>
                </a:extLst>
              </p:cNvPr>
              <p:cNvSpPr txBox="1"/>
              <p:nvPr/>
            </p:nvSpPr>
            <p:spPr>
              <a:xfrm>
                <a:off x="4230268" y="4516067"/>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79" name="文字方塊 78">
                <a:extLst>
                  <a:ext uri="{FF2B5EF4-FFF2-40B4-BE49-F238E27FC236}">
                    <a16:creationId xmlns:a16="http://schemas.microsoft.com/office/drawing/2014/main" id="{E9F96B7D-2E13-4DB4-B0EE-35895557D0DF}"/>
                  </a:ext>
                </a:extLst>
              </p:cNvPr>
              <p:cNvSpPr txBox="1">
                <a:spLocks noRot="1" noChangeAspect="1" noMove="1" noResize="1" noEditPoints="1" noAdjustHandles="1" noChangeArrowheads="1" noChangeShapeType="1" noTextEdit="1"/>
              </p:cNvSpPr>
              <p:nvPr/>
            </p:nvSpPr>
            <p:spPr>
              <a:xfrm>
                <a:off x="4230268" y="4516067"/>
                <a:ext cx="715161" cy="470000"/>
              </a:xfrm>
              <a:prstGeom prst="rect">
                <a:avLst/>
              </a:prstGeom>
              <a:blipFill>
                <a:blip r:embed="rId8"/>
                <a:stretch>
                  <a:fillRect b="-7895"/>
                </a:stretch>
              </a:blipFill>
            </p:spPr>
            <p:txBody>
              <a:bodyPr/>
              <a:lstStyle/>
              <a:p>
                <a:r>
                  <a:rPr lang="zh-CN" altLang="en-US">
                    <a:noFill/>
                  </a:rPr>
                  <a:t> </a:t>
                </a:r>
              </a:p>
            </p:txBody>
          </p:sp>
        </mc:Fallback>
      </mc:AlternateContent>
      <p:sp>
        <p:nvSpPr>
          <p:cNvPr id="85" name="矩形 84">
            <a:extLst>
              <a:ext uri="{FF2B5EF4-FFF2-40B4-BE49-F238E27FC236}">
                <a16:creationId xmlns:a16="http://schemas.microsoft.com/office/drawing/2014/main" id="{9AF36B4E-DD67-4C98-A176-BBFEDC0E5B0E}"/>
              </a:ext>
            </a:extLst>
          </p:cNvPr>
          <p:cNvSpPr/>
          <p:nvPr/>
        </p:nvSpPr>
        <p:spPr>
          <a:xfrm>
            <a:off x="7790349" y="4478844"/>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86" name="文字方塊 85">
                <a:extLst>
                  <a:ext uri="{FF2B5EF4-FFF2-40B4-BE49-F238E27FC236}">
                    <a16:creationId xmlns:a16="http://schemas.microsoft.com/office/drawing/2014/main" id="{92675ACB-13E8-44EF-B173-E90DEC6BAB6F}"/>
                  </a:ext>
                </a:extLst>
              </p:cNvPr>
              <p:cNvSpPr txBox="1"/>
              <p:nvPr/>
            </p:nvSpPr>
            <p:spPr>
              <a:xfrm>
                <a:off x="7598591" y="4516387"/>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86" name="文字方塊 85">
                <a:extLst>
                  <a:ext uri="{FF2B5EF4-FFF2-40B4-BE49-F238E27FC236}">
                    <a16:creationId xmlns:a16="http://schemas.microsoft.com/office/drawing/2014/main" id="{92675ACB-13E8-44EF-B173-E90DEC6BAB6F}"/>
                  </a:ext>
                </a:extLst>
              </p:cNvPr>
              <p:cNvSpPr txBox="1">
                <a:spLocks noRot="1" noChangeAspect="1" noMove="1" noResize="1" noEditPoints="1" noAdjustHandles="1" noChangeArrowheads="1" noChangeShapeType="1" noTextEdit="1"/>
              </p:cNvSpPr>
              <p:nvPr/>
            </p:nvSpPr>
            <p:spPr>
              <a:xfrm>
                <a:off x="7598591" y="4516387"/>
                <a:ext cx="715161" cy="470000"/>
              </a:xfrm>
              <a:prstGeom prst="rect">
                <a:avLst/>
              </a:prstGeom>
              <a:blipFill>
                <a:blip r:embed="rId9"/>
                <a:stretch>
                  <a:fillRect/>
                </a:stretch>
              </a:blipFill>
            </p:spPr>
            <p:txBody>
              <a:bodyPr/>
              <a:lstStyle/>
              <a:p>
                <a:r>
                  <a:rPr lang="zh-CN" altLang="en-US">
                    <a:noFill/>
                  </a:rPr>
                  <a:t> </a:t>
                </a:r>
              </a:p>
            </p:txBody>
          </p:sp>
        </mc:Fallback>
      </mc:AlternateContent>
      <p:sp>
        <p:nvSpPr>
          <p:cNvPr id="87" name="矩形 86">
            <a:extLst>
              <a:ext uri="{FF2B5EF4-FFF2-40B4-BE49-F238E27FC236}">
                <a16:creationId xmlns:a16="http://schemas.microsoft.com/office/drawing/2014/main" id="{B85A1D85-B595-4C9D-9123-CFF348AEF740}"/>
              </a:ext>
            </a:extLst>
          </p:cNvPr>
          <p:cNvSpPr/>
          <p:nvPr/>
        </p:nvSpPr>
        <p:spPr>
          <a:xfrm>
            <a:off x="7217971" y="4478844"/>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88" name="文字方塊 87">
                <a:extLst>
                  <a:ext uri="{FF2B5EF4-FFF2-40B4-BE49-F238E27FC236}">
                    <a16:creationId xmlns:a16="http://schemas.microsoft.com/office/drawing/2014/main" id="{B403A141-0AC7-4631-832F-4618E7A43D98}"/>
                  </a:ext>
                </a:extLst>
              </p:cNvPr>
              <p:cNvSpPr txBox="1"/>
              <p:nvPr/>
            </p:nvSpPr>
            <p:spPr>
              <a:xfrm>
                <a:off x="7036487" y="4526661"/>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88" name="文字方塊 87">
                <a:extLst>
                  <a:ext uri="{FF2B5EF4-FFF2-40B4-BE49-F238E27FC236}">
                    <a16:creationId xmlns:a16="http://schemas.microsoft.com/office/drawing/2014/main" id="{B403A141-0AC7-4631-832F-4618E7A43D98}"/>
                  </a:ext>
                </a:extLst>
              </p:cNvPr>
              <p:cNvSpPr txBox="1">
                <a:spLocks noRot="1" noChangeAspect="1" noMove="1" noResize="1" noEditPoints="1" noAdjustHandles="1" noChangeArrowheads="1" noChangeShapeType="1" noTextEdit="1"/>
              </p:cNvSpPr>
              <p:nvPr/>
            </p:nvSpPr>
            <p:spPr>
              <a:xfrm>
                <a:off x="7036487" y="4526661"/>
                <a:ext cx="715161" cy="470000"/>
              </a:xfrm>
              <a:prstGeom prst="rect">
                <a:avLst/>
              </a:prstGeom>
              <a:blipFill>
                <a:blip r:embed="rId10"/>
                <a:stretch>
                  <a:fillRect/>
                </a:stretch>
              </a:blipFill>
            </p:spPr>
            <p:txBody>
              <a:bodyPr/>
              <a:lstStyle/>
              <a:p>
                <a:r>
                  <a:rPr lang="zh-CN" altLang="en-US">
                    <a:noFill/>
                  </a:rPr>
                  <a:t> </a:t>
                </a:r>
              </a:p>
            </p:txBody>
          </p:sp>
        </mc:Fallback>
      </mc:AlternateContent>
      <p:sp>
        <p:nvSpPr>
          <p:cNvPr id="89" name="矩形 88">
            <a:extLst>
              <a:ext uri="{FF2B5EF4-FFF2-40B4-BE49-F238E27FC236}">
                <a16:creationId xmlns:a16="http://schemas.microsoft.com/office/drawing/2014/main" id="{8EC63E20-8041-4DEA-AB59-126A427C9F3D}"/>
              </a:ext>
            </a:extLst>
          </p:cNvPr>
          <p:cNvSpPr/>
          <p:nvPr/>
        </p:nvSpPr>
        <p:spPr>
          <a:xfrm>
            <a:off x="6655868" y="4478844"/>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90" name="文字方塊 89">
                <a:extLst>
                  <a:ext uri="{FF2B5EF4-FFF2-40B4-BE49-F238E27FC236}">
                    <a16:creationId xmlns:a16="http://schemas.microsoft.com/office/drawing/2014/main" id="{085D5BDC-DC9F-44C4-A5AC-F97D17A25EE7}"/>
                  </a:ext>
                </a:extLst>
              </p:cNvPr>
              <p:cNvSpPr txBox="1"/>
              <p:nvPr/>
            </p:nvSpPr>
            <p:spPr>
              <a:xfrm>
                <a:off x="6474384" y="4526661"/>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90" name="文字方塊 89">
                <a:extLst>
                  <a:ext uri="{FF2B5EF4-FFF2-40B4-BE49-F238E27FC236}">
                    <a16:creationId xmlns:a16="http://schemas.microsoft.com/office/drawing/2014/main" id="{085D5BDC-DC9F-44C4-A5AC-F97D17A25EE7}"/>
                  </a:ext>
                </a:extLst>
              </p:cNvPr>
              <p:cNvSpPr txBox="1">
                <a:spLocks noRot="1" noChangeAspect="1" noMove="1" noResize="1" noEditPoints="1" noAdjustHandles="1" noChangeArrowheads="1" noChangeShapeType="1" noTextEdit="1"/>
              </p:cNvSpPr>
              <p:nvPr/>
            </p:nvSpPr>
            <p:spPr>
              <a:xfrm>
                <a:off x="6474384" y="4526661"/>
                <a:ext cx="715161" cy="470000"/>
              </a:xfrm>
              <a:prstGeom prst="rect">
                <a:avLst/>
              </a:prstGeom>
              <a:blipFill>
                <a:blip r:embed="rId11"/>
                <a:stretch>
                  <a:fillRect b="-7895"/>
                </a:stretch>
              </a:blipFill>
            </p:spPr>
            <p:txBody>
              <a:bodyPr/>
              <a:lstStyle/>
              <a:p>
                <a:r>
                  <a:rPr lang="zh-CN" altLang="en-US">
                    <a:noFill/>
                  </a:rPr>
                  <a:t> </a:t>
                </a:r>
              </a:p>
            </p:txBody>
          </p:sp>
        </mc:Fallback>
      </mc:AlternateContent>
      <p:sp>
        <p:nvSpPr>
          <p:cNvPr id="96" name="矩形 95">
            <a:extLst>
              <a:ext uri="{FF2B5EF4-FFF2-40B4-BE49-F238E27FC236}">
                <a16:creationId xmlns:a16="http://schemas.microsoft.com/office/drawing/2014/main" id="{65DD6379-8212-4BDA-B4E6-E57CD5E1745D}"/>
              </a:ext>
            </a:extLst>
          </p:cNvPr>
          <p:cNvSpPr/>
          <p:nvPr/>
        </p:nvSpPr>
        <p:spPr>
          <a:xfrm>
            <a:off x="10043053" y="449243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97" name="文字方塊 96">
                <a:extLst>
                  <a:ext uri="{FF2B5EF4-FFF2-40B4-BE49-F238E27FC236}">
                    <a16:creationId xmlns:a16="http://schemas.microsoft.com/office/drawing/2014/main" id="{35C05A69-52C5-43DC-95C9-232BBA1C5E23}"/>
                  </a:ext>
                </a:extLst>
              </p:cNvPr>
              <p:cNvSpPr txBox="1"/>
              <p:nvPr/>
            </p:nvSpPr>
            <p:spPr>
              <a:xfrm>
                <a:off x="9851295" y="4529976"/>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97" name="文字方塊 96">
                <a:extLst>
                  <a:ext uri="{FF2B5EF4-FFF2-40B4-BE49-F238E27FC236}">
                    <a16:creationId xmlns:a16="http://schemas.microsoft.com/office/drawing/2014/main" id="{35C05A69-52C5-43DC-95C9-232BBA1C5E23}"/>
                  </a:ext>
                </a:extLst>
              </p:cNvPr>
              <p:cNvSpPr txBox="1">
                <a:spLocks noRot="1" noChangeAspect="1" noMove="1" noResize="1" noEditPoints="1" noAdjustHandles="1" noChangeArrowheads="1" noChangeShapeType="1" noTextEdit="1"/>
              </p:cNvSpPr>
              <p:nvPr/>
            </p:nvSpPr>
            <p:spPr>
              <a:xfrm>
                <a:off x="9851295" y="4529976"/>
                <a:ext cx="715161" cy="468975"/>
              </a:xfrm>
              <a:prstGeom prst="rect">
                <a:avLst/>
              </a:prstGeom>
              <a:blipFill>
                <a:blip r:embed="rId12"/>
                <a:stretch>
                  <a:fillRect/>
                </a:stretch>
              </a:blipFill>
            </p:spPr>
            <p:txBody>
              <a:bodyPr/>
              <a:lstStyle/>
              <a:p>
                <a:r>
                  <a:rPr lang="zh-CN" altLang="en-US">
                    <a:noFill/>
                  </a:rPr>
                  <a:t> </a:t>
                </a:r>
              </a:p>
            </p:txBody>
          </p:sp>
        </mc:Fallback>
      </mc:AlternateContent>
      <p:sp>
        <p:nvSpPr>
          <p:cNvPr id="98" name="矩形 97">
            <a:extLst>
              <a:ext uri="{FF2B5EF4-FFF2-40B4-BE49-F238E27FC236}">
                <a16:creationId xmlns:a16="http://schemas.microsoft.com/office/drawing/2014/main" id="{DC861C16-F529-4148-A79C-2788F9CA4E83}"/>
              </a:ext>
            </a:extLst>
          </p:cNvPr>
          <p:cNvSpPr/>
          <p:nvPr/>
        </p:nvSpPr>
        <p:spPr>
          <a:xfrm>
            <a:off x="9470675" y="4492432"/>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99" name="文字方塊 98">
                <a:extLst>
                  <a:ext uri="{FF2B5EF4-FFF2-40B4-BE49-F238E27FC236}">
                    <a16:creationId xmlns:a16="http://schemas.microsoft.com/office/drawing/2014/main" id="{0843BFA9-51E7-41DF-8430-AF5CF51EF49C}"/>
                  </a:ext>
                </a:extLst>
              </p:cNvPr>
              <p:cNvSpPr txBox="1"/>
              <p:nvPr/>
            </p:nvSpPr>
            <p:spPr>
              <a:xfrm>
                <a:off x="9289191" y="4540250"/>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99" name="文字方塊 98">
                <a:extLst>
                  <a:ext uri="{FF2B5EF4-FFF2-40B4-BE49-F238E27FC236}">
                    <a16:creationId xmlns:a16="http://schemas.microsoft.com/office/drawing/2014/main" id="{0843BFA9-51E7-41DF-8430-AF5CF51EF49C}"/>
                  </a:ext>
                </a:extLst>
              </p:cNvPr>
              <p:cNvSpPr txBox="1">
                <a:spLocks noRot="1" noChangeAspect="1" noMove="1" noResize="1" noEditPoints="1" noAdjustHandles="1" noChangeArrowheads="1" noChangeShapeType="1" noTextEdit="1"/>
              </p:cNvSpPr>
              <p:nvPr/>
            </p:nvSpPr>
            <p:spPr>
              <a:xfrm>
                <a:off x="9289191" y="4540250"/>
                <a:ext cx="715161" cy="468975"/>
              </a:xfrm>
              <a:prstGeom prst="rect">
                <a:avLst/>
              </a:prstGeom>
              <a:blipFill>
                <a:blip r:embed="rId13"/>
                <a:stretch>
                  <a:fillRect/>
                </a:stretch>
              </a:blipFill>
            </p:spPr>
            <p:txBody>
              <a:bodyPr/>
              <a:lstStyle/>
              <a:p>
                <a:r>
                  <a:rPr lang="zh-CN" altLang="en-US">
                    <a:noFill/>
                  </a:rPr>
                  <a:t> </a:t>
                </a:r>
              </a:p>
            </p:txBody>
          </p:sp>
        </mc:Fallback>
      </mc:AlternateContent>
      <p:sp>
        <p:nvSpPr>
          <p:cNvPr id="100" name="矩形 99">
            <a:extLst>
              <a:ext uri="{FF2B5EF4-FFF2-40B4-BE49-F238E27FC236}">
                <a16:creationId xmlns:a16="http://schemas.microsoft.com/office/drawing/2014/main" id="{08AF0850-D239-40B4-968D-5DF3E3EDA8B4}"/>
              </a:ext>
            </a:extLst>
          </p:cNvPr>
          <p:cNvSpPr/>
          <p:nvPr/>
        </p:nvSpPr>
        <p:spPr>
          <a:xfrm>
            <a:off x="8908572" y="4492432"/>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01" name="文字方塊 100">
                <a:extLst>
                  <a:ext uri="{FF2B5EF4-FFF2-40B4-BE49-F238E27FC236}">
                    <a16:creationId xmlns:a16="http://schemas.microsoft.com/office/drawing/2014/main" id="{47F583DF-037D-4FA1-AF0F-1001093CAC78}"/>
                  </a:ext>
                </a:extLst>
              </p:cNvPr>
              <p:cNvSpPr txBox="1"/>
              <p:nvPr/>
            </p:nvSpPr>
            <p:spPr>
              <a:xfrm>
                <a:off x="8727088" y="4540250"/>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101" name="文字方塊 100">
                <a:extLst>
                  <a:ext uri="{FF2B5EF4-FFF2-40B4-BE49-F238E27FC236}">
                    <a16:creationId xmlns:a16="http://schemas.microsoft.com/office/drawing/2014/main" id="{47F583DF-037D-4FA1-AF0F-1001093CAC78}"/>
                  </a:ext>
                </a:extLst>
              </p:cNvPr>
              <p:cNvSpPr txBox="1">
                <a:spLocks noRot="1" noChangeAspect="1" noMove="1" noResize="1" noEditPoints="1" noAdjustHandles="1" noChangeArrowheads="1" noChangeShapeType="1" noTextEdit="1"/>
              </p:cNvSpPr>
              <p:nvPr/>
            </p:nvSpPr>
            <p:spPr>
              <a:xfrm>
                <a:off x="8727088" y="4540250"/>
                <a:ext cx="715161" cy="468975"/>
              </a:xfrm>
              <a:prstGeom prst="rect">
                <a:avLst/>
              </a:prstGeom>
              <a:blipFill>
                <a:blip r:embed="rId14"/>
                <a:stretch>
                  <a:fillRect b="-7895"/>
                </a:stretch>
              </a:blipFill>
            </p:spPr>
            <p:txBody>
              <a:bodyPr/>
              <a:lstStyle/>
              <a:p>
                <a:r>
                  <a:rPr lang="zh-CN" altLang="en-US">
                    <a:noFill/>
                  </a:rPr>
                  <a:t> </a:t>
                </a:r>
              </a:p>
            </p:txBody>
          </p:sp>
        </mc:Fallback>
      </mc:AlternateContent>
      <p:sp>
        <p:nvSpPr>
          <p:cNvPr id="8" name="橢圓 7">
            <a:extLst>
              <a:ext uri="{FF2B5EF4-FFF2-40B4-BE49-F238E27FC236}">
                <a16:creationId xmlns:a16="http://schemas.microsoft.com/office/drawing/2014/main" id="{2B63B28E-5961-42CF-9F0E-AE1EDB4CAA45}"/>
              </a:ext>
            </a:extLst>
          </p:cNvPr>
          <p:cNvSpPr/>
          <p:nvPr/>
        </p:nvSpPr>
        <p:spPr>
          <a:xfrm>
            <a:off x="2494814" y="3297012"/>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08" name="橢圓 107">
            <a:extLst>
              <a:ext uri="{FF2B5EF4-FFF2-40B4-BE49-F238E27FC236}">
                <a16:creationId xmlns:a16="http://schemas.microsoft.com/office/drawing/2014/main" id="{70A0BD40-7E9D-4417-8B9D-E9E96059A1BD}"/>
              </a:ext>
            </a:extLst>
          </p:cNvPr>
          <p:cNvSpPr/>
          <p:nvPr/>
        </p:nvSpPr>
        <p:spPr>
          <a:xfrm>
            <a:off x="4792491" y="3305479"/>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1" name="橢圓 110">
            <a:extLst>
              <a:ext uri="{FF2B5EF4-FFF2-40B4-BE49-F238E27FC236}">
                <a16:creationId xmlns:a16="http://schemas.microsoft.com/office/drawing/2014/main" id="{A0599288-5924-402D-AC13-D20F6250F251}"/>
              </a:ext>
            </a:extLst>
          </p:cNvPr>
          <p:cNvSpPr/>
          <p:nvPr/>
        </p:nvSpPr>
        <p:spPr>
          <a:xfrm>
            <a:off x="6997900" y="3314337"/>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4" name="橢圓 113">
            <a:extLst>
              <a:ext uri="{FF2B5EF4-FFF2-40B4-BE49-F238E27FC236}">
                <a16:creationId xmlns:a16="http://schemas.microsoft.com/office/drawing/2014/main" id="{FAD1A2A2-F846-4C3C-9CE8-45F29DF35A42}"/>
              </a:ext>
            </a:extLst>
          </p:cNvPr>
          <p:cNvSpPr/>
          <p:nvPr/>
        </p:nvSpPr>
        <p:spPr>
          <a:xfrm>
            <a:off x="9248860" y="3339738"/>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15" name="直線單箭頭接點 114">
            <a:extLst>
              <a:ext uri="{FF2B5EF4-FFF2-40B4-BE49-F238E27FC236}">
                <a16:creationId xmlns:a16="http://schemas.microsoft.com/office/drawing/2014/main" id="{7C94D2AE-7C6E-42A4-B09E-1157D290EE1A}"/>
              </a:ext>
            </a:extLst>
          </p:cNvPr>
          <p:cNvCxnSpPr>
            <a:cxnSpLocks/>
            <a:stCxn id="34" idx="0"/>
            <a:endCxn id="114" idx="4"/>
          </p:cNvCxnSpPr>
          <p:nvPr/>
        </p:nvCxnSpPr>
        <p:spPr>
          <a:xfrm flipV="1">
            <a:off x="2279540" y="3519738"/>
            <a:ext cx="7059320" cy="96544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a:extLst>
              <a:ext uri="{FF2B5EF4-FFF2-40B4-BE49-F238E27FC236}">
                <a16:creationId xmlns:a16="http://schemas.microsoft.com/office/drawing/2014/main" id="{4CEEB10A-2B57-4511-AC66-10A8B2323D1C}"/>
              </a:ext>
            </a:extLst>
          </p:cNvPr>
          <p:cNvCxnSpPr>
            <a:cxnSpLocks/>
            <a:stCxn id="34" idx="0"/>
            <a:endCxn id="111" idx="4"/>
          </p:cNvCxnSpPr>
          <p:nvPr/>
        </p:nvCxnSpPr>
        <p:spPr>
          <a:xfrm flipV="1">
            <a:off x="2279540" y="3494338"/>
            <a:ext cx="4808360" cy="9908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a:extLst>
              <a:ext uri="{FF2B5EF4-FFF2-40B4-BE49-F238E27FC236}">
                <a16:creationId xmlns:a16="http://schemas.microsoft.com/office/drawing/2014/main" id="{23D060E9-A98D-4336-9C5B-660E70E94A70}"/>
              </a:ext>
            </a:extLst>
          </p:cNvPr>
          <p:cNvCxnSpPr>
            <a:cxnSpLocks/>
            <a:stCxn id="34" idx="0"/>
            <a:endCxn id="108" idx="4"/>
          </p:cNvCxnSpPr>
          <p:nvPr/>
        </p:nvCxnSpPr>
        <p:spPr>
          <a:xfrm flipV="1">
            <a:off x="2279541" y="3485480"/>
            <a:ext cx="2602951" cy="9997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a:extLst>
              <a:ext uri="{FF2B5EF4-FFF2-40B4-BE49-F238E27FC236}">
                <a16:creationId xmlns:a16="http://schemas.microsoft.com/office/drawing/2014/main" id="{7A7098CD-5A03-4E41-B494-B52BC2F074ED}"/>
              </a:ext>
            </a:extLst>
          </p:cNvPr>
          <p:cNvCxnSpPr>
            <a:cxnSpLocks/>
            <a:stCxn id="34" idx="0"/>
            <a:endCxn id="8" idx="4"/>
          </p:cNvCxnSpPr>
          <p:nvPr/>
        </p:nvCxnSpPr>
        <p:spPr>
          <a:xfrm flipV="1">
            <a:off x="2279540" y="3477012"/>
            <a:ext cx="305274" cy="100816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6" name="文字方塊 125">
                <a:extLst>
                  <a:ext uri="{FF2B5EF4-FFF2-40B4-BE49-F238E27FC236}">
                    <a16:creationId xmlns:a16="http://schemas.microsoft.com/office/drawing/2014/main" id="{28C20DAD-9DF5-49AB-B23B-7BCE57A727D4}"/>
                  </a:ext>
                </a:extLst>
              </p:cNvPr>
              <p:cNvSpPr txBox="1"/>
              <p:nvPr/>
            </p:nvSpPr>
            <p:spPr>
              <a:xfrm>
                <a:off x="2781491" y="1575594"/>
                <a:ext cx="879793"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1,1</m:t>
                          </m:r>
                        </m:sub>
                      </m:sSub>
                      <m:r>
                        <a:rPr lang="en-US" altLang="zh-TW" sz="2400" i="1">
                          <a:latin typeface="Cambria Math" panose="02040503050406030204" pitchFamily="18" charset="0"/>
                        </a:rPr>
                        <m:t>=</m:t>
                      </m:r>
                    </m:oMath>
                  </m:oMathPara>
                </a14:m>
                <a:endParaRPr lang="zh-TW" altLang="en-US" sz="2400" dirty="0"/>
              </a:p>
            </p:txBody>
          </p:sp>
        </mc:Choice>
        <mc:Fallback xmlns="">
          <p:sp>
            <p:nvSpPr>
              <p:cNvPr id="126" name="文字方塊 125">
                <a:extLst>
                  <a:ext uri="{FF2B5EF4-FFF2-40B4-BE49-F238E27FC236}">
                    <a16:creationId xmlns:a16="http://schemas.microsoft.com/office/drawing/2014/main" id="{28C20DAD-9DF5-49AB-B23B-7BCE57A727D4}"/>
                  </a:ext>
                </a:extLst>
              </p:cNvPr>
              <p:cNvSpPr txBox="1">
                <a:spLocks noRot="1" noChangeAspect="1" noMove="1" noResize="1" noEditPoints="1" noAdjustHandles="1" noChangeArrowheads="1" noChangeShapeType="1" noTextEdit="1"/>
              </p:cNvSpPr>
              <p:nvPr/>
            </p:nvSpPr>
            <p:spPr>
              <a:xfrm>
                <a:off x="2781491" y="1575594"/>
                <a:ext cx="879793" cy="385555"/>
              </a:xfrm>
              <a:prstGeom prst="rect">
                <a:avLst/>
              </a:prstGeom>
              <a:blipFill>
                <a:blip r:embed="rId15"/>
                <a:stretch>
                  <a:fillRect l="-2817" r="-2817" b="-9375"/>
                </a:stretch>
              </a:blipFill>
            </p:spPr>
            <p:txBody>
              <a:bodyPr/>
              <a:lstStyle/>
              <a:p>
                <a:r>
                  <a:rPr lang="zh-CN" altLang="en-US">
                    <a:noFill/>
                  </a:rPr>
                  <a:t> </a:t>
                </a:r>
              </a:p>
            </p:txBody>
          </p:sp>
        </mc:Fallback>
      </mc:AlternateContent>
      <p:grpSp>
        <p:nvGrpSpPr>
          <p:cNvPr id="127" name="群組 126">
            <a:extLst>
              <a:ext uri="{FF2B5EF4-FFF2-40B4-BE49-F238E27FC236}">
                <a16:creationId xmlns:a16="http://schemas.microsoft.com/office/drawing/2014/main" id="{48BD5AF3-EFF3-41B7-BB9D-065E53AECC9D}"/>
              </a:ext>
            </a:extLst>
          </p:cNvPr>
          <p:cNvGrpSpPr/>
          <p:nvPr/>
        </p:nvGrpSpPr>
        <p:grpSpPr>
          <a:xfrm>
            <a:off x="4288924" y="1490498"/>
            <a:ext cx="715161" cy="540000"/>
            <a:chOff x="7174951" y="3803115"/>
            <a:chExt cx="715161" cy="540000"/>
          </a:xfrm>
        </p:grpSpPr>
        <p:sp>
          <p:nvSpPr>
            <p:cNvPr id="130" name="矩形 129">
              <a:extLst>
                <a:ext uri="{FF2B5EF4-FFF2-40B4-BE49-F238E27FC236}">
                  <a16:creationId xmlns:a16="http://schemas.microsoft.com/office/drawing/2014/main" id="{94B6A4DA-0256-474D-B672-C54889F61A1E}"/>
                </a:ext>
              </a:extLst>
            </p:cNvPr>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31" name="文字方塊 130">
                  <a:extLst>
                    <a:ext uri="{FF2B5EF4-FFF2-40B4-BE49-F238E27FC236}">
                      <a16:creationId xmlns:a16="http://schemas.microsoft.com/office/drawing/2014/main" id="{94ED528F-B572-486B-8712-FE31CE7A5498}"/>
                    </a:ext>
                  </a:extLst>
                </p:cNvPr>
                <p:cNvSpPr txBox="1"/>
                <p:nvPr/>
              </p:nvSpPr>
              <p:spPr>
                <a:xfrm>
                  <a:off x="7174951" y="3850932"/>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131" name="文字方塊 130">
                  <a:extLst>
                    <a:ext uri="{FF2B5EF4-FFF2-40B4-BE49-F238E27FC236}">
                      <a16:creationId xmlns:a16="http://schemas.microsoft.com/office/drawing/2014/main" id="{94ED528F-B572-486B-8712-FE31CE7A5498}"/>
                    </a:ext>
                  </a:extLst>
                </p:cNvPr>
                <p:cNvSpPr txBox="1">
                  <a:spLocks noRot="1" noChangeAspect="1" noMove="1" noResize="1" noEditPoints="1" noAdjustHandles="1" noChangeArrowheads="1" noChangeShapeType="1" noTextEdit="1"/>
                </p:cNvSpPr>
                <p:nvPr/>
              </p:nvSpPr>
              <p:spPr>
                <a:xfrm>
                  <a:off x="7174951" y="3850932"/>
                  <a:ext cx="715161" cy="470000"/>
                </a:xfrm>
                <a:prstGeom prst="rect">
                  <a:avLst/>
                </a:prstGeom>
                <a:blipFill>
                  <a:blip r:embed="rId16"/>
                  <a:stretch>
                    <a:fillRect b="-11688"/>
                  </a:stretch>
                </a:blipFill>
              </p:spPr>
              <p:txBody>
                <a:bodyPr/>
                <a:lstStyle/>
                <a:p>
                  <a:r>
                    <a:rPr lang="zh-TW" altLang="en-US">
                      <a:noFill/>
                    </a:rPr>
                    <a:t> </a:t>
                  </a:r>
                </a:p>
              </p:txBody>
            </p:sp>
          </mc:Fallback>
        </mc:AlternateContent>
      </p:grpSp>
      <p:sp>
        <p:nvSpPr>
          <p:cNvPr id="166" name="矩形 165">
            <a:extLst>
              <a:ext uri="{FF2B5EF4-FFF2-40B4-BE49-F238E27FC236}">
                <a16:creationId xmlns:a16="http://schemas.microsoft.com/office/drawing/2014/main" id="{F34C8570-502C-460A-8A83-CF6624B39A4C}"/>
              </a:ext>
            </a:extLst>
          </p:cNvPr>
          <p:cNvSpPr/>
          <p:nvPr/>
        </p:nvSpPr>
        <p:spPr>
          <a:xfrm rot="5400000">
            <a:off x="3914989" y="1478794"/>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67" name="文字方塊 166">
                <a:extLst>
                  <a:ext uri="{FF2B5EF4-FFF2-40B4-BE49-F238E27FC236}">
                    <a16:creationId xmlns:a16="http://schemas.microsoft.com/office/drawing/2014/main" id="{CE10B263-C985-4886-816E-7755652081A2}"/>
                  </a:ext>
                </a:extLst>
              </p:cNvPr>
              <p:cNvSpPr txBox="1"/>
              <p:nvPr/>
            </p:nvSpPr>
            <p:spPr>
              <a:xfrm>
                <a:off x="3731880" y="1520812"/>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167" name="文字方塊 166">
                <a:extLst>
                  <a:ext uri="{FF2B5EF4-FFF2-40B4-BE49-F238E27FC236}">
                    <a16:creationId xmlns:a16="http://schemas.microsoft.com/office/drawing/2014/main" id="{CE10B263-C985-4886-816E-7755652081A2}"/>
                  </a:ext>
                </a:extLst>
              </p:cNvPr>
              <p:cNvSpPr txBox="1">
                <a:spLocks noRot="1" noChangeAspect="1" noMove="1" noResize="1" noEditPoints="1" noAdjustHandles="1" noChangeArrowheads="1" noChangeShapeType="1" noTextEdit="1"/>
              </p:cNvSpPr>
              <p:nvPr/>
            </p:nvSpPr>
            <p:spPr>
              <a:xfrm>
                <a:off x="3731880" y="1520812"/>
                <a:ext cx="715161" cy="47000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0" name="文字方塊 169">
                <a:extLst>
                  <a:ext uri="{FF2B5EF4-FFF2-40B4-BE49-F238E27FC236}">
                    <a16:creationId xmlns:a16="http://schemas.microsoft.com/office/drawing/2014/main" id="{95104CB6-3C26-4A67-BC01-D430F603A29F}"/>
                  </a:ext>
                </a:extLst>
              </p:cNvPr>
              <p:cNvSpPr txBox="1"/>
              <p:nvPr/>
            </p:nvSpPr>
            <p:spPr>
              <a:xfrm>
                <a:off x="5007069" y="1594332"/>
                <a:ext cx="879793"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1,2</m:t>
                          </m:r>
                        </m:sub>
                      </m:sSub>
                      <m:r>
                        <a:rPr lang="en-US" altLang="zh-TW" sz="2400" i="1">
                          <a:latin typeface="Cambria Math" panose="02040503050406030204" pitchFamily="18" charset="0"/>
                        </a:rPr>
                        <m:t>=</m:t>
                      </m:r>
                    </m:oMath>
                  </m:oMathPara>
                </a14:m>
                <a:endParaRPr lang="zh-TW" altLang="en-US" sz="2400" dirty="0"/>
              </a:p>
            </p:txBody>
          </p:sp>
        </mc:Choice>
        <mc:Fallback xmlns="">
          <p:sp>
            <p:nvSpPr>
              <p:cNvPr id="170" name="文字方塊 169">
                <a:extLst>
                  <a:ext uri="{FF2B5EF4-FFF2-40B4-BE49-F238E27FC236}">
                    <a16:creationId xmlns:a16="http://schemas.microsoft.com/office/drawing/2014/main" id="{95104CB6-3C26-4A67-BC01-D430F603A29F}"/>
                  </a:ext>
                </a:extLst>
              </p:cNvPr>
              <p:cNvSpPr txBox="1">
                <a:spLocks noRot="1" noChangeAspect="1" noMove="1" noResize="1" noEditPoints="1" noAdjustHandles="1" noChangeArrowheads="1" noChangeShapeType="1" noTextEdit="1"/>
              </p:cNvSpPr>
              <p:nvPr/>
            </p:nvSpPr>
            <p:spPr>
              <a:xfrm>
                <a:off x="5007069" y="1594332"/>
                <a:ext cx="879793" cy="385555"/>
              </a:xfrm>
              <a:prstGeom prst="rect">
                <a:avLst/>
              </a:prstGeom>
              <a:blipFill>
                <a:blip r:embed="rId18"/>
                <a:stretch>
                  <a:fillRect l="-4286" r="-2857" b="-12903"/>
                </a:stretch>
              </a:blipFill>
            </p:spPr>
            <p:txBody>
              <a:bodyPr/>
              <a:lstStyle/>
              <a:p>
                <a:r>
                  <a:rPr lang="zh-CN" altLang="en-US">
                    <a:noFill/>
                  </a:rPr>
                  <a:t> </a:t>
                </a:r>
              </a:p>
            </p:txBody>
          </p:sp>
        </mc:Fallback>
      </mc:AlternateContent>
      <p:grpSp>
        <p:nvGrpSpPr>
          <p:cNvPr id="171" name="群組 170">
            <a:extLst>
              <a:ext uri="{FF2B5EF4-FFF2-40B4-BE49-F238E27FC236}">
                <a16:creationId xmlns:a16="http://schemas.microsoft.com/office/drawing/2014/main" id="{A8051AD6-32BC-4BE0-834C-F49B3970A26E}"/>
              </a:ext>
            </a:extLst>
          </p:cNvPr>
          <p:cNvGrpSpPr/>
          <p:nvPr/>
        </p:nvGrpSpPr>
        <p:grpSpPr>
          <a:xfrm>
            <a:off x="6514502" y="1509236"/>
            <a:ext cx="715161" cy="540000"/>
            <a:chOff x="7174951" y="3803115"/>
            <a:chExt cx="715161" cy="540000"/>
          </a:xfrm>
        </p:grpSpPr>
        <p:sp>
          <p:nvSpPr>
            <p:cNvPr id="172" name="矩形 171">
              <a:extLst>
                <a:ext uri="{FF2B5EF4-FFF2-40B4-BE49-F238E27FC236}">
                  <a16:creationId xmlns:a16="http://schemas.microsoft.com/office/drawing/2014/main" id="{96F3A8F3-B428-4FC2-A8DA-63A156782EB5}"/>
                </a:ext>
              </a:extLst>
            </p:cNvPr>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73" name="文字方塊 172">
                  <a:extLst>
                    <a:ext uri="{FF2B5EF4-FFF2-40B4-BE49-F238E27FC236}">
                      <a16:creationId xmlns:a16="http://schemas.microsoft.com/office/drawing/2014/main" id="{C63CDA66-8339-4956-8084-5BDB02275C4D}"/>
                    </a:ext>
                  </a:extLst>
                </p:cNvPr>
                <p:cNvSpPr txBox="1"/>
                <p:nvPr/>
              </p:nvSpPr>
              <p:spPr>
                <a:xfrm>
                  <a:off x="7174951" y="3850932"/>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173" name="文字方塊 172">
                  <a:extLst>
                    <a:ext uri="{FF2B5EF4-FFF2-40B4-BE49-F238E27FC236}">
                      <a16:creationId xmlns:a16="http://schemas.microsoft.com/office/drawing/2014/main" id="{C63CDA66-8339-4956-8084-5BDB02275C4D}"/>
                    </a:ext>
                  </a:extLst>
                </p:cNvPr>
                <p:cNvSpPr txBox="1">
                  <a:spLocks noRot="1" noChangeAspect="1" noMove="1" noResize="1" noEditPoints="1" noAdjustHandles="1" noChangeArrowheads="1" noChangeShapeType="1" noTextEdit="1"/>
                </p:cNvSpPr>
                <p:nvPr/>
              </p:nvSpPr>
              <p:spPr>
                <a:xfrm>
                  <a:off x="7174951" y="3850932"/>
                  <a:ext cx="715161" cy="470000"/>
                </a:xfrm>
                <a:prstGeom prst="rect">
                  <a:avLst/>
                </a:prstGeom>
                <a:blipFill>
                  <a:blip r:embed="rId19"/>
                  <a:stretch>
                    <a:fillRect b="-11688"/>
                  </a:stretch>
                </a:blipFill>
              </p:spPr>
              <p:txBody>
                <a:bodyPr/>
                <a:lstStyle/>
                <a:p>
                  <a:r>
                    <a:rPr lang="zh-TW" altLang="en-US">
                      <a:noFill/>
                    </a:rPr>
                    <a:t> </a:t>
                  </a:r>
                </a:p>
              </p:txBody>
            </p:sp>
          </mc:Fallback>
        </mc:AlternateContent>
      </p:grpSp>
      <p:sp>
        <p:nvSpPr>
          <p:cNvPr id="174" name="矩形 173">
            <a:extLst>
              <a:ext uri="{FF2B5EF4-FFF2-40B4-BE49-F238E27FC236}">
                <a16:creationId xmlns:a16="http://schemas.microsoft.com/office/drawing/2014/main" id="{53AED0B0-DC5C-4F5F-8188-B1B22A78E48C}"/>
              </a:ext>
            </a:extLst>
          </p:cNvPr>
          <p:cNvSpPr/>
          <p:nvPr/>
        </p:nvSpPr>
        <p:spPr>
          <a:xfrm rot="5400000">
            <a:off x="6140567" y="1497532"/>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75" name="文字方塊 174">
                <a:extLst>
                  <a:ext uri="{FF2B5EF4-FFF2-40B4-BE49-F238E27FC236}">
                    <a16:creationId xmlns:a16="http://schemas.microsoft.com/office/drawing/2014/main" id="{AD6D3B6A-C1D2-4164-A391-FB77E49C7832}"/>
                  </a:ext>
                </a:extLst>
              </p:cNvPr>
              <p:cNvSpPr txBox="1"/>
              <p:nvPr/>
            </p:nvSpPr>
            <p:spPr>
              <a:xfrm>
                <a:off x="5957458" y="153955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175" name="文字方塊 174">
                <a:extLst>
                  <a:ext uri="{FF2B5EF4-FFF2-40B4-BE49-F238E27FC236}">
                    <a16:creationId xmlns:a16="http://schemas.microsoft.com/office/drawing/2014/main" id="{AD6D3B6A-C1D2-4164-A391-FB77E49C7832}"/>
                  </a:ext>
                </a:extLst>
              </p:cNvPr>
              <p:cNvSpPr txBox="1">
                <a:spLocks noRot="1" noChangeAspect="1" noMove="1" noResize="1" noEditPoints="1" noAdjustHandles="1" noChangeArrowheads="1" noChangeShapeType="1" noTextEdit="1"/>
              </p:cNvSpPr>
              <p:nvPr/>
            </p:nvSpPr>
            <p:spPr>
              <a:xfrm>
                <a:off x="5957458" y="1539550"/>
                <a:ext cx="715161" cy="470000"/>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6" name="文字方塊 175">
                <a:extLst>
                  <a:ext uri="{FF2B5EF4-FFF2-40B4-BE49-F238E27FC236}">
                    <a16:creationId xmlns:a16="http://schemas.microsoft.com/office/drawing/2014/main" id="{7E746B03-C52E-4630-9ACC-9612B3D88F83}"/>
                  </a:ext>
                </a:extLst>
              </p:cNvPr>
              <p:cNvSpPr txBox="1"/>
              <p:nvPr/>
            </p:nvSpPr>
            <p:spPr>
              <a:xfrm>
                <a:off x="2781491" y="2317498"/>
                <a:ext cx="879793"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1,3</m:t>
                          </m:r>
                        </m:sub>
                      </m:sSub>
                      <m:r>
                        <a:rPr lang="en-US" altLang="zh-TW" sz="2400" i="1">
                          <a:latin typeface="Cambria Math" panose="02040503050406030204" pitchFamily="18" charset="0"/>
                        </a:rPr>
                        <m:t>=</m:t>
                      </m:r>
                    </m:oMath>
                  </m:oMathPara>
                </a14:m>
                <a:endParaRPr lang="zh-TW" altLang="en-US" sz="2400" dirty="0"/>
              </a:p>
            </p:txBody>
          </p:sp>
        </mc:Choice>
        <mc:Fallback xmlns="">
          <p:sp>
            <p:nvSpPr>
              <p:cNvPr id="176" name="文字方塊 175">
                <a:extLst>
                  <a:ext uri="{FF2B5EF4-FFF2-40B4-BE49-F238E27FC236}">
                    <a16:creationId xmlns:a16="http://schemas.microsoft.com/office/drawing/2014/main" id="{7E746B03-C52E-4630-9ACC-9612B3D88F83}"/>
                  </a:ext>
                </a:extLst>
              </p:cNvPr>
              <p:cNvSpPr txBox="1">
                <a:spLocks noRot="1" noChangeAspect="1" noMove="1" noResize="1" noEditPoints="1" noAdjustHandles="1" noChangeArrowheads="1" noChangeShapeType="1" noTextEdit="1"/>
              </p:cNvSpPr>
              <p:nvPr/>
            </p:nvSpPr>
            <p:spPr>
              <a:xfrm>
                <a:off x="2781491" y="2317498"/>
                <a:ext cx="879793" cy="385555"/>
              </a:xfrm>
              <a:prstGeom prst="rect">
                <a:avLst/>
              </a:prstGeom>
              <a:blipFill>
                <a:blip r:embed="rId21"/>
                <a:stretch>
                  <a:fillRect l="-2817" r="-2817" b="-12903"/>
                </a:stretch>
              </a:blipFill>
            </p:spPr>
            <p:txBody>
              <a:bodyPr/>
              <a:lstStyle/>
              <a:p>
                <a:r>
                  <a:rPr lang="zh-CN" altLang="en-US">
                    <a:noFill/>
                  </a:rPr>
                  <a:t> </a:t>
                </a:r>
              </a:p>
            </p:txBody>
          </p:sp>
        </mc:Fallback>
      </mc:AlternateContent>
      <p:grpSp>
        <p:nvGrpSpPr>
          <p:cNvPr id="177" name="群組 176">
            <a:extLst>
              <a:ext uri="{FF2B5EF4-FFF2-40B4-BE49-F238E27FC236}">
                <a16:creationId xmlns:a16="http://schemas.microsoft.com/office/drawing/2014/main" id="{460C493B-8029-4187-A765-F9F1D051BB4E}"/>
              </a:ext>
            </a:extLst>
          </p:cNvPr>
          <p:cNvGrpSpPr/>
          <p:nvPr/>
        </p:nvGrpSpPr>
        <p:grpSpPr>
          <a:xfrm>
            <a:off x="4288924" y="2232402"/>
            <a:ext cx="715161" cy="540000"/>
            <a:chOff x="7174951" y="3803115"/>
            <a:chExt cx="715161" cy="540000"/>
          </a:xfrm>
        </p:grpSpPr>
        <p:sp>
          <p:nvSpPr>
            <p:cNvPr id="178" name="矩形 177">
              <a:extLst>
                <a:ext uri="{FF2B5EF4-FFF2-40B4-BE49-F238E27FC236}">
                  <a16:creationId xmlns:a16="http://schemas.microsoft.com/office/drawing/2014/main" id="{EBD0C8C7-4808-47D1-9FE5-4DF8FEDDA562}"/>
                </a:ext>
              </a:extLst>
            </p:cNvPr>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79" name="文字方塊 178">
                  <a:extLst>
                    <a:ext uri="{FF2B5EF4-FFF2-40B4-BE49-F238E27FC236}">
                      <a16:creationId xmlns:a16="http://schemas.microsoft.com/office/drawing/2014/main" id="{6573334F-0A3D-404B-8432-7FBF3A7D7D79}"/>
                    </a:ext>
                  </a:extLst>
                </p:cNvPr>
                <p:cNvSpPr txBox="1"/>
                <p:nvPr/>
              </p:nvSpPr>
              <p:spPr>
                <a:xfrm>
                  <a:off x="7174951" y="3850932"/>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179" name="文字方塊 178">
                  <a:extLst>
                    <a:ext uri="{FF2B5EF4-FFF2-40B4-BE49-F238E27FC236}">
                      <a16:creationId xmlns:a16="http://schemas.microsoft.com/office/drawing/2014/main" id="{6573334F-0A3D-404B-8432-7FBF3A7D7D79}"/>
                    </a:ext>
                  </a:extLst>
                </p:cNvPr>
                <p:cNvSpPr txBox="1">
                  <a:spLocks noRot="1" noChangeAspect="1" noMove="1" noResize="1" noEditPoints="1" noAdjustHandles="1" noChangeArrowheads="1" noChangeShapeType="1" noTextEdit="1"/>
                </p:cNvSpPr>
                <p:nvPr/>
              </p:nvSpPr>
              <p:spPr>
                <a:xfrm>
                  <a:off x="7174951" y="3850932"/>
                  <a:ext cx="715161" cy="470000"/>
                </a:xfrm>
                <a:prstGeom prst="rect">
                  <a:avLst/>
                </a:prstGeom>
                <a:blipFill>
                  <a:blip r:embed="rId22"/>
                  <a:stretch>
                    <a:fillRect b="-11688"/>
                  </a:stretch>
                </a:blipFill>
              </p:spPr>
              <p:txBody>
                <a:bodyPr/>
                <a:lstStyle/>
                <a:p>
                  <a:r>
                    <a:rPr lang="zh-TW" altLang="en-US">
                      <a:noFill/>
                    </a:rPr>
                    <a:t> </a:t>
                  </a:r>
                </a:p>
              </p:txBody>
            </p:sp>
          </mc:Fallback>
        </mc:AlternateContent>
      </p:grpSp>
      <p:sp>
        <p:nvSpPr>
          <p:cNvPr id="180" name="矩形 179">
            <a:extLst>
              <a:ext uri="{FF2B5EF4-FFF2-40B4-BE49-F238E27FC236}">
                <a16:creationId xmlns:a16="http://schemas.microsoft.com/office/drawing/2014/main" id="{E57BF44A-9CB7-4FB8-95FF-1D3BBD07861E}"/>
              </a:ext>
            </a:extLst>
          </p:cNvPr>
          <p:cNvSpPr/>
          <p:nvPr/>
        </p:nvSpPr>
        <p:spPr>
          <a:xfrm rot="5400000">
            <a:off x="3914989" y="2220698"/>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81" name="文字方塊 180">
                <a:extLst>
                  <a:ext uri="{FF2B5EF4-FFF2-40B4-BE49-F238E27FC236}">
                    <a16:creationId xmlns:a16="http://schemas.microsoft.com/office/drawing/2014/main" id="{3788470A-90C4-49E9-83E7-2E7CD5A90A7F}"/>
                  </a:ext>
                </a:extLst>
              </p:cNvPr>
              <p:cNvSpPr txBox="1"/>
              <p:nvPr/>
            </p:nvSpPr>
            <p:spPr>
              <a:xfrm>
                <a:off x="3731880" y="2262716"/>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181" name="文字方塊 180">
                <a:extLst>
                  <a:ext uri="{FF2B5EF4-FFF2-40B4-BE49-F238E27FC236}">
                    <a16:creationId xmlns:a16="http://schemas.microsoft.com/office/drawing/2014/main" id="{3788470A-90C4-49E9-83E7-2E7CD5A90A7F}"/>
                  </a:ext>
                </a:extLst>
              </p:cNvPr>
              <p:cNvSpPr txBox="1">
                <a:spLocks noRot="1" noChangeAspect="1" noMove="1" noResize="1" noEditPoints="1" noAdjustHandles="1" noChangeArrowheads="1" noChangeShapeType="1" noTextEdit="1"/>
              </p:cNvSpPr>
              <p:nvPr/>
            </p:nvSpPr>
            <p:spPr>
              <a:xfrm>
                <a:off x="3731880" y="2262716"/>
                <a:ext cx="715161" cy="470000"/>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2" name="文字方塊 181">
                <a:extLst>
                  <a:ext uri="{FF2B5EF4-FFF2-40B4-BE49-F238E27FC236}">
                    <a16:creationId xmlns:a16="http://schemas.microsoft.com/office/drawing/2014/main" id="{E09021A5-6EC9-417F-BB08-A638444B7FD1}"/>
                  </a:ext>
                </a:extLst>
              </p:cNvPr>
              <p:cNvSpPr txBox="1"/>
              <p:nvPr/>
            </p:nvSpPr>
            <p:spPr>
              <a:xfrm>
                <a:off x="4989802" y="2335001"/>
                <a:ext cx="879793"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1,4</m:t>
                          </m:r>
                        </m:sub>
                      </m:sSub>
                      <m:r>
                        <a:rPr lang="en-US" altLang="zh-TW" sz="2400" i="1">
                          <a:latin typeface="Cambria Math" panose="02040503050406030204" pitchFamily="18" charset="0"/>
                        </a:rPr>
                        <m:t>=</m:t>
                      </m:r>
                    </m:oMath>
                  </m:oMathPara>
                </a14:m>
                <a:endParaRPr lang="zh-TW" altLang="en-US" sz="2400" dirty="0"/>
              </a:p>
            </p:txBody>
          </p:sp>
        </mc:Choice>
        <mc:Fallback xmlns="">
          <p:sp>
            <p:nvSpPr>
              <p:cNvPr id="182" name="文字方塊 181">
                <a:extLst>
                  <a:ext uri="{FF2B5EF4-FFF2-40B4-BE49-F238E27FC236}">
                    <a16:creationId xmlns:a16="http://schemas.microsoft.com/office/drawing/2014/main" id="{E09021A5-6EC9-417F-BB08-A638444B7FD1}"/>
                  </a:ext>
                </a:extLst>
              </p:cNvPr>
              <p:cNvSpPr txBox="1">
                <a:spLocks noRot="1" noChangeAspect="1" noMove="1" noResize="1" noEditPoints="1" noAdjustHandles="1" noChangeArrowheads="1" noChangeShapeType="1" noTextEdit="1"/>
              </p:cNvSpPr>
              <p:nvPr/>
            </p:nvSpPr>
            <p:spPr>
              <a:xfrm>
                <a:off x="4989802" y="2335001"/>
                <a:ext cx="879793" cy="385555"/>
              </a:xfrm>
              <a:prstGeom prst="rect">
                <a:avLst/>
              </a:prstGeom>
              <a:blipFill>
                <a:blip r:embed="rId24"/>
                <a:stretch>
                  <a:fillRect l="-4286" r="-2857" b="-9375"/>
                </a:stretch>
              </a:blipFill>
            </p:spPr>
            <p:txBody>
              <a:bodyPr/>
              <a:lstStyle/>
              <a:p>
                <a:r>
                  <a:rPr lang="zh-CN" altLang="en-US">
                    <a:noFill/>
                  </a:rPr>
                  <a:t> </a:t>
                </a:r>
              </a:p>
            </p:txBody>
          </p:sp>
        </mc:Fallback>
      </mc:AlternateContent>
      <p:grpSp>
        <p:nvGrpSpPr>
          <p:cNvPr id="183" name="群組 182">
            <a:extLst>
              <a:ext uri="{FF2B5EF4-FFF2-40B4-BE49-F238E27FC236}">
                <a16:creationId xmlns:a16="http://schemas.microsoft.com/office/drawing/2014/main" id="{9ED2D855-6748-4421-874D-BDF59019C35A}"/>
              </a:ext>
            </a:extLst>
          </p:cNvPr>
          <p:cNvGrpSpPr/>
          <p:nvPr/>
        </p:nvGrpSpPr>
        <p:grpSpPr>
          <a:xfrm>
            <a:off x="6497235" y="2249905"/>
            <a:ext cx="715161" cy="540000"/>
            <a:chOff x="7174951" y="3803115"/>
            <a:chExt cx="715161" cy="540000"/>
          </a:xfrm>
        </p:grpSpPr>
        <p:sp>
          <p:nvSpPr>
            <p:cNvPr id="184" name="矩形 183">
              <a:extLst>
                <a:ext uri="{FF2B5EF4-FFF2-40B4-BE49-F238E27FC236}">
                  <a16:creationId xmlns:a16="http://schemas.microsoft.com/office/drawing/2014/main" id="{A05C403F-C017-41FD-96DA-4A21F2D19C7E}"/>
                </a:ext>
              </a:extLst>
            </p:cNvPr>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85" name="文字方塊 184">
                  <a:extLst>
                    <a:ext uri="{FF2B5EF4-FFF2-40B4-BE49-F238E27FC236}">
                      <a16:creationId xmlns:a16="http://schemas.microsoft.com/office/drawing/2014/main" id="{EB78D4CE-FA93-4E02-8206-8ED5CD860EF0}"/>
                    </a:ext>
                  </a:extLst>
                </p:cNvPr>
                <p:cNvSpPr txBox="1"/>
                <p:nvPr/>
              </p:nvSpPr>
              <p:spPr>
                <a:xfrm>
                  <a:off x="7174951" y="3850932"/>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185" name="文字方塊 184">
                  <a:extLst>
                    <a:ext uri="{FF2B5EF4-FFF2-40B4-BE49-F238E27FC236}">
                      <a16:creationId xmlns:a16="http://schemas.microsoft.com/office/drawing/2014/main" id="{EB78D4CE-FA93-4E02-8206-8ED5CD860EF0}"/>
                    </a:ext>
                  </a:extLst>
                </p:cNvPr>
                <p:cNvSpPr txBox="1">
                  <a:spLocks noRot="1" noChangeAspect="1" noMove="1" noResize="1" noEditPoints="1" noAdjustHandles="1" noChangeArrowheads="1" noChangeShapeType="1" noTextEdit="1"/>
                </p:cNvSpPr>
                <p:nvPr/>
              </p:nvSpPr>
              <p:spPr>
                <a:xfrm>
                  <a:off x="7174951" y="3850932"/>
                  <a:ext cx="715161" cy="470000"/>
                </a:xfrm>
                <a:prstGeom prst="rect">
                  <a:avLst/>
                </a:prstGeom>
                <a:blipFill>
                  <a:blip r:embed="rId25"/>
                  <a:stretch>
                    <a:fillRect b="-11688"/>
                  </a:stretch>
                </a:blipFill>
              </p:spPr>
              <p:txBody>
                <a:bodyPr/>
                <a:lstStyle/>
                <a:p>
                  <a:r>
                    <a:rPr lang="zh-TW" altLang="en-US">
                      <a:noFill/>
                    </a:rPr>
                    <a:t> </a:t>
                  </a:r>
                </a:p>
              </p:txBody>
            </p:sp>
          </mc:Fallback>
        </mc:AlternateContent>
      </p:grpSp>
      <p:sp>
        <p:nvSpPr>
          <p:cNvPr id="186" name="矩形 185">
            <a:extLst>
              <a:ext uri="{FF2B5EF4-FFF2-40B4-BE49-F238E27FC236}">
                <a16:creationId xmlns:a16="http://schemas.microsoft.com/office/drawing/2014/main" id="{59A23E3B-FAF3-4D8B-92AC-0721560DF7DF}"/>
              </a:ext>
            </a:extLst>
          </p:cNvPr>
          <p:cNvSpPr/>
          <p:nvPr/>
        </p:nvSpPr>
        <p:spPr>
          <a:xfrm rot="5400000">
            <a:off x="6123300" y="223820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87" name="文字方塊 186">
                <a:extLst>
                  <a:ext uri="{FF2B5EF4-FFF2-40B4-BE49-F238E27FC236}">
                    <a16:creationId xmlns:a16="http://schemas.microsoft.com/office/drawing/2014/main" id="{9AD3161D-E3F0-47AB-A97D-4BB4D62B75F7}"/>
                  </a:ext>
                </a:extLst>
              </p:cNvPr>
              <p:cNvSpPr txBox="1"/>
              <p:nvPr/>
            </p:nvSpPr>
            <p:spPr>
              <a:xfrm>
                <a:off x="5940191" y="2280220"/>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187" name="文字方塊 186">
                <a:extLst>
                  <a:ext uri="{FF2B5EF4-FFF2-40B4-BE49-F238E27FC236}">
                    <a16:creationId xmlns:a16="http://schemas.microsoft.com/office/drawing/2014/main" id="{9AD3161D-E3F0-47AB-A97D-4BB4D62B75F7}"/>
                  </a:ext>
                </a:extLst>
              </p:cNvPr>
              <p:cNvSpPr txBox="1">
                <a:spLocks noRot="1" noChangeAspect="1" noMove="1" noResize="1" noEditPoints="1" noAdjustHandles="1" noChangeArrowheads="1" noChangeShapeType="1" noTextEdit="1"/>
              </p:cNvSpPr>
              <p:nvPr/>
            </p:nvSpPr>
            <p:spPr>
              <a:xfrm>
                <a:off x="5940191" y="2280220"/>
                <a:ext cx="715161" cy="468975"/>
              </a:xfrm>
              <a:prstGeom prst="rect">
                <a:avLst/>
              </a:prstGeom>
              <a:blipFill>
                <a:blip r:embed="rId26"/>
                <a:stretch>
                  <a:fillRect/>
                </a:stretch>
              </a:blipFill>
            </p:spPr>
            <p:txBody>
              <a:bodyPr/>
              <a:lstStyle/>
              <a:p>
                <a:r>
                  <a:rPr lang="zh-CN" altLang="en-US">
                    <a:noFill/>
                  </a:rPr>
                  <a:t> </a:t>
                </a:r>
              </a:p>
            </p:txBody>
          </p:sp>
        </mc:Fallback>
      </mc:AlternateContent>
      <p:grpSp>
        <p:nvGrpSpPr>
          <p:cNvPr id="188" name="群組 187">
            <a:extLst>
              <a:ext uri="{FF2B5EF4-FFF2-40B4-BE49-F238E27FC236}">
                <a16:creationId xmlns:a16="http://schemas.microsoft.com/office/drawing/2014/main" id="{28F3455D-F158-43F5-947C-C14A7FD92BC6}"/>
              </a:ext>
            </a:extLst>
          </p:cNvPr>
          <p:cNvGrpSpPr/>
          <p:nvPr/>
        </p:nvGrpSpPr>
        <p:grpSpPr>
          <a:xfrm>
            <a:off x="9698542" y="1674071"/>
            <a:ext cx="715161" cy="540000"/>
            <a:chOff x="7174951" y="3803115"/>
            <a:chExt cx="715161" cy="540000"/>
          </a:xfrm>
        </p:grpSpPr>
        <p:sp>
          <p:nvSpPr>
            <p:cNvPr id="189" name="矩形 188">
              <a:extLst>
                <a:ext uri="{FF2B5EF4-FFF2-40B4-BE49-F238E27FC236}">
                  <a16:creationId xmlns:a16="http://schemas.microsoft.com/office/drawing/2014/main" id="{7712C543-3FB7-4DEC-A8E2-D2D87EA2DB89}"/>
                </a:ext>
              </a:extLst>
            </p:cNvPr>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90" name="文字方塊 189">
                  <a:extLst>
                    <a:ext uri="{FF2B5EF4-FFF2-40B4-BE49-F238E27FC236}">
                      <a16:creationId xmlns:a16="http://schemas.microsoft.com/office/drawing/2014/main" id="{8E44EA20-EDBF-43C3-A420-CB7F8071AC6B}"/>
                    </a:ext>
                  </a:extLst>
                </p:cNvPr>
                <p:cNvSpPr txBox="1"/>
                <p:nvPr/>
              </p:nvSpPr>
              <p:spPr>
                <a:xfrm>
                  <a:off x="7174951" y="3850932"/>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190" name="文字方塊 189">
                  <a:extLst>
                    <a:ext uri="{FF2B5EF4-FFF2-40B4-BE49-F238E27FC236}">
                      <a16:creationId xmlns:a16="http://schemas.microsoft.com/office/drawing/2014/main" id="{8E44EA20-EDBF-43C3-A420-CB7F8071AC6B}"/>
                    </a:ext>
                  </a:extLst>
                </p:cNvPr>
                <p:cNvSpPr txBox="1">
                  <a:spLocks noRot="1" noChangeAspect="1" noMove="1" noResize="1" noEditPoints="1" noAdjustHandles="1" noChangeArrowheads="1" noChangeShapeType="1" noTextEdit="1"/>
                </p:cNvSpPr>
                <p:nvPr/>
              </p:nvSpPr>
              <p:spPr>
                <a:xfrm>
                  <a:off x="7174951" y="3850932"/>
                  <a:ext cx="715161" cy="470000"/>
                </a:xfrm>
                <a:prstGeom prst="rect">
                  <a:avLst/>
                </a:prstGeom>
                <a:blipFill>
                  <a:blip r:embed="rId27"/>
                  <a:stretch>
                    <a:fillRect b="-11688"/>
                  </a:stretch>
                </a:blipFill>
              </p:spPr>
              <p:txBody>
                <a:bodyPr/>
                <a:lstStyle/>
                <a:p>
                  <a:r>
                    <a:rPr lang="zh-TW" altLang="en-US">
                      <a:noFill/>
                    </a:rPr>
                    <a:t> </a:t>
                  </a:r>
                </a:p>
              </p:txBody>
            </p:sp>
          </mc:Fallback>
        </mc:AlternateContent>
      </p:grpSp>
      <p:grpSp>
        <p:nvGrpSpPr>
          <p:cNvPr id="26" name="群組 25">
            <a:extLst>
              <a:ext uri="{FF2B5EF4-FFF2-40B4-BE49-F238E27FC236}">
                <a16:creationId xmlns:a16="http://schemas.microsoft.com/office/drawing/2014/main" id="{1433F71D-ACBC-4115-A511-480294596E9A}"/>
              </a:ext>
            </a:extLst>
          </p:cNvPr>
          <p:cNvGrpSpPr/>
          <p:nvPr/>
        </p:nvGrpSpPr>
        <p:grpSpPr>
          <a:xfrm>
            <a:off x="9040714" y="1118597"/>
            <a:ext cx="715161" cy="470000"/>
            <a:chOff x="7193535" y="5191659"/>
            <a:chExt cx="715161" cy="470000"/>
          </a:xfrm>
        </p:grpSpPr>
        <p:sp>
          <p:nvSpPr>
            <p:cNvPr id="191" name="矩形 190">
              <a:extLst>
                <a:ext uri="{FF2B5EF4-FFF2-40B4-BE49-F238E27FC236}">
                  <a16:creationId xmlns:a16="http://schemas.microsoft.com/office/drawing/2014/main" id="{073F8935-2456-4F2A-AD7A-447E97209E3F}"/>
                </a:ext>
              </a:extLst>
            </p:cNvPr>
            <p:cNvSpPr/>
            <p:nvPr/>
          </p:nvSpPr>
          <p:spPr>
            <a:xfrm rot="5400000">
              <a:off x="7376645" y="514964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92" name="文字方塊 191">
                  <a:extLst>
                    <a:ext uri="{FF2B5EF4-FFF2-40B4-BE49-F238E27FC236}">
                      <a16:creationId xmlns:a16="http://schemas.microsoft.com/office/drawing/2014/main" id="{C252CB0D-5A2D-42F4-B1B7-BEA89291E72B}"/>
                    </a:ext>
                  </a:extLst>
                </p:cNvPr>
                <p:cNvSpPr txBox="1"/>
                <p:nvPr/>
              </p:nvSpPr>
              <p:spPr>
                <a:xfrm>
                  <a:off x="7193535" y="5191659"/>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192" name="文字方塊 191">
                  <a:extLst>
                    <a:ext uri="{FF2B5EF4-FFF2-40B4-BE49-F238E27FC236}">
                      <a16:creationId xmlns:a16="http://schemas.microsoft.com/office/drawing/2014/main" id="{C252CB0D-5A2D-42F4-B1B7-BEA89291E72B}"/>
                    </a:ext>
                  </a:extLst>
                </p:cNvPr>
                <p:cNvSpPr txBox="1">
                  <a:spLocks noRot="1" noChangeAspect="1" noMove="1" noResize="1" noEditPoints="1" noAdjustHandles="1" noChangeArrowheads="1" noChangeShapeType="1" noTextEdit="1"/>
                </p:cNvSpPr>
                <p:nvPr/>
              </p:nvSpPr>
              <p:spPr>
                <a:xfrm>
                  <a:off x="7193535" y="5191659"/>
                  <a:ext cx="715161" cy="470000"/>
                </a:xfrm>
                <a:prstGeom prst="rect">
                  <a:avLst/>
                </a:prstGeom>
                <a:blipFill>
                  <a:blip r:embed="rId28"/>
                  <a:stretch>
                    <a:fillRect/>
                  </a:stretch>
                </a:blipFill>
              </p:spPr>
              <p:txBody>
                <a:bodyPr/>
                <a:lstStyle/>
                <a:p>
                  <a:r>
                    <a:rPr lang="zh-TW" altLang="en-US">
                      <a:noFill/>
                    </a:rPr>
                    <a:t> </a:t>
                  </a:r>
                </a:p>
              </p:txBody>
            </p:sp>
          </mc:Fallback>
        </mc:AlternateContent>
      </p:grpSp>
      <p:grpSp>
        <p:nvGrpSpPr>
          <p:cNvPr id="193" name="群組 192">
            <a:extLst>
              <a:ext uri="{FF2B5EF4-FFF2-40B4-BE49-F238E27FC236}">
                <a16:creationId xmlns:a16="http://schemas.microsoft.com/office/drawing/2014/main" id="{FBBFF1AD-157F-4930-9A6C-077891F51ECE}"/>
              </a:ext>
            </a:extLst>
          </p:cNvPr>
          <p:cNvGrpSpPr/>
          <p:nvPr/>
        </p:nvGrpSpPr>
        <p:grpSpPr>
          <a:xfrm>
            <a:off x="9040714" y="1532172"/>
            <a:ext cx="715161" cy="470000"/>
            <a:chOff x="7193535" y="5191659"/>
            <a:chExt cx="715161" cy="470000"/>
          </a:xfrm>
        </p:grpSpPr>
        <p:sp>
          <p:nvSpPr>
            <p:cNvPr id="194" name="矩形 193">
              <a:extLst>
                <a:ext uri="{FF2B5EF4-FFF2-40B4-BE49-F238E27FC236}">
                  <a16:creationId xmlns:a16="http://schemas.microsoft.com/office/drawing/2014/main" id="{2BC73E29-1F13-40C6-BD92-8B9CF1AD9CB4}"/>
                </a:ext>
              </a:extLst>
            </p:cNvPr>
            <p:cNvSpPr/>
            <p:nvPr/>
          </p:nvSpPr>
          <p:spPr>
            <a:xfrm rot="5400000">
              <a:off x="7376645" y="514964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95" name="文字方塊 194">
                  <a:extLst>
                    <a:ext uri="{FF2B5EF4-FFF2-40B4-BE49-F238E27FC236}">
                      <a16:creationId xmlns:a16="http://schemas.microsoft.com/office/drawing/2014/main" id="{0DA6C2FA-F529-417F-A97D-FCB93AC3630F}"/>
                    </a:ext>
                  </a:extLst>
                </p:cNvPr>
                <p:cNvSpPr txBox="1"/>
                <p:nvPr/>
              </p:nvSpPr>
              <p:spPr>
                <a:xfrm>
                  <a:off x="7193535" y="5191659"/>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195" name="文字方塊 194">
                  <a:extLst>
                    <a:ext uri="{FF2B5EF4-FFF2-40B4-BE49-F238E27FC236}">
                      <a16:creationId xmlns:a16="http://schemas.microsoft.com/office/drawing/2014/main" id="{0DA6C2FA-F529-417F-A97D-FCB93AC3630F}"/>
                    </a:ext>
                  </a:extLst>
                </p:cNvPr>
                <p:cNvSpPr txBox="1">
                  <a:spLocks noRot="1" noChangeAspect="1" noMove="1" noResize="1" noEditPoints="1" noAdjustHandles="1" noChangeArrowheads="1" noChangeShapeType="1" noTextEdit="1"/>
                </p:cNvSpPr>
                <p:nvPr/>
              </p:nvSpPr>
              <p:spPr>
                <a:xfrm>
                  <a:off x="7193535" y="5191659"/>
                  <a:ext cx="715161" cy="470000"/>
                </a:xfrm>
                <a:prstGeom prst="rect">
                  <a:avLst/>
                </a:prstGeom>
                <a:blipFill>
                  <a:blip r:embed="rId29"/>
                  <a:stretch>
                    <a:fillRect/>
                  </a:stretch>
                </a:blipFill>
              </p:spPr>
              <p:txBody>
                <a:bodyPr/>
                <a:lstStyle/>
                <a:p>
                  <a:r>
                    <a:rPr lang="zh-TW" altLang="en-US">
                      <a:noFill/>
                    </a:rPr>
                    <a:t> </a:t>
                  </a:r>
                </a:p>
              </p:txBody>
            </p:sp>
          </mc:Fallback>
        </mc:AlternateContent>
      </p:grpSp>
      <p:grpSp>
        <p:nvGrpSpPr>
          <p:cNvPr id="196" name="群組 195">
            <a:extLst>
              <a:ext uri="{FF2B5EF4-FFF2-40B4-BE49-F238E27FC236}">
                <a16:creationId xmlns:a16="http://schemas.microsoft.com/office/drawing/2014/main" id="{B5082BF4-ED1A-4A26-B564-06FA3F1751F7}"/>
              </a:ext>
            </a:extLst>
          </p:cNvPr>
          <p:cNvGrpSpPr/>
          <p:nvPr/>
        </p:nvGrpSpPr>
        <p:grpSpPr>
          <a:xfrm>
            <a:off x="9040714" y="1944071"/>
            <a:ext cx="715161" cy="470000"/>
            <a:chOff x="7193535" y="5191659"/>
            <a:chExt cx="715161" cy="470000"/>
          </a:xfrm>
        </p:grpSpPr>
        <p:sp>
          <p:nvSpPr>
            <p:cNvPr id="197" name="矩形 196">
              <a:extLst>
                <a:ext uri="{FF2B5EF4-FFF2-40B4-BE49-F238E27FC236}">
                  <a16:creationId xmlns:a16="http://schemas.microsoft.com/office/drawing/2014/main" id="{60A6EFFE-B98D-44E8-ADD5-6359EFD03ABA}"/>
                </a:ext>
              </a:extLst>
            </p:cNvPr>
            <p:cNvSpPr/>
            <p:nvPr/>
          </p:nvSpPr>
          <p:spPr>
            <a:xfrm rot="5400000">
              <a:off x="7376645" y="514964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98" name="文字方塊 197">
                  <a:extLst>
                    <a:ext uri="{FF2B5EF4-FFF2-40B4-BE49-F238E27FC236}">
                      <a16:creationId xmlns:a16="http://schemas.microsoft.com/office/drawing/2014/main" id="{C96BDFB1-3D53-4109-A999-E8512A5BC44A}"/>
                    </a:ext>
                  </a:extLst>
                </p:cNvPr>
                <p:cNvSpPr txBox="1"/>
                <p:nvPr/>
              </p:nvSpPr>
              <p:spPr>
                <a:xfrm>
                  <a:off x="7193535" y="5191659"/>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198" name="文字方塊 197">
                  <a:extLst>
                    <a:ext uri="{FF2B5EF4-FFF2-40B4-BE49-F238E27FC236}">
                      <a16:creationId xmlns:a16="http://schemas.microsoft.com/office/drawing/2014/main" id="{C96BDFB1-3D53-4109-A999-E8512A5BC44A}"/>
                    </a:ext>
                  </a:extLst>
                </p:cNvPr>
                <p:cNvSpPr txBox="1">
                  <a:spLocks noRot="1" noChangeAspect="1" noMove="1" noResize="1" noEditPoints="1" noAdjustHandles="1" noChangeArrowheads="1" noChangeShapeType="1" noTextEdit="1"/>
                </p:cNvSpPr>
                <p:nvPr/>
              </p:nvSpPr>
              <p:spPr>
                <a:xfrm>
                  <a:off x="7193535" y="5191659"/>
                  <a:ext cx="715161" cy="470000"/>
                </a:xfrm>
                <a:prstGeom prst="rect">
                  <a:avLst/>
                </a:prstGeom>
                <a:blipFill>
                  <a:blip r:embed="rId30"/>
                  <a:stretch>
                    <a:fillRect/>
                  </a:stretch>
                </a:blipFill>
              </p:spPr>
              <p:txBody>
                <a:bodyPr/>
                <a:lstStyle/>
                <a:p>
                  <a:r>
                    <a:rPr lang="zh-TW" altLang="en-US">
                      <a:noFill/>
                    </a:rPr>
                    <a:t> </a:t>
                  </a:r>
                </a:p>
              </p:txBody>
            </p:sp>
          </mc:Fallback>
        </mc:AlternateContent>
      </p:grpSp>
      <p:grpSp>
        <p:nvGrpSpPr>
          <p:cNvPr id="199" name="群組 198">
            <a:extLst>
              <a:ext uri="{FF2B5EF4-FFF2-40B4-BE49-F238E27FC236}">
                <a16:creationId xmlns:a16="http://schemas.microsoft.com/office/drawing/2014/main" id="{9F919A94-EE88-4715-B0F9-5A18D1BD91F2}"/>
              </a:ext>
            </a:extLst>
          </p:cNvPr>
          <p:cNvGrpSpPr/>
          <p:nvPr/>
        </p:nvGrpSpPr>
        <p:grpSpPr>
          <a:xfrm>
            <a:off x="9040714" y="2340504"/>
            <a:ext cx="715161" cy="468975"/>
            <a:chOff x="7193535" y="5191659"/>
            <a:chExt cx="715161" cy="468975"/>
          </a:xfrm>
        </p:grpSpPr>
        <p:sp>
          <p:nvSpPr>
            <p:cNvPr id="200" name="矩形 199">
              <a:extLst>
                <a:ext uri="{FF2B5EF4-FFF2-40B4-BE49-F238E27FC236}">
                  <a16:creationId xmlns:a16="http://schemas.microsoft.com/office/drawing/2014/main" id="{12138F0B-C0BF-4692-951E-37F758C2547D}"/>
                </a:ext>
              </a:extLst>
            </p:cNvPr>
            <p:cNvSpPr/>
            <p:nvPr/>
          </p:nvSpPr>
          <p:spPr>
            <a:xfrm rot="5400000">
              <a:off x="7376645" y="514964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201" name="文字方塊 200">
                  <a:extLst>
                    <a:ext uri="{FF2B5EF4-FFF2-40B4-BE49-F238E27FC236}">
                      <a16:creationId xmlns:a16="http://schemas.microsoft.com/office/drawing/2014/main" id="{C9FA8E32-97B0-43FA-BFE4-D8655710C876}"/>
                    </a:ext>
                  </a:extLst>
                </p:cNvPr>
                <p:cNvSpPr txBox="1"/>
                <p:nvPr/>
              </p:nvSpPr>
              <p:spPr>
                <a:xfrm>
                  <a:off x="7193535" y="5191659"/>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201" name="文字方塊 200">
                  <a:extLst>
                    <a:ext uri="{FF2B5EF4-FFF2-40B4-BE49-F238E27FC236}">
                      <a16:creationId xmlns:a16="http://schemas.microsoft.com/office/drawing/2014/main" id="{C9FA8E32-97B0-43FA-BFE4-D8655710C876}"/>
                    </a:ext>
                  </a:extLst>
                </p:cNvPr>
                <p:cNvSpPr txBox="1">
                  <a:spLocks noRot="1" noChangeAspect="1" noMove="1" noResize="1" noEditPoints="1" noAdjustHandles="1" noChangeArrowheads="1" noChangeShapeType="1" noTextEdit="1"/>
                </p:cNvSpPr>
                <p:nvPr/>
              </p:nvSpPr>
              <p:spPr>
                <a:xfrm>
                  <a:off x="7193535" y="5191659"/>
                  <a:ext cx="715161" cy="468975"/>
                </a:xfrm>
                <a:prstGeom prst="rect">
                  <a:avLst/>
                </a:prstGeom>
                <a:blipFill>
                  <a:blip r:embed="rId31"/>
                  <a:stretch>
                    <a:fillRect/>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202" name="文字方塊 201">
                <a:extLst>
                  <a:ext uri="{FF2B5EF4-FFF2-40B4-BE49-F238E27FC236}">
                    <a16:creationId xmlns:a16="http://schemas.microsoft.com/office/drawing/2014/main" id="{F2336D0F-8E9E-403A-819C-2BE3A1B24695}"/>
                  </a:ext>
                </a:extLst>
              </p:cNvPr>
              <p:cNvSpPr txBox="1"/>
              <p:nvPr/>
            </p:nvSpPr>
            <p:spPr>
              <a:xfrm>
                <a:off x="8572383" y="1800641"/>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oMath>
                  </m:oMathPara>
                </a14:m>
                <a:endParaRPr lang="zh-TW" altLang="en-US" sz="2400" dirty="0"/>
              </a:p>
            </p:txBody>
          </p:sp>
        </mc:Choice>
        <mc:Fallback xmlns="">
          <p:sp>
            <p:nvSpPr>
              <p:cNvPr id="202" name="文字方塊 201">
                <a:extLst>
                  <a:ext uri="{FF2B5EF4-FFF2-40B4-BE49-F238E27FC236}">
                    <a16:creationId xmlns:a16="http://schemas.microsoft.com/office/drawing/2014/main" id="{F2336D0F-8E9E-403A-819C-2BE3A1B24695}"/>
                  </a:ext>
                </a:extLst>
              </p:cNvPr>
              <p:cNvSpPr txBox="1">
                <a:spLocks noRot="1" noChangeAspect="1" noMove="1" noResize="1" noEditPoints="1" noAdjustHandles="1" noChangeArrowheads="1" noChangeShapeType="1" noTextEdit="1"/>
              </p:cNvSpPr>
              <p:nvPr/>
            </p:nvSpPr>
            <p:spPr>
              <a:xfrm>
                <a:off x="8572383" y="1800641"/>
                <a:ext cx="298159" cy="369332"/>
              </a:xfrm>
              <a:prstGeom prst="rect">
                <a:avLst/>
              </a:prstGeom>
              <a:blipFill>
                <a:blip r:embed="rId32"/>
                <a:stretch>
                  <a:fillRect l="-8000" r="-8000"/>
                </a:stretch>
              </a:blipFill>
            </p:spPr>
            <p:txBody>
              <a:bodyPr/>
              <a:lstStyle/>
              <a:p>
                <a:r>
                  <a:rPr lang="zh-CN" altLang="en-US">
                    <a:noFill/>
                  </a:rPr>
                  <a:t> </a:t>
                </a:r>
              </a:p>
            </p:txBody>
          </p:sp>
        </mc:Fallback>
      </mc:AlternateContent>
      <p:grpSp>
        <p:nvGrpSpPr>
          <p:cNvPr id="29" name="群組 28">
            <a:extLst>
              <a:ext uri="{FF2B5EF4-FFF2-40B4-BE49-F238E27FC236}">
                <a16:creationId xmlns:a16="http://schemas.microsoft.com/office/drawing/2014/main" id="{C6B65D08-154E-4CC6-BF98-A8FECA9A4733}"/>
              </a:ext>
            </a:extLst>
          </p:cNvPr>
          <p:cNvGrpSpPr/>
          <p:nvPr/>
        </p:nvGrpSpPr>
        <p:grpSpPr>
          <a:xfrm>
            <a:off x="7893674" y="1043999"/>
            <a:ext cx="565091" cy="430683"/>
            <a:chOff x="5686213" y="4717020"/>
            <a:chExt cx="565091" cy="430683"/>
          </a:xfrm>
        </p:grpSpPr>
        <p:sp>
          <p:nvSpPr>
            <p:cNvPr id="204" name="矩形 203">
              <a:extLst>
                <a:ext uri="{FF2B5EF4-FFF2-40B4-BE49-F238E27FC236}">
                  <a16:creationId xmlns:a16="http://schemas.microsoft.com/office/drawing/2014/main" id="{D8CE7627-4B5F-47B2-B5BB-8E5E1153B48D}"/>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03" name="文字方塊 202">
                  <a:extLst>
                    <a:ext uri="{FF2B5EF4-FFF2-40B4-BE49-F238E27FC236}">
                      <a16:creationId xmlns:a16="http://schemas.microsoft.com/office/drawing/2014/main" id="{150682AA-20AD-4781-B1E3-DCCB3C1B1B53}"/>
                    </a:ext>
                  </a:extLst>
                </p:cNvPr>
                <p:cNvSpPr txBox="1"/>
                <p:nvPr/>
              </p:nvSpPr>
              <p:spPr>
                <a:xfrm>
                  <a:off x="5686213" y="4717020"/>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1,1</m:t>
                            </m:r>
                          </m:sub>
                        </m:sSub>
                      </m:oMath>
                    </m:oMathPara>
                  </a14:m>
                  <a:endParaRPr lang="zh-TW" altLang="en-US" sz="2400" dirty="0"/>
                </a:p>
              </p:txBody>
            </p:sp>
          </mc:Choice>
          <mc:Fallback xmlns="">
            <p:sp>
              <p:nvSpPr>
                <p:cNvPr id="203" name="文字方塊 202">
                  <a:extLst>
                    <a:ext uri="{FF2B5EF4-FFF2-40B4-BE49-F238E27FC236}">
                      <a16:creationId xmlns:a16="http://schemas.microsoft.com/office/drawing/2014/main" id="{150682AA-20AD-4781-B1E3-DCCB3C1B1B53}"/>
                    </a:ext>
                  </a:extLst>
                </p:cNvPr>
                <p:cNvSpPr txBox="1">
                  <a:spLocks noRot="1" noChangeAspect="1" noMove="1" noResize="1" noEditPoints="1" noAdjustHandles="1" noChangeArrowheads="1" noChangeShapeType="1" noTextEdit="1"/>
                </p:cNvSpPr>
                <p:nvPr/>
              </p:nvSpPr>
              <p:spPr>
                <a:xfrm>
                  <a:off x="5686213" y="4717020"/>
                  <a:ext cx="565091" cy="385555"/>
                </a:xfrm>
                <a:prstGeom prst="rect">
                  <a:avLst/>
                </a:prstGeom>
                <a:blipFill>
                  <a:blip r:embed="rId39"/>
                  <a:stretch>
                    <a:fillRect l="-7609" r="-5435" b="-11111"/>
                  </a:stretch>
                </a:blipFill>
              </p:spPr>
              <p:txBody>
                <a:bodyPr/>
                <a:lstStyle/>
                <a:p>
                  <a:r>
                    <a:rPr lang="zh-TW" altLang="en-US">
                      <a:noFill/>
                    </a:rPr>
                    <a:t> </a:t>
                  </a:r>
                </a:p>
              </p:txBody>
            </p:sp>
          </mc:Fallback>
        </mc:AlternateContent>
      </p:grpSp>
      <p:grpSp>
        <p:nvGrpSpPr>
          <p:cNvPr id="205" name="群組 204">
            <a:extLst>
              <a:ext uri="{FF2B5EF4-FFF2-40B4-BE49-F238E27FC236}">
                <a16:creationId xmlns:a16="http://schemas.microsoft.com/office/drawing/2014/main" id="{B76C3D2F-EB20-475B-96BB-0FD0ABEC6F7E}"/>
              </a:ext>
            </a:extLst>
          </p:cNvPr>
          <p:cNvGrpSpPr/>
          <p:nvPr/>
        </p:nvGrpSpPr>
        <p:grpSpPr>
          <a:xfrm>
            <a:off x="7902383" y="1474682"/>
            <a:ext cx="565091" cy="430683"/>
            <a:chOff x="5686213" y="4717020"/>
            <a:chExt cx="565091" cy="430683"/>
          </a:xfrm>
        </p:grpSpPr>
        <p:sp>
          <p:nvSpPr>
            <p:cNvPr id="206" name="矩形 205">
              <a:extLst>
                <a:ext uri="{FF2B5EF4-FFF2-40B4-BE49-F238E27FC236}">
                  <a16:creationId xmlns:a16="http://schemas.microsoft.com/office/drawing/2014/main" id="{429A270A-55CB-45E7-B02F-DA1075E99588}"/>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07" name="文字方塊 206">
                  <a:extLst>
                    <a:ext uri="{FF2B5EF4-FFF2-40B4-BE49-F238E27FC236}">
                      <a16:creationId xmlns:a16="http://schemas.microsoft.com/office/drawing/2014/main" id="{24093C6C-E1F7-4049-B5E5-D0BEDECEF784}"/>
                    </a:ext>
                  </a:extLst>
                </p:cNvPr>
                <p:cNvSpPr txBox="1"/>
                <p:nvPr/>
              </p:nvSpPr>
              <p:spPr>
                <a:xfrm>
                  <a:off x="5686213" y="4717020"/>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1,2</m:t>
                            </m:r>
                          </m:sub>
                        </m:sSub>
                      </m:oMath>
                    </m:oMathPara>
                  </a14:m>
                  <a:endParaRPr lang="zh-TW" altLang="en-US" sz="2400" dirty="0"/>
                </a:p>
              </p:txBody>
            </p:sp>
          </mc:Choice>
          <mc:Fallback xmlns="">
            <p:sp>
              <p:nvSpPr>
                <p:cNvPr id="207" name="文字方塊 206">
                  <a:extLst>
                    <a:ext uri="{FF2B5EF4-FFF2-40B4-BE49-F238E27FC236}">
                      <a16:creationId xmlns:a16="http://schemas.microsoft.com/office/drawing/2014/main" id="{24093C6C-E1F7-4049-B5E5-D0BEDECEF784}"/>
                    </a:ext>
                  </a:extLst>
                </p:cNvPr>
                <p:cNvSpPr txBox="1">
                  <a:spLocks noRot="1" noChangeAspect="1" noMove="1" noResize="1" noEditPoints="1" noAdjustHandles="1" noChangeArrowheads="1" noChangeShapeType="1" noTextEdit="1"/>
                </p:cNvSpPr>
                <p:nvPr/>
              </p:nvSpPr>
              <p:spPr>
                <a:xfrm>
                  <a:off x="5686213" y="4717020"/>
                  <a:ext cx="565091" cy="385555"/>
                </a:xfrm>
                <a:prstGeom prst="rect">
                  <a:avLst/>
                </a:prstGeom>
                <a:blipFill>
                  <a:blip r:embed="rId40"/>
                  <a:stretch>
                    <a:fillRect l="-6452" r="-4301" b="-9375"/>
                  </a:stretch>
                </a:blipFill>
              </p:spPr>
              <p:txBody>
                <a:bodyPr/>
                <a:lstStyle/>
                <a:p>
                  <a:r>
                    <a:rPr lang="zh-TW" altLang="en-US">
                      <a:noFill/>
                    </a:rPr>
                    <a:t> </a:t>
                  </a:r>
                </a:p>
              </p:txBody>
            </p:sp>
          </mc:Fallback>
        </mc:AlternateContent>
      </p:grpSp>
      <p:grpSp>
        <p:nvGrpSpPr>
          <p:cNvPr id="208" name="群組 207">
            <a:extLst>
              <a:ext uri="{FF2B5EF4-FFF2-40B4-BE49-F238E27FC236}">
                <a16:creationId xmlns:a16="http://schemas.microsoft.com/office/drawing/2014/main" id="{8C7637A3-6148-4FD1-B0AD-2B9A114A2001}"/>
              </a:ext>
            </a:extLst>
          </p:cNvPr>
          <p:cNvGrpSpPr/>
          <p:nvPr/>
        </p:nvGrpSpPr>
        <p:grpSpPr>
          <a:xfrm>
            <a:off x="7902751" y="1907596"/>
            <a:ext cx="565091" cy="430683"/>
            <a:chOff x="5686213" y="4717020"/>
            <a:chExt cx="565091" cy="430683"/>
          </a:xfrm>
        </p:grpSpPr>
        <p:sp>
          <p:nvSpPr>
            <p:cNvPr id="209" name="矩形 208">
              <a:extLst>
                <a:ext uri="{FF2B5EF4-FFF2-40B4-BE49-F238E27FC236}">
                  <a16:creationId xmlns:a16="http://schemas.microsoft.com/office/drawing/2014/main" id="{51B7E750-9EA5-4BCB-9756-757C55C8B6B1}"/>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10" name="文字方塊 209">
                  <a:extLst>
                    <a:ext uri="{FF2B5EF4-FFF2-40B4-BE49-F238E27FC236}">
                      <a16:creationId xmlns:a16="http://schemas.microsoft.com/office/drawing/2014/main" id="{E64EBE73-BBE1-4C59-89E9-13ED8A4054AA}"/>
                    </a:ext>
                  </a:extLst>
                </p:cNvPr>
                <p:cNvSpPr txBox="1"/>
                <p:nvPr/>
              </p:nvSpPr>
              <p:spPr>
                <a:xfrm>
                  <a:off x="5686213" y="4717020"/>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1,3</m:t>
                            </m:r>
                          </m:sub>
                        </m:sSub>
                      </m:oMath>
                    </m:oMathPara>
                  </a14:m>
                  <a:endParaRPr lang="zh-TW" altLang="en-US" sz="2400" dirty="0"/>
                </a:p>
              </p:txBody>
            </p:sp>
          </mc:Choice>
          <mc:Fallback xmlns="">
            <p:sp>
              <p:nvSpPr>
                <p:cNvPr id="210" name="文字方塊 209">
                  <a:extLst>
                    <a:ext uri="{FF2B5EF4-FFF2-40B4-BE49-F238E27FC236}">
                      <a16:creationId xmlns:a16="http://schemas.microsoft.com/office/drawing/2014/main" id="{E64EBE73-BBE1-4C59-89E9-13ED8A4054AA}"/>
                    </a:ext>
                  </a:extLst>
                </p:cNvPr>
                <p:cNvSpPr txBox="1">
                  <a:spLocks noRot="1" noChangeAspect="1" noMove="1" noResize="1" noEditPoints="1" noAdjustHandles="1" noChangeArrowheads="1" noChangeShapeType="1" noTextEdit="1"/>
                </p:cNvSpPr>
                <p:nvPr/>
              </p:nvSpPr>
              <p:spPr>
                <a:xfrm>
                  <a:off x="5686213" y="4717020"/>
                  <a:ext cx="565091" cy="385555"/>
                </a:xfrm>
                <a:prstGeom prst="rect">
                  <a:avLst/>
                </a:prstGeom>
                <a:blipFill>
                  <a:blip r:embed="rId41"/>
                  <a:stretch>
                    <a:fillRect l="-6452" r="-4301" b="-9375"/>
                  </a:stretch>
                </a:blipFill>
              </p:spPr>
              <p:txBody>
                <a:bodyPr/>
                <a:lstStyle/>
                <a:p>
                  <a:r>
                    <a:rPr lang="zh-TW" altLang="en-US">
                      <a:noFill/>
                    </a:rPr>
                    <a:t> </a:t>
                  </a:r>
                </a:p>
              </p:txBody>
            </p:sp>
          </mc:Fallback>
        </mc:AlternateContent>
      </p:grpSp>
      <p:grpSp>
        <p:nvGrpSpPr>
          <p:cNvPr id="211" name="群組 210">
            <a:extLst>
              <a:ext uri="{FF2B5EF4-FFF2-40B4-BE49-F238E27FC236}">
                <a16:creationId xmlns:a16="http://schemas.microsoft.com/office/drawing/2014/main" id="{773F522B-EADA-4972-A73C-1AFBAD3DDAF5}"/>
              </a:ext>
            </a:extLst>
          </p:cNvPr>
          <p:cNvGrpSpPr/>
          <p:nvPr/>
        </p:nvGrpSpPr>
        <p:grpSpPr>
          <a:xfrm>
            <a:off x="7903087" y="2335822"/>
            <a:ext cx="565091" cy="430683"/>
            <a:chOff x="5686213" y="4717020"/>
            <a:chExt cx="565091" cy="430683"/>
          </a:xfrm>
        </p:grpSpPr>
        <p:sp>
          <p:nvSpPr>
            <p:cNvPr id="212" name="矩形 211">
              <a:extLst>
                <a:ext uri="{FF2B5EF4-FFF2-40B4-BE49-F238E27FC236}">
                  <a16:creationId xmlns:a16="http://schemas.microsoft.com/office/drawing/2014/main" id="{FF7760E7-EEDA-453F-A05F-DB232FF59BD0}"/>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13" name="文字方塊 212">
                  <a:extLst>
                    <a:ext uri="{FF2B5EF4-FFF2-40B4-BE49-F238E27FC236}">
                      <a16:creationId xmlns:a16="http://schemas.microsoft.com/office/drawing/2014/main" id="{3437F765-4524-45C8-A97C-584B5281428C}"/>
                    </a:ext>
                  </a:extLst>
                </p:cNvPr>
                <p:cNvSpPr txBox="1"/>
                <p:nvPr/>
              </p:nvSpPr>
              <p:spPr>
                <a:xfrm>
                  <a:off x="5686213" y="4717020"/>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1,4</m:t>
                            </m:r>
                          </m:sub>
                        </m:sSub>
                      </m:oMath>
                    </m:oMathPara>
                  </a14:m>
                  <a:endParaRPr lang="zh-TW" altLang="en-US" sz="2400" dirty="0"/>
                </a:p>
              </p:txBody>
            </p:sp>
          </mc:Choice>
          <mc:Fallback xmlns="">
            <p:sp>
              <p:nvSpPr>
                <p:cNvPr id="213" name="文字方塊 212">
                  <a:extLst>
                    <a:ext uri="{FF2B5EF4-FFF2-40B4-BE49-F238E27FC236}">
                      <a16:creationId xmlns:a16="http://schemas.microsoft.com/office/drawing/2014/main" id="{3437F765-4524-45C8-A97C-584B5281428C}"/>
                    </a:ext>
                  </a:extLst>
                </p:cNvPr>
                <p:cNvSpPr txBox="1">
                  <a:spLocks noRot="1" noChangeAspect="1" noMove="1" noResize="1" noEditPoints="1" noAdjustHandles="1" noChangeArrowheads="1" noChangeShapeType="1" noTextEdit="1"/>
                </p:cNvSpPr>
                <p:nvPr/>
              </p:nvSpPr>
              <p:spPr>
                <a:xfrm>
                  <a:off x="5686213" y="4717020"/>
                  <a:ext cx="565091" cy="385555"/>
                </a:xfrm>
                <a:prstGeom prst="rect">
                  <a:avLst/>
                </a:prstGeom>
                <a:blipFill>
                  <a:blip r:embed="rId42"/>
                  <a:stretch>
                    <a:fillRect l="-6452" r="-4301" b="-11111"/>
                  </a:stretch>
                </a:blipFill>
              </p:spPr>
              <p:txBody>
                <a:bodyPr/>
                <a:lstStyle/>
                <a:p>
                  <a:r>
                    <a:rPr lang="zh-TW" altLang="en-US">
                      <a:noFill/>
                    </a:rPr>
                    <a:t> </a:t>
                  </a:r>
                </a:p>
              </p:txBody>
            </p:sp>
          </mc:Fallback>
        </mc:AlternateContent>
      </p:grpSp>
      <p:sp>
        <p:nvSpPr>
          <p:cNvPr id="140" name="矩形 139">
            <a:extLst>
              <a:ext uri="{FF2B5EF4-FFF2-40B4-BE49-F238E27FC236}">
                <a16:creationId xmlns:a16="http://schemas.microsoft.com/office/drawing/2014/main" id="{ACF233B8-07F6-4B09-A479-5E1022C5FE82}"/>
              </a:ext>
            </a:extLst>
          </p:cNvPr>
          <p:cNvSpPr/>
          <p:nvPr/>
        </p:nvSpPr>
        <p:spPr>
          <a:xfrm>
            <a:off x="2025398" y="4386548"/>
            <a:ext cx="515179" cy="77153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mc:AlternateContent xmlns:mc="http://schemas.openxmlformats.org/markup-compatibility/2006" xmlns:a14="http://schemas.microsoft.com/office/drawing/2010/main">
        <mc:Choice Requires="a14">
          <p:sp>
            <p:nvSpPr>
              <p:cNvPr id="141" name="文字方塊 140">
                <a:extLst>
                  <a:ext uri="{FF2B5EF4-FFF2-40B4-BE49-F238E27FC236}">
                    <a16:creationId xmlns:a16="http://schemas.microsoft.com/office/drawing/2014/main" id="{6D62AE1D-F047-49B0-B736-B0110CCE54F8}"/>
                  </a:ext>
                </a:extLst>
              </p:cNvPr>
              <p:cNvSpPr txBox="1"/>
              <p:nvPr/>
            </p:nvSpPr>
            <p:spPr>
              <a:xfrm>
                <a:off x="2411123" y="2927557"/>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1,1</m:t>
                          </m:r>
                        </m:sub>
                      </m:sSub>
                    </m:oMath>
                  </m:oMathPara>
                </a14:m>
                <a:endParaRPr lang="zh-TW" altLang="en-US" sz="2400" dirty="0"/>
              </a:p>
            </p:txBody>
          </p:sp>
        </mc:Choice>
        <mc:Fallback xmlns="">
          <p:sp>
            <p:nvSpPr>
              <p:cNvPr id="141" name="文字方塊 140">
                <a:extLst>
                  <a:ext uri="{FF2B5EF4-FFF2-40B4-BE49-F238E27FC236}">
                    <a16:creationId xmlns:a16="http://schemas.microsoft.com/office/drawing/2014/main" id="{6D62AE1D-F047-49B0-B736-B0110CCE54F8}"/>
                  </a:ext>
                </a:extLst>
              </p:cNvPr>
              <p:cNvSpPr txBox="1">
                <a:spLocks noRot="1" noChangeAspect="1" noMove="1" noResize="1" noEditPoints="1" noAdjustHandles="1" noChangeArrowheads="1" noChangeShapeType="1" noTextEdit="1"/>
              </p:cNvSpPr>
              <p:nvPr/>
            </p:nvSpPr>
            <p:spPr>
              <a:xfrm>
                <a:off x="2411123" y="2927557"/>
                <a:ext cx="565091" cy="385555"/>
              </a:xfrm>
              <a:prstGeom prst="rect">
                <a:avLst/>
              </a:prstGeom>
              <a:blipFill>
                <a:blip r:embed="rId43"/>
                <a:stretch>
                  <a:fillRect l="-8889" r="-4444" b="-96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2" name="文字方塊 141">
                <a:extLst>
                  <a:ext uri="{FF2B5EF4-FFF2-40B4-BE49-F238E27FC236}">
                    <a16:creationId xmlns:a16="http://schemas.microsoft.com/office/drawing/2014/main" id="{ABF08A38-976B-4C61-B6C7-21BFDFF31FDF}"/>
                  </a:ext>
                </a:extLst>
              </p:cNvPr>
              <p:cNvSpPr txBox="1"/>
              <p:nvPr/>
            </p:nvSpPr>
            <p:spPr>
              <a:xfrm>
                <a:off x="4683721" y="2927557"/>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1,2</m:t>
                          </m:r>
                        </m:sub>
                      </m:sSub>
                    </m:oMath>
                  </m:oMathPara>
                </a14:m>
                <a:endParaRPr lang="zh-TW" altLang="en-US" sz="2400" dirty="0"/>
              </a:p>
            </p:txBody>
          </p:sp>
        </mc:Choice>
        <mc:Fallback xmlns="">
          <p:sp>
            <p:nvSpPr>
              <p:cNvPr id="142" name="文字方塊 141">
                <a:extLst>
                  <a:ext uri="{FF2B5EF4-FFF2-40B4-BE49-F238E27FC236}">
                    <a16:creationId xmlns:a16="http://schemas.microsoft.com/office/drawing/2014/main" id="{ABF08A38-976B-4C61-B6C7-21BFDFF31FDF}"/>
                  </a:ext>
                </a:extLst>
              </p:cNvPr>
              <p:cNvSpPr txBox="1">
                <a:spLocks noRot="1" noChangeAspect="1" noMove="1" noResize="1" noEditPoints="1" noAdjustHandles="1" noChangeArrowheads="1" noChangeShapeType="1" noTextEdit="1"/>
              </p:cNvSpPr>
              <p:nvPr/>
            </p:nvSpPr>
            <p:spPr>
              <a:xfrm>
                <a:off x="4683721" y="2927557"/>
                <a:ext cx="565091" cy="385555"/>
              </a:xfrm>
              <a:prstGeom prst="rect">
                <a:avLst/>
              </a:prstGeom>
              <a:blipFill>
                <a:blip r:embed="rId44"/>
                <a:stretch>
                  <a:fillRect l="-6522" r="-4348" b="-96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3" name="文字方塊 142">
                <a:extLst>
                  <a:ext uri="{FF2B5EF4-FFF2-40B4-BE49-F238E27FC236}">
                    <a16:creationId xmlns:a16="http://schemas.microsoft.com/office/drawing/2014/main" id="{19215587-E601-4B84-B8D8-A09E5EC9BF6A}"/>
                  </a:ext>
                </a:extLst>
              </p:cNvPr>
              <p:cNvSpPr txBox="1"/>
              <p:nvPr/>
            </p:nvSpPr>
            <p:spPr>
              <a:xfrm>
                <a:off x="6834919" y="2927557"/>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1,3</m:t>
                          </m:r>
                        </m:sub>
                      </m:sSub>
                    </m:oMath>
                  </m:oMathPara>
                </a14:m>
                <a:endParaRPr lang="zh-TW" altLang="en-US" sz="2400" dirty="0"/>
              </a:p>
            </p:txBody>
          </p:sp>
        </mc:Choice>
        <mc:Fallback xmlns="">
          <p:sp>
            <p:nvSpPr>
              <p:cNvPr id="143" name="文字方塊 142">
                <a:extLst>
                  <a:ext uri="{FF2B5EF4-FFF2-40B4-BE49-F238E27FC236}">
                    <a16:creationId xmlns:a16="http://schemas.microsoft.com/office/drawing/2014/main" id="{19215587-E601-4B84-B8D8-A09E5EC9BF6A}"/>
                  </a:ext>
                </a:extLst>
              </p:cNvPr>
              <p:cNvSpPr txBox="1">
                <a:spLocks noRot="1" noChangeAspect="1" noMove="1" noResize="1" noEditPoints="1" noAdjustHandles="1" noChangeArrowheads="1" noChangeShapeType="1" noTextEdit="1"/>
              </p:cNvSpPr>
              <p:nvPr/>
            </p:nvSpPr>
            <p:spPr>
              <a:xfrm>
                <a:off x="6834919" y="2927557"/>
                <a:ext cx="565091" cy="385555"/>
              </a:xfrm>
              <a:prstGeom prst="rect">
                <a:avLst/>
              </a:prstGeom>
              <a:blipFill>
                <a:blip r:embed="rId45"/>
                <a:stretch>
                  <a:fillRect l="-6667" r="-4444" b="-96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4" name="文字方塊 143">
                <a:extLst>
                  <a:ext uri="{FF2B5EF4-FFF2-40B4-BE49-F238E27FC236}">
                    <a16:creationId xmlns:a16="http://schemas.microsoft.com/office/drawing/2014/main" id="{7894A895-8B19-4851-83BA-A763ECFAF777}"/>
                  </a:ext>
                </a:extLst>
              </p:cNvPr>
              <p:cNvSpPr txBox="1"/>
              <p:nvPr/>
            </p:nvSpPr>
            <p:spPr>
              <a:xfrm>
                <a:off x="9190784" y="2943780"/>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1,4</m:t>
                          </m:r>
                        </m:sub>
                      </m:sSub>
                    </m:oMath>
                  </m:oMathPara>
                </a14:m>
                <a:endParaRPr lang="zh-TW" altLang="en-US" sz="2400" dirty="0"/>
              </a:p>
            </p:txBody>
          </p:sp>
        </mc:Choice>
        <mc:Fallback xmlns="">
          <p:sp>
            <p:nvSpPr>
              <p:cNvPr id="144" name="文字方塊 143">
                <a:extLst>
                  <a:ext uri="{FF2B5EF4-FFF2-40B4-BE49-F238E27FC236}">
                    <a16:creationId xmlns:a16="http://schemas.microsoft.com/office/drawing/2014/main" id="{7894A895-8B19-4851-83BA-A763ECFAF777}"/>
                  </a:ext>
                </a:extLst>
              </p:cNvPr>
              <p:cNvSpPr txBox="1">
                <a:spLocks noRot="1" noChangeAspect="1" noMove="1" noResize="1" noEditPoints="1" noAdjustHandles="1" noChangeArrowheads="1" noChangeShapeType="1" noTextEdit="1"/>
              </p:cNvSpPr>
              <p:nvPr/>
            </p:nvSpPr>
            <p:spPr>
              <a:xfrm>
                <a:off x="9190784" y="2943780"/>
                <a:ext cx="565091" cy="385555"/>
              </a:xfrm>
              <a:prstGeom prst="rect">
                <a:avLst/>
              </a:prstGeom>
              <a:blipFill>
                <a:blip r:embed="rId46"/>
                <a:stretch>
                  <a:fillRect l="-6667" r="-4444" b="-9375"/>
                </a:stretch>
              </a:blipFill>
            </p:spPr>
            <p:txBody>
              <a:bodyPr/>
              <a:lstStyle/>
              <a:p>
                <a:r>
                  <a:rPr lang="zh-CN" altLang="en-US">
                    <a:noFill/>
                  </a:rPr>
                  <a:t> </a:t>
                </a:r>
              </a:p>
            </p:txBody>
          </p:sp>
        </mc:Fallback>
      </mc:AlternateContent>
      <p:sp>
        <p:nvSpPr>
          <p:cNvPr id="2" name="投影片編號版面配置區 1">
            <a:extLst>
              <a:ext uri="{FF2B5EF4-FFF2-40B4-BE49-F238E27FC236}">
                <a16:creationId xmlns:a16="http://schemas.microsoft.com/office/drawing/2014/main" id="{62AF1B1D-C816-4DCD-B754-BE74F8124819}"/>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17</a:t>
            </a:fld>
            <a:endParaRPr lang="zh-TW" altLang="en-US"/>
          </a:p>
        </p:txBody>
      </p:sp>
    </p:spTree>
    <p:extLst>
      <p:ext uri="{BB962C8B-B14F-4D97-AF65-F5344CB8AC3E}">
        <p14:creationId xmlns:p14="http://schemas.microsoft.com/office/powerpoint/2010/main" val="125723759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7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7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7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7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8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8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8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8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8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8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2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93"/>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9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9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188"/>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202"/>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9"/>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05"/>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0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8" grpId="0" animBg="1"/>
      <p:bldP spid="111" grpId="0" animBg="1"/>
      <p:bldP spid="114" grpId="0" animBg="1"/>
      <p:bldP spid="126" grpId="0"/>
      <p:bldP spid="166" grpId="0" animBg="1"/>
      <p:bldP spid="167" grpId="0"/>
      <p:bldP spid="170" grpId="0"/>
      <p:bldP spid="174" grpId="0" animBg="1"/>
      <p:bldP spid="175" grpId="0"/>
      <p:bldP spid="176" grpId="0"/>
      <p:bldP spid="180" grpId="0" animBg="1"/>
      <p:bldP spid="181" grpId="0"/>
      <p:bldP spid="182" grpId="0"/>
      <p:bldP spid="186" grpId="0" animBg="1"/>
      <p:bldP spid="187" grpId="0"/>
      <p:bldP spid="202" grpId="0"/>
      <p:bldP spid="140" grpId="0" animBg="1"/>
      <p:bldP spid="141" grpId="0"/>
      <p:bldP spid="142" grpId="0"/>
      <p:bldP spid="143" grpId="0"/>
      <p:bldP spid="14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9" name="直線單箭頭接點 108">
            <a:extLst>
              <a:ext uri="{FF2B5EF4-FFF2-40B4-BE49-F238E27FC236}">
                <a16:creationId xmlns:a16="http://schemas.microsoft.com/office/drawing/2014/main" id="{E31A8960-DEC4-4D77-8AF1-0A56491A2F75}"/>
              </a:ext>
            </a:extLst>
          </p:cNvPr>
          <p:cNvCxnSpPr>
            <a:cxnSpLocks/>
          </p:cNvCxnSpPr>
          <p:nvPr/>
        </p:nvCxnSpPr>
        <p:spPr>
          <a:xfrm flipH="1" flipV="1">
            <a:off x="4829669" y="2910084"/>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1">
            <a:extLst>
              <a:ext uri="{FF2B5EF4-FFF2-40B4-BE49-F238E27FC236}">
                <a16:creationId xmlns:a16="http://schemas.microsoft.com/office/drawing/2014/main" id="{A312C66A-C6E6-4D3C-B733-B9228F8973BA}"/>
              </a:ext>
            </a:extLst>
          </p:cNvPr>
          <p:cNvCxnSpPr>
            <a:cxnSpLocks/>
            <a:endCxn id="8" idx="5"/>
          </p:cNvCxnSpPr>
          <p:nvPr/>
        </p:nvCxnSpPr>
        <p:spPr>
          <a:xfrm flipH="1" flipV="1">
            <a:off x="2620318" y="2873880"/>
            <a:ext cx="1939394" cy="10654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a:extLst>
              <a:ext uri="{FF2B5EF4-FFF2-40B4-BE49-F238E27FC236}">
                <a16:creationId xmlns:a16="http://schemas.microsoft.com/office/drawing/2014/main" id="{02086EB2-4FBA-419F-8F48-29244152E4D8}"/>
              </a:ext>
            </a:extLst>
          </p:cNvPr>
          <p:cNvCxnSpPr>
            <a:cxnSpLocks/>
          </p:cNvCxnSpPr>
          <p:nvPr/>
        </p:nvCxnSpPr>
        <p:spPr>
          <a:xfrm flipH="1" flipV="1">
            <a:off x="7058177" y="2878460"/>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a:extLst>
              <a:ext uri="{FF2B5EF4-FFF2-40B4-BE49-F238E27FC236}">
                <a16:creationId xmlns:a16="http://schemas.microsoft.com/office/drawing/2014/main" id="{6D104572-F85D-41B9-8F68-72FB6899BDA8}"/>
              </a:ext>
            </a:extLst>
          </p:cNvPr>
          <p:cNvCxnSpPr>
            <a:cxnSpLocks/>
          </p:cNvCxnSpPr>
          <p:nvPr/>
        </p:nvCxnSpPr>
        <p:spPr>
          <a:xfrm flipH="1" flipV="1">
            <a:off x="9318535" y="2896562"/>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橢圓 7">
            <a:extLst>
              <a:ext uri="{FF2B5EF4-FFF2-40B4-BE49-F238E27FC236}">
                <a16:creationId xmlns:a16="http://schemas.microsoft.com/office/drawing/2014/main" id="{2B63B28E-5961-42CF-9F0E-AE1EDB4CAA45}"/>
              </a:ext>
            </a:extLst>
          </p:cNvPr>
          <p:cNvSpPr/>
          <p:nvPr/>
        </p:nvSpPr>
        <p:spPr>
          <a:xfrm>
            <a:off x="2466678" y="2720239"/>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08" name="橢圓 107">
            <a:extLst>
              <a:ext uri="{FF2B5EF4-FFF2-40B4-BE49-F238E27FC236}">
                <a16:creationId xmlns:a16="http://schemas.microsoft.com/office/drawing/2014/main" id="{70A0BD40-7E9D-4417-8B9D-E9E96059A1BD}"/>
              </a:ext>
            </a:extLst>
          </p:cNvPr>
          <p:cNvSpPr/>
          <p:nvPr/>
        </p:nvSpPr>
        <p:spPr>
          <a:xfrm>
            <a:off x="4764355" y="2728706"/>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1" name="橢圓 110">
            <a:extLst>
              <a:ext uri="{FF2B5EF4-FFF2-40B4-BE49-F238E27FC236}">
                <a16:creationId xmlns:a16="http://schemas.microsoft.com/office/drawing/2014/main" id="{A0599288-5924-402D-AC13-D20F6250F251}"/>
              </a:ext>
            </a:extLst>
          </p:cNvPr>
          <p:cNvSpPr/>
          <p:nvPr/>
        </p:nvSpPr>
        <p:spPr>
          <a:xfrm>
            <a:off x="6969764" y="2737564"/>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4" name="橢圓 113">
            <a:extLst>
              <a:ext uri="{FF2B5EF4-FFF2-40B4-BE49-F238E27FC236}">
                <a16:creationId xmlns:a16="http://schemas.microsoft.com/office/drawing/2014/main" id="{FAD1A2A2-F846-4C3C-9CE8-45F29DF35A42}"/>
              </a:ext>
            </a:extLst>
          </p:cNvPr>
          <p:cNvSpPr/>
          <p:nvPr/>
        </p:nvSpPr>
        <p:spPr>
          <a:xfrm>
            <a:off x="9220724" y="2762965"/>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15" name="直線單箭頭接點 114">
            <a:extLst>
              <a:ext uri="{FF2B5EF4-FFF2-40B4-BE49-F238E27FC236}">
                <a16:creationId xmlns:a16="http://schemas.microsoft.com/office/drawing/2014/main" id="{7C94D2AE-7C6E-42A4-B09E-1157D290EE1A}"/>
              </a:ext>
            </a:extLst>
          </p:cNvPr>
          <p:cNvCxnSpPr>
            <a:cxnSpLocks/>
            <a:endCxn id="114" idx="4"/>
          </p:cNvCxnSpPr>
          <p:nvPr/>
        </p:nvCxnSpPr>
        <p:spPr>
          <a:xfrm flipV="1">
            <a:off x="4527616" y="2942965"/>
            <a:ext cx="4783108" cy="9485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a:extLst>
              <a:ext uri="{FF2B5EF4-FFF2-40B4-BE49-F238E27FC236}">
                <a16:creationId xmlns:a16="http://schemas.microsoft.com/office/drawing/2014/main" id="{4CEEB10A-2B57-4511-AC66-10A8B2323D1C}"/>
              </a:ext>
            </a:extLst>
          </p:cNvPr>
          <p:cNvCxnSpPr>
            <a:cxnSpLocks/>
            <a:endCxn id="111" idx="4"/>
          </p:cNvCxnSpPr>
          <p:nvPr/>
        </p:nvCxnSpPr>
        <p:spPr>
          <a:xfrm flipV="1">
            <a:off x="4527616" y="2917565"/>
            <a:ext cx="2532148" cy="97391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a:extLst>
              <a:ext uri="{FF2B5EF4-FFF2-40B4-BE49-F238E27FC236}">
                <a16:creationId xmlns:a16="http://schemas.microsoft.com/office/drawing/2014/main" id="{23D060E9-A98D-4336-9C5B-660E70E94A70}"/>
              </a:ext>
            </a:extLst>
          </p:cNvPr>
          <p:cNvCxnSpPr>
            <a:cxnSpLocks/>
            <a:endCxn id="108" idx="4"/>
          </p:cNvCxnSpPr>
          <p:nvPr/>
        </p:nvCxnSpPr>
        <p:spPr>
          <a:xfrm flipV="1">
            <a:off x="4527617" y="2908707"/>
            <a:ext cx="326739" cy="9827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a:extLst>
              <a:ext uri="{FF2B5EF4-FFF2-40B4-BE49-F238E27FC236}">
                <a16:creationId xmlns:a16="http://schemas.microsoft.com/office/drawing/2014/main" id="{7A7098CD-5A03-4E41-B494-B52BC2F074ED}"/>
              </a:ext>
            </a:extLst>
          </p:cNvPr>
          <p:cNvCxnSpPr>
            <a:cxnSpLocks/>
            <a:endCxn id="8" idx="4"/>
          </p:cNvCxnSpPr>
          <p:nvPr/>
        </p:nvCxnSpPr>
        <p:spPr>
          <a:xfrm flipH="1" flipV="1">
            <a:off x="2556678" y="2900239"/>
            <a:ext cx="248650" cy="9225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矩形 124">
            <a:extLst>
              <a:ext uri="{FF2B5EF4-FFF2-40B4-BE49-F238E27FC236}">
                <a16:creationId xmlns:a16="http://schemas.microsoft.com/office/drawing/2014/main" id="{A8A57BA2-4899-45E4-AA78-0CACE71829E8}"/>
              </a:ext>
            </a:extLst>
          </p:cNvPr>
          <p:cNvSpPr/>
          <p:nvPr/>
        </p:nvSpPr>
        <p:spPr>
          <a:xfrm>
            <a:off x="3241885" y="3908407"/>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26" name="文字方塊 125">
                <a:extLst>
                  <a:ext uri="{FF2B5EF4-FFF2-40B4-BE49-F238E27FC236}">
                    <a16:creationId xmlns:a16="http://schemas.microsoft.com/office/drawing/2014/main" id="{C498D48F-F1E5-4DAC-81C0-0A670AAAC9E7}"/>
                  </a:ext>
                </a:extLst>
              </p:cNvPr>
              <p:cNvSpPr txBox="1"/>
              <p:nvPr/>
            </p:nvSpPr>
            <p:spPr>
              <a:xfrm>
                <a:off x="3050127" y="394595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126" name="文字方塊 125">
                <a:extLst>
                  <a:ext uri="{FF2B5EF4-FFF2-40B4-BE49-F238E27FC236}">
                    <a16:creationId xmlns:a16="http://schemas.microsoft.com/office/drawing/2014/main" id="{C498D48F-F1E5-4DAC-81C0-0A670AAAC9E7}"/>
                  </a:ext>
                </a:extLst>
              </p:cNvPr>
              <p:cNvSpPr txBox="1">
                <a:spLocks noRot="1" noChangeAspect="1" noMove="1" noResize="1" noEditPoints="1" noAdjustHandles="1" noChangeArrowheads="1" noChangeShapeType="1" noTextEdit="1"/>
              </p:cNvSpPr>
              <p:nvPr/>
            </p:nvSpPr>
            <p:spPr>
              <a:xfrm>
                <a:off x="3050127" y="3945950"/>
                <a:ext cx="715161" cy="470000"/>
              </a:xfrm>
              <a:prstGeom prst="rect">
                <a:avLst/>
              </a:prstGeom>
              <a:blipFill>
                <a:blip r:embed="rId3"/>
                <a:stretch>
                  <a:fillRect/>
                </a:stretch>
              </a:blipFill>
            </p:spPr>
            <p:txBody>
              <a:bodyPr/>
              <a:lstStyle/>
              <a:p>
                <a:r>
                  <a:rPr lang="zh-CN" altLang="en-US">
                    <a:noFill/>
                  </a:rPr>
                  <a:t> </a:t>
                </a:r>
              </a:p>
            </p:txBody>
          </p:sp>
        </mc:Fallback>
      </mc:AlternateContent>
      <p:sp>
        <p:nvSpPr>
          <p:cNvPr id="127" name="矩形 126">
            <a:extLst>
              <a:ext uri="{FF2B5EF4-FFF2-40B4-BE49-F238E27FC236}">
                <a16:creationId xmlns:a16="http://schemas.microsoft.com/office/drawing/2014/main" id="{6C03518B-CB82-49F1-A27C-7FC4A67D7D07}"/>
              </a:ext>
            </a:extLst>
          </p:cNvPr>
          <p:cNvSpPr/>
          <p:nvPr/>
        </p:nvSpPr>
        <p:spPr>
          <a:xfrm>
            <a:off x="2669507" y="3908407"/>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30" name="文字方塊 129">
                <a:extLst>
                  <a:ext uri="{FF2B5EF4-FFF2-40B4-BE49-F238E27FC236}">
                    <a16:creationId xmlns:a16="http://schemas.microsoft.com/office/drawing/2014/main" id="{28D59FBD-E3BC-42FB-A29A-38A872CCCFA4}"/>
                  </a:ext>
                </a:extLst>
              </p:cNvPr>
              <p:cNvSpPr txBox="1"/>
              <p:nvPr/>
            </p:nvSpPr>
            <p:spPr>
              <a:xfrm>
                <a:off x="2488023" y="3956224"/>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130" name="文字方塊 129">
                <a:extLst>
                  <a:ext uri="{FF2B5EF4-FFF2-40B4-BE49-F238E27FC236}">
                    <a16:creationId xmlns:a16="http://schemas.microsoft.com/office/drawing/2014/main" id="{28D59FBD-E3BC-42FB-A29A-38A872CCCFA4}"/>
                  </a:ext>
                </a:extLst>
              </p:cNvPr>
              <p:cNvSpPr txBox="1">
                <a:spLocks noRot="1" noChangeAspect="1" noMove="1" noResize="1" noEditPoints="1" noAdjustHandles="1" noChangeArrowheads="1" noChangeShapeType="1" noTextEdit="1"/>
              </p:cNvSpPr>
              <p:nvPr/>
            </p:nvSpPr>
            <p:spPr>
              <a:xfrm>
                <a:off x="2488023" y="3956224"/>
                <a:ext cx="715161" cy="470000"/>
              </a:xfrm>
              <a:prstGeom prst="rect">
                <a:avLst/>
              </a:prstGeom>
              <a:blipFill>
                <a:blip r:embed="rId4"/>
                <a:stretch>
                  <a:fillRect/>
                </a:stretch>
              </a:blipFill>
            </p:spPr>
            <p:txBody>
              <a:bodyPr/>
              <a:lstStyle/>
              <a:p>
                <a:r>
                  <a:rPr lang="zh-CN" altLang="en-US">
                    <a:noFill/>
                  </a:rPr>
                  <a:t> </a:t>
                </a:r>
              </a:p>
            </p:txBody>
          </p:sp>
        </mc:Fallback>
      </mc:AlternateContent>
      <p:sp>
        <p:nvSpPr>
          <p:cNvPr id="131" name="矩形 130">
            <a:extLst>
              <a:ext uri="{FF2B5EF4-FFF2-40B4-BE49-F238E27FC236}">
                <a16:creationId xmlns:a16="http://schemas.microsoft.com/office/drawing/2014/main" id="{4F25357E-792D-4107-A691-AABF0BF91A1E}"/>
              </a:ext>
            </a:extLst>
          </p:cNvPr>
          <p:cNvSpPr/>
          <p:nvPr/>
        </p:nvSpPr>
        <p:spPr>
          <a:xfrm>
            <a:off x="2107404" y="3908407"/>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65" name="文字方塊 164">
                <a:extLst>
                  <a:ext uri="{FF2B5EF4-FFF2-40B4-BE49-F238E27FC236}">
                    <a16:creationId xmlns:a16="http://schemas.microsoft.com/office/drawing/2014/main" id="{8D39E76D-0585-45E3-B93E-D046035D8D7C}"/>
                  </a:ext>
                </a:extLst>
              </p:cNvPr>
              <p:cNvSpPr txBox="1"/>
              <p:nvPr/>
            </p:nvSpPr>
            <p:spPr>
              <a:xfrm>
                <a:off x="1925920" y="3956224"/>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165" name="文字方塊 164">
                <a:extLst>
                  <a:ext uri="{FF2B5EF4-FFF2-40B4-BE49-F238E27FC236}">
                    <a16:creationId xmlns:a16="http://schemas.microsoft.com/office/drawing/2014/main" id="{8D39E76D-0585-45E3-B93E-D046035D8D7C}"/>
                  </a:ext>
                </a:extLst>
              </p:cNvPr>
              <p:cNvSpPr txBox="1">
                <a:spLocks noRot="1" noChangeAspect="1" noMove="1" noResize="1" noEditPoints="1" noAdjustHandles="1" noChangeArrowheads="1" noChangeShapeType="1" noTextEdit="1"/>
              </p:cNvSpPr>
              <p:nvPr/>
            </p:nvSpPr>
            <p:spPr>
              <a:xfrm>
                <a:off x="1925920" y="3956224"/>
                <a:ext cx="715161" cy="470000"/>
              </a:xfrm>
              <a:prstGeom prst="rect">
                <a:avLst/>
              </a:prstGeom>
              <a:blipFill>
                <a:blip r:embed="rId5"/>
                <a:stretch>
                  <a:fillRect b="-7895"/>
                </a:stretch>
              </a:blipFill>
            </p:spPr>
            <p:txBody>
              <a:bodyPr/>
              <a:lstStyle/>
              <a:p>
                <a:r>
                  <a:rPr lang="zh-CN" altLang="en-US">
                    <a:noFill/>
                  </a:rPr>
                  <a:t> </a:t>
                </a:r>
              </a:p>
            </p:txBody>
          </p:sp>
        </mc:Fallback>
      </mc:AlternateContent>
      <p:sp>
        <p:nvSpPr>
          <p:cNvPr id="166" name="矩形 165">
            <a:extLst>
              <a:ext uri="{FF2B5EF4-FFF2-40B4-BE49-F238E27FC236}">
                <a16:creationId xmlns:a16="http://schemas.microsoft.com/office/drawing/2014/main" id="{2D8F76F1-503F-48F4-B124-31EB9777CBCC}"/>
              </a:ext>
            </a:extLst>
          </p:cNvPr>
          <p:cNvSpPr/>
          <p:nvPr/>
        </p:nvSpPr>
        <p:spPr>
          <a:xfrm>
            <a:off x="5518097" y="3891477"/>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67" name="文字方塊 166">
                <a:extLst>
                  <a:ext uri="{FF2B5EF4-FFF2-40B4-BE49-F238E27FC236}">
                    <a16:creationId xmlns:a16="http://schemas.microsoft.com/office/drawing/2014/main" id="{581900A0-2A24-44E5-928C-8753BAD80789}"/>
                  </a:ext>
                </a:extLst>
              </p:cNvPr>
              <p:cNvSpPr txBox="1"/>
              <p:nvPr/>
            </p:nvSpPr>
            <p:spPr>
              <a:xfrm>
                <a:off x="5326339" y="392902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167" name="文字方塊 166">
                <a:extLst>
                  <a:ext uri="{FF2B5EF4-FFF2-40B4-BE49-F238E27FC236}">
                    <a16:creationId xmlns:a16="http://schemas.microsoft.com/office/drawing/2014/main" id="{581900A0-2A24-44E5-928C-8753BAD80789}"/>
                  </a:ext>
                </a:extLst>
              </p:cNvPr>
              <p:cNvSpPr txBox="1">
                <a:spLocks noRot="1" noChangeAspect="1" noMove="1" noResize="1" noEditPoints="1" noAdjustHandles="1" noChangeArrowheads="1" noChangeShapeType="1" noTextEdit="1"/>
              </p:cNvSpPr>
              <p:nvPr/>
            </p:nvSpPr>
            <p:spPr>
              <a:xfrm>
                <a:off x="5326339" y="3929020"/>
                <a:ext cx="715161" cy="470000"/>
              </a:xfrm>
              <a:prstGeom prst="rect">
                <a:avLst/>
              </a:prstGeom>
              <a:blipFill>
                <a:blip r:embed="rId6"/>
                <a:stretch>
                  <a:fillRect/>
                </a:stretch>
              </a:blipFill>
            </p:spPr>
            <p:txBody>
              <a:bodyPr/>
              <a:lstStyle/>
              <a:p>
                <a:r>
                  <a:rPr lang="zh-CN" altLang="en-US">
                    <a:noFill/>
                  </a:rPr>
                  <a:t> </a:t>
                </a:r>
              </a:p>
            </p:txBody>
          </p:sp>
        </mc:Fallback>
      </mc:AlternateContent>
      <p:sp>
        <p:nvSpPr>
          <p:cNvPr id="168" name="矩形 167">
            <a:extLst>
              <a:ext uri="{FF2B5EF4-FFF2-40B4-BE49-F238E27FC236}">
                <a16:creationId xmlns:a16="http://schemas.microsoft.com/office/drawing/2014/main" id="{489558E0-D7DE-49E8-92AF-3E284976B230}"/>
              </a:ext>
            </a:extLst>
          </p:cNvPr>
          <p:cNvSpPr/>
          <p:nvPr/>
        </p:nvSpPr>
        <p:spPr>
          <a:xfrm>
            <a:off x="4945719" y="3891477"/>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69" name="文字方塊 168">
                <a:extLst>
                  <a:ext uri="{FF2B5EF4-FFF2-40B4-BE49-F238E27FC236}">
                    <a16:creationId xmlns:a16="http://schemas.microsoft.com/office/drawing/2014/main" id="{AA66187E-270D-425E-BB8C-6B5503A0B26F}"/>
                  </a:ext>
                </a:extLst>
              </p:cNvPr>
              <p:cNvSpPr txBox="1"/>
              <p:nvPr/>
            </p:nvSpPr>
            <p:spPr>
              <a:xfrm>
                <a:off x="4764235" y="3939294"/>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169" name="文字方塊 168">
                <a:extLst>
                  <a:ext uri="{FF2B5EF4-FFF2-40B4-BE49-F238E27FC236}">
                    <a16:creationId xmlns:a16="http://schemas.microsoft.com/office/drawing/2014/main" id="{AA66187E-270D-425E-BB8C-6B5503A0B26F}"/>
                  </a:ext>
                </a:extLst>
              </p:cNvPr>
              <p:cNvSpPr txBox="1">
                <a:spLocks noRot="1" noChangeAspect="1" noMove="1" noResize="1" noEditPoints="1" noAdjustHandles="1" noChangeArrowheads="1" noChangeShapeType="1" noTextEdit="1"/>
              </p:cNvSpPr>
              <p:nvPr/>
            </p:nvSpPr>
            <p:spPr>
              <a:xfrm>
                <a:off x="4764235" y="3939294"/>
                <a:ext cx="715161" cy="470000"/>
              </a:xfrm>
              <a:prstGeom prst="rect">
                <a:avLst/>
              </a:prstGeom>
              <a:blipFill>
                <a:blip r:embed="rId7"/>
                <a:stretch>
                  <a:fillRect/>
                </a:stretch>
              </a:blipFill>
            </p:spPr>
            <p:txBody>
              <a:bodyPr/>
              <a:lstStyle/>
              <a:p>
                <a:r>
                  <a:rPr lang="zh-CN" altLang="en-US">
                    <a:noFill/>
                  </a:rPr>
                  <a:t> </a:t>
                </a:r>
              </a:p>
            </p:txBody>
          </p:sp>
        </mc:Fallback>
      </mc:AlternateContent>
      <p:sp>
        <p:nvSpPr>
          <p:cNvPr id="170" name="矩形 169">
            <a:extLst>
              <a:ext uri="{FF2B5EF4-FFF2-40B4-BE49-F238E27FC236}">
                <a16:creationId xmlns:a16="http://schemas.microsoft.com/office/drawing/2014/main" id="{24FEE5EC-40B3-4BDE-ABD0-508D8973FDB2}"/>
              </a:ext>
            </a:extLst>
          </p:cNvPr>
          <p:cNvSpPr/>
          <p:nvPr/>
        </p:nvSpPr>
        <p:spPr>
          <a:xfrm>
            <a:off x="4383616" y="3891477"/>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71" name="文字方塊 170">
                <a:extLst>
                  <a:ext uri="{FF2B5EF4-FFF2-40B4-BE49-F238E27FC236}">
                    <a16:creationId xmlns:a16="http://schemas.microsoft.com/office/drawing/2014/main" id="{51EF13B0-E442-4CBF-A736-BFBAC9E30CFC}"/>
                  </a:ext>
                </a:extLst>
              </p:cNvPr>
              <p:cNvSpPr txBox="1"/>
              <p:nvPr/>
            </p:nvSpPr>
            <p:spPr>
              <a:xfrm>
                <a:off x="4202132" y="3939294"/>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171" name="文字方塊 170">
                <a:extLst>
                  <a:ext uri="{FF2B5EF4-FFF2-40B4-BE49-F238E27FC236}">
                    <a16:creationId xmlns:a16="http://schemas.microsoft.com/office/drawing/2014/main" id="{51EF13B0-E442-4CBF-A736-BFBAC9E30CFC}"/>
                  </a:ext>
                </a:extLst>
              </p:cNvPr>
              <p:cNvSpPr txBox="1">
                <a:spLocks noRot="1" noChangeAspect="1" noMove="1" noResize="1" noEditPoints="1" noAdjustHandles="1" noChangeArrowheads="1" noChangeShapeType="1" noTextEdit="1"/>
              </p:cNvSpPr>
              <p:nvPr/>
            </p:nvSpPr>
            <p:spPr>
              <a:xfrm>
                <a:off x="4202132" y="3939294"/>
                <a:ext cx="715161" cy="470000"/>
              </a:xfrm>
              <a:prstGeom prst="rect">
                <a:avLst/>
              </a:prstGeom>
              <a:blipFill>
                <a:blip r:embed="rId8"/>
                <a:stretch>
                  <a:fillRect b="-7895"/>
                </a:stretch>
              </a:blipFill>
            </p:spPr>
            <p:txBody>
              <a:bodyPr/>
              <a:lstStyle/>
              <a:p>
                <a:r>
                  <a:rPr lang="zh-CN" altLang="en-US">
                    <a:noFill/>
                  </a:rPr>
                  <a:t> </a:t>
                </a:r>
              </a:p>
            </p:txBody>
          </p:sp>
        </mc:Fallback>
      </mc:AlternateContent>
      <p:sp>
        <p:nvSpPr>
          <p:cNvPr id="172" name="矩形 171">
            <a:extLst>
              <a:ext uri="{FF2B5EF4-FFF2-40B4-BE49-F238E27FC236}">
                <a16:creationId xmlns:a16="http://schemas.microsoft.com/office/drawing/2014/main" id="{6B9C4549-506D-4921-8C01-87F39CE9C1A7}"/>
              </a:ext>
            </a:extLst>
          </p:cNvPr>
          <p:cNvSpPr/>
          <p:nvPr/>
        </p:nvSpPr>
        <p:spPr>
          <a:xfrm>
            <a:off x="7762213" y="3902071"/>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73" name="文字方塊 172">
                <a:extLst>
                  <a:ext uri="{FF2B5EF4-FFF2-40B4-BE49-F238E27FC236}">
                    <a16:creationId xmlns:a16="http://schemas.microsoft.com/office/drawing/2014/main" id="{E829B031-8443-4252-B42B-569360A0578E}"/>
                  </a:ext>
                </a:extLst>
              </p:cNvPr>
              <p:cNvSpPr txBox="1"/>
              <p:nvPr/>
            </p:nvSpPr>
            <p:spPr>
              <a:xfrm>
                <a:off x="7570455" y="3939614"/>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173" name="文字方塊 172">
                <a:extLst>
                  <a:ext uri="{FF2B5EF4-FFF2-40B4-BE49-F238E27FC236}">
                    <a16:creationId xmlns:a16="http://schemas.microsoft.com/office/drawing/2014/main" id="{E829B031-8443-4252-B42B-569360A0578E}"/>
                  </a:ext>
                </a:extLst>
              </p:cNvPr>
              <p:cNvSpPr txBox="1">
                <a:spLocks noRot="1" noChangeAspect="1" noMove="1" noResize="1" noEditPoints="1" noAdjustHandles="1" noChangeArrowheads="1" noChangeShapeType="1" noTextEdit="1"/>
              </p:cNvSpPr>
              <p:nvPr/>
            </p:nvSpPr>
            <p:spPr>
              <a:xfrm>
                <a:off x="7570455" y="3939614"/>
                <a:ext cx="715161" cy="470000"/>
              </a:xfrm>
              <a:prstGeom prst="rect">
                <a:avLst/>
              </a:prstGeom>
              <a:blipFill>
                <a:blip r:embed="rId9"/>
                <a:stretch>
                  <a:fillRect/>
                </a:stretch>
              </a:blipFill>
            </p:spPr>
            <p:txBody>
              <a:bodyPr/>
              <a:lstStyle/>
              <a:p>
                <a:r>
                  <a:rPr lang="zh-CN" altLang="en-US">
                    <a:noFill/>
                  </a:rPr>
                  <a:t> </a:t>
                </a:r>
              </a:p>
            </p:txBody>
          </p:sp>
        </mc:Fallback>
      </mc:AlternateContent>
      <p:sp>
        <p:nvSpPr>
          <p:cNvPr id="174" name="矩形 173">
            <a:extLst>
              <a:ext uri="{FF2B5EF4-FFF2-40B4-BE49-F238E27FC236}">
                <a16:creationId xmlns:a16="http://schemas.microsoft.com/office/drawing/2014/main" id="{5C613E91-2B51-4A93-A171-8D3FA276ACEB}"/>
              </a:ext>
            </a:extLst>
          </p:cNvPr>
          <p:cNvSpPr/>
          <p:nvPr/>
        </p:nvSpPr>
        <p:spPr>
          <a:xfrm>
            <a:off x="7189835" y="390207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75" name="文字方塊 174">
                <a:extLst>
                  <a:ext uri="{FF2B5EF4-FFF2-40B4-BE49-F238E27FC236}">
                    <a16:creationId xmlns:a16="http://schemas.microsoft.com/office/drawing/2014/main" id="{76E32E36-88F8-4442-8DDC-0D4DD4B94ADC}"/>
                  </a:ext>
                </a:extLst>
              </p:cNvPr>
              <p:cNvSpPr txBox="1"/>
              <p:nvPr/>
            </p:nvSpPr>
            <p:spPr>
              <a:xfrm>
                <a:off x="7008351" y="3949888"/>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175" name="文字方塊 174">
                <a:extLst>
                  <a:ext uri="{FF2B5EF4-FFF2-40B4-BE49-F238E27FC236}">
                    <a16:creationId xmlns:a16="http://schemas.microsoft.com/office/drawing/2014/main" id="{76E32E36-88F8-4442-8DDC-0D4DD4B94ADC}"/>
                  </a:ext>
                </a:extLst>
              </p:cNvPr>
              <p:cNvSpPr txBox="1">
                <a:spLocks noRot="1" noChangeAspect="1" noMove="1" noResize="1" noEditPoints="1" noAdjustHandles="1" noChangeArrowheads="1" noChangeShapeType="1" noTextEdit="1"/>
              </p:cNvSpPr>
              <p:nvPr/>
            </p:nvSpPr>
            <p:spPr>
              <a:xfrm>
                <a:off x="7008351" y="3949888"/>
                <a:ext cx="715161" cy="470000"/>
              </a:xfrm>
              <a:prstGeom prst="rect">
                <a:avLst/>
              </a:prstGeom>
              <a:blipFill>
                <a:blip r:embed="rId10"/>
                <a:stretch>
                  <a:fillRect/>
                </a:stretch>
              </a:blipFill>
            </p:spPr>
            <p:txBody>
              <a:bodyPr/>
              <a:lstStyle/>
              <a:p>
                <a:r>
                  <a:rPr lang="zh-CN" altLang="en-US">
                    <a:noFill/>
                  </a:rPr>
                  <a:t> </a:t>
                </a:r>
              </a:p>
            </p:txBody>
          </p:sp>
        </mc:Fallback>
      </mc:AlternateContent>
      <p:sp>
        <p:nvSpPr>
          <p:cNvPr id="176" name="矩形 175">
            <a:extLst>
              <a:ext uri="{FF2B5EF4-FFF2-40B4-BE49-F238E27FC236}">
                <a16:creationId xmlns:a16="http://schemas.microsoft.com/office/drawing/2014/main" id="{14772534-C991-406B-8C00-EDADD56F964B}"/>
              </a:ext>
            </a:extLst>
          </p:cNvPr>
          <p:cNvSpPr/>
          <p:nvPr/>
        </p:nvSpPr>
        <p:spPr>
          <a:xfrm>
            <a:off x="6627732" y="3902071"/>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77" name="文字方塊 176">
                <a:extLst>
                  <a:ext uri="{FF2B5EF4-FFF2-40B4-BE49-F238E27FC236}">
                    <a16:creationId xmlns:a16="http://schemas.microsoft.com/office/drawing/2014/main" id="{E788EF0A-3F1E-427F-9867-EFFC0DA54AB6}"/>
                  </a:ext>
                </a:extLst>
              </p:cNvPr>
              <p:cNvSpPr txBox="1"/>
              <p:nvPr/>
            </p:nvSpPr>
            <p:spPr>
              <a:xfrm>
                <a:off x="6446248" y="3949888"/>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177" name="文字方塊 176">
                <a:extLst>
                  <a:ext uri="{FF2B5EF4-FFF2-40B4-BE49-F238E27FC236}">
                    <a16:creationId xmlns:a16="http://schemas.microsoft.com/office/drawing/2014/main" id="{E788EF0A-3F1E-427F-9867-EFFC0DA54AB6}"/>
                  </a:ext>
                </a:extLst>
              </p:cNvPr>
              <p:cNvSpPr txBox="1">
                <a:spLocks noRot="1" noChangeAspect="1" noMove="1" noResize="1" noEditPoints="1" noAdjustHandles="1" noChangeArrowheads="1" noChangeShapeType="1" noTextEdit="1"/>
              </p:cNvSpPr>
              <p:nvPr/>
            </p:nvSpPr>
            <p:spPr>
              <a:xfrm>
                <a:off x="6446248" y="3949888"/>
                <a:ext cx="715161" cy="470000"/>
              </a:xfrm>
              <a:prstGeom prst="rect">
                <a:avLst/>
              </a:prstGeom>
              <a:blipFill>
                <a:blip r:embed="rId11"/>
                <a:stretch>
                  <a:fillRect b="-10811"/>
                </a:stretch>
              </a:blipFill>
            </p:spPr>
            <p:txBody>
              <a:bodyPr/>
              <a:lstStyle/>
              <a:p>
                <a:r>
                  <a:rPr lang="zh-CN" altLang="en-US">
                    <a:noFill/>
                  </a:rPr>
                  <a:t> </a:t>
                </a:r>
              </a:p>
            </p:txBody>
          </p:sp>
        </mc:Fallback>
      </mc:AlternateContent>
      <p:sp>
        <p:nvSpPr>
          <p:cNvPr id="178" name="矩形 177">
            <a:extLst>
              <a:ext uri="{FF2B5EF4-FFF2-40B4-BE49-F238E27FC236}">
                <a16:creationId xmlns:a16="http://schemas.microsoft.com/office/drawing/2014/main" id="{F0545D61-D960-464A-8BBA-9362F7791528}"/>
              </a:ext>
            </a:extLst>
          </p:cNvPr>
          <p:cNvSpPr/>
          <p:nvPr/>
        </p:nvSpPr>
        <p:spPr>
          <a:xfrm>
            <a:off x="10014917" y="3915659"/>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79" name="文字方塊 178">
                <a:extLst>
                  <a:ext uri="{FF2B5EF4-FFF2-40B4-BE49-F238E27FC236}">
                    <a16:creationId xmlns:a16="http://schemas.microsoft.com/office/drawing/2014/main" id="{573E02FE-EDF7-46DE-BAA5-3B47291AA057}"/>
                  </a:ext>
                </a:extLst>
              </p:cNvPr>
              <p:cNvSpPr txBox="1"/>
              <p:nvPr/>
            </p:nvSpPr>
            <p:spPr>
              <a:xfrm>
                <a:off x="9823159" y="3953203"/>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179" name="文字方塊 178">
                <a:extLst>
                  <a:ext uri="{FF2B5EF4-FFF2-40B4-BE49-F238E27FC236}">
                    <a16:creationId xmlns:a16="http://schemas.microsoft.com/office/drawing/2014/main" id="{573E02FE-EDF7-46DE-BAA5-3B47291AA057}"/>
                  </a:ext>
                </a:extLst>
              </p:cNvPr>
              <p:cNvSpPr txBox="1">
                <a:spLocks noRot="1" noChangeAspect="1" noMove="1" noResize="1" noEditPoints="1" noAdjustHandles="1" noChangeArrowheads="1" noChangeShapeType="1" noTextEdit="1"/>
              </p:cNvSpPr>
              <p:nvPr/>
            </p:nvSpPr>
            <p:spPr>
              <a:xfrm>
                <a:off x="9823159" y="3953203"/>
                <a:ext cx="715161" cy="468975"/>
              </a:xfrm>
              <a:prstGeom prst="rect">
                <a:avLst/>
              </a:prstGeom>
              <a:blipFill>
                <a:blip r:embed="rId12"/>
                <a:stretch>
                  <a:fillRect/>
                </a:stretch>
              </a:blipFill>
            </p:spPr>
            <p:txBody>
              <a:bodyPr/>
              <a:lstStyle/>
              <a:p>
                <a:r>
                  <a:rPr lang="zh-CN" altLang="en-US">
                    <a:noFill/>
                  </a:rPr>
                  <a:t> </a:t>
                </a:r>
              </a:p>
            </p:txBody>
          </p:sp>
        </mc:Fallback>
      </mc:AlternateContent>
      <p:sp>
        <p:nvSpPr>
          <p:cNvPr id="180" name="矩形 179">
            <a:extLst>
              <a:ext uri="{FF2B5EF4-FFF2-40B4-BE49-F238E27FC236}">
                <a16:creationId xmlns:a16="http://schemas.microsoft.com/office/drawing/2014/main" id="{8FC5FE51-5BCF-4ABF-87BC-EB77C3B0798F}"/>
              </a:ext>
            </a:extLst>
          </p:cNvPr>
          <p:cNvSpPr/>
          <p:nvPr/>
        </p:nvSpPr>
        <p:spPr>
          <a:xfrm>
            <a:off x="9442539" y="3915659"/>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81" name="文字方塊 180">
                <a:extLst>
                  <a:ext uri="{FF2B5EF4-FFF2-40B4-BE49-F238E27FC236}">
                    <a16:creationId xmlns:a16="http://schemas.microsoft.com/office/drawing/2014/main" id="{53E09230-8F52-4028-BEFC-CAA77CB73312}"/>
                  </a:ext>
                </a:extLst>
              </p:cNvPr>
              <p:cNvSpPr txBox="1"/>
              <p:nvPr/>
            </p:nvSpPr>
            <p:spPr>
              <a:xfrm>
                <a:off x="9261055" y="3963477"/>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181" name="文字方塊 180">
                <a:extLst>
                  <a:ext uri="{FF2B5EF4-FFF2-40B4-BE49-F238E27FC236}">
                    <a16:creationId xmlns:a16="http://schemas.microsoft.com/office/drawing/2014/main" id="{53E09230-8F52-4028-BEFC-CAA77CB73312}"/>
                  </a:ext>
                </a:extLst>
              </p:cNvPr>
              <p:cNvSpPr txBox="1">
                <a:spLocks noRot="1" noChangeAspect="1" noMove="1" noResize="1" noEditPoints="1" noAdjustHandles="1" noChangeArrowheads="1" noChangeShapeType="1" noTextEdit="1"/>
              </p:cNvSpPr>
              <p:nvPr/>
            </p:nvSpPr>
            <p:spPr>
              <a:xfrm>
                <a:off x="9261055" y="3963477"/>
                <a:ext cx="715161" cy="468975"/>
              </a:xfrm>
              <a:prstGeom prst="rect">
                <a:avLst/>
              </a:prstGeom>
              <a:blipFill>
                <a:blip r:embed="rId13"/>
                <a:stretch>
                  <a:fillRect/>
                </a:stretch>
              </a:blipFill>
            </p:spPr>
            <p:txBody>
              <a:bodyPr/>
              <a:lstStyle/>
              <a:p>
                <a:r>
                  <a:rPr lang="zh-CN" altLang="en-US">
                    <a:noFill/>
                  </a:rPr>
                  <a:t> </a:t>
                </a:r>
              </a:p>
            </p:txBody>
          </p:sp>
        </mc:Fallback>
      </mc:AlternateContent>
      <p:sp>
        <p:nvSpPr>
          <p:cNvPr id="182" name="矩形 181">
            <a:extLst>
              <a:ext uri="{FF2B5EF4-FFF2-40B4-BE49-F238E27FC236}">
                <a16:creationId xmlns:a16="http://schemas.microsoft.com/office/drawing/2014/main" id="{AE66A1AB-0C9F-41F2-8BE8-E6E2BCD01351}"/>
              </a:ext>
            </a:extLst>
          </p:cNvPr>
          <p:cNvSpPr/>
          <p:nvPr/>
        </p:nvSpPr>
        <p:spPr>
          <a:xfrm>
            <a:off x="8880436" y="3915659"/>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83" name="文字方塊 182">
                <a:extLst>
                  <a:ext uri="{FF2B5EF4-FFF2-40B4-BE49-F238E27FC236}">
                    <a16:creationId xmlns:a16="http://schemas.microsoft.com/office/drawing/2014/main" id="{3BFA6C9D-B465-4999-B04D-2DF6594A1C17}"/>
                  </a:ext>
                </a:extLst>
              </p:cNvPr>
              <p:cNvSpPr txBox="1"/>
              <p:nvPr/>
            </p:nvSpPr>
            <p:spPr>
              <a:xfrm>
                <a:off x="8698952" y="3963477"/>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183" name="文字方塊 182">
                <a:extLst>
                  <a:ext uri="{FF2B5EF4-FFF2-40B4-BE49-F238E27FC236}">
                    <a16:creationId xmlns:a16="http://schemas.microsoft.com/office/drawing/2014/main" id="{3BFA6C9D-B465-4999-B04D-2DF6594A1C17}"/>
                  </a:ext>
                </a:extLst>
              </p:cNvPr>
              <p:cNvSpPr txBox="1">
                <a:spLocks noRot="1" noChangeAspect="1" noMove="1" noResize="1" noEditPoints="1" noAdjustHandles="1" noChangeArrowheads="1" noChangeShapeType="1" noTextEdit="1"/>
              </p:cNvSpPr>
              <p:nvPr/>
            </p:nvSpPr>
            <p:spPr>
              <a:xfrm>
                <a:off x="8698952" y="3963477"/>
                <a:ext cx="715161" cy="468975"/>
              </a:xfrm>
              <a:prstGeom prst="rect">
                <a:avLst/>
              </a:prstGeom>
              <a:blipFill>
                <a:blip r:embed="rId14"/>
                <a:stretch>
                  <a:fillRect b="-10811"/>
                </a:stretch>
              </a:blipFill>
            </p:spPr>
            <p:txBody>
              <a:bodyPr/>
              <a:lstStyle/>
              <a:p>
                <a:r>
                  <a:rPr lang="zh-CN" altLang="en-US">
                    <a:noFill/>
                  </a:rPr>
                  <a:t> </a:t>
                </a:r>
              </a:p>
            </p:txBody>
          </p:sp>
        </mc:Fallback>
      </mc:AlternateContent>
      <p:grpSp>
        <p:nvGrpSpPr>
          <p:cNvPr id="184" name="群組 183">
            <a:extLst>
              <a:ext uri="{FF2B5EF4-FFF2-40B4-BE49-F238E27FC236}">
                <a16:creationId xmlns:a16="http://schemas.microsoft.com/office/drawing/2014/main" id="{3A067D6E-4259-4E11-AD46-E11D077CBA35}"/>
              </a:ext>
            </a:extLst>
          </p:cNvPr>
          <p:cNvGrpSpPr/>
          <p:nvPr/>
        </p:nvGrpSpPr>
        <p:grpSpPr>
          <a:xfrm>
            <a:off x="8545722" y="5390258"/>
            <a:ext cx="715161" cy="540000"/>
            <a:chOff x="7174951" y="3803115"/>
            <a:chExt cx="715161" cy="540000"/>
          </a:xfrm>
        </p:grpSpPr>
        <p:sp>
          <p:nvSpPr>
            <p:cNvPr id="185" name="矩形 184">
              <a:extLst>
                <a:ext uri="{FF2B5EF4-FFF2-40B4-BE49-F238E27FC236}">
                  <a16:creationId xmlns:a16="http://schemas.microsoft.com/office/drawing/2014/main" id="{0D080B20-83FE-4A2F-8E3F-40BA01E0B50F}"/>
                </a:ext>
              </a:extLst>
            </p:cNvPr>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86" name="文字方塊 185">
                  <a:extLst>
                    <a:ext uri="{FF2B5EF4-FFF2-40B4-BE49-F238E27FC236}">
                      <a16:creationId xmlns:a16="http://schemas.microsoft.com/office/drawing/2014/main" id="{E6D535BA-B46D-4F18-8EE2-5B9F7DBBA93B}"/>
                    </a:ext>
                  </a:extLst>
                </p:cNvPr>
                <p:cNvSpPr txBox="1"/>
                <p:nvPr/>
              </p:nvSpPr>
              <p:spPr>
                <a:xfrm>
                  <a:off x="7174951" y="3850932"/>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186" name="文字方塊 185">
                  <a:extLst>
                    <a:ext uri="{FF2B5EF4-FFF2-40B4-BE49-F238E27FC236}">
                      <a16:creationId xmlns:a16="http://schemas.microsoft.com/office/drawing/2014/main" id="{E6D535BA-B46D-4F18-8EE2-5B9F7DBBA93B}"/>
                    </a:ext>
                  </a:extLst>
                </p:cNvPr>
                <p:cNvSpPr txBox="1">
                  <a:spLocks noRot="1" noChangeAspect="1" noMove="1" noResize="1" noEditPoints="1" noAdjustHandles="1" noChangeArrowheads="1" noChangeShapeType="1" noTextEdit="1"/>
                </p:cNvSpPr>
                <p:nvPr/>
              </p:nvSpPr>
              <p:spPr>
                <a:xfrm>
                  <a:off x="7174951" y="3850932"/>
                  <a:ext cx="715161" cy="470000"/>
                </a:xfrm>
                <a:prstGeom prst="rect">
                  <a:avLst/>
                </a:prstGeom>
                <a:blipFill>
                  <a:blip r:embed="rId15"/>
                  <a:stretch>
                    <a:fillRect b="-11688"/>
                  </a:stretch>
                </a:blipFill>
              </p:spPr>
              <p:txBody>
                <a:bodyPr/>
                <a:lstStyle/>
                <a:p>
                  <a:r>
                    <a:rPr lang="zh-TW" altLang="en-US">
                      <a:noFill/>
                    </a:rPr>
                    <a:t> </a:t>
                  </a:r>
                </a:p>
              </p:txBody>
            </p:sp>
          </mc:Fallback>
        </mc:AlternateContent>
      </p:grpSp>
      <p:grpSp>
        <p:nvGrpSpPr>
          <p:cNvPr id="187" name="群組 186">
            <a:extLst>
              <a:ext uri="{FF2B5EF4-FFF2-40B4-BE49-F238E27FC236}">
                <a16:creationId xmlns:a16="http://schemas.microsoft.com/office/drawing/2014/main" id="{AD8CEDA7-1FC3-4862-9F3A-DA2DF91BACC7}"/>
              </a:ext>
            </a:extLst>
          </p:cNvPr>
          <p:cNvGrpSpPr/>
          <p:nvPr/>
        </p:nvGrpSpPr>
        <p:grpSpPr>
          <a:xfrm>
            <a:off x="7900868" y="4842148"/>
            <a:ext cx="715161" cy="470000"/>
            <a:chOff x="7193535" y="5191659"/>
            <a:chExt cx="715161" cy="470000"/>
          </a:xfrm>
        </p:grpSpPr>
        <p:sp>
          <p:nvSpPr>
            <p:cNvPr id="188" name="矩形 187">
              <a:extLst>
                <a:ext uri="{FF2B5EF4-FFF2-40B4-BE49-F238E27FC236}">
                  <a16:creationId xmlns:a16="http://schemas.microsoft.com/office/drawing/2014/main" id="{83D289E5-940C-48FB-AA2C-B2E0396A661C}"/>
                </a:ext>
              </a:extLst>
            </p:cNvPr>
            <p:cNvSpPr/>
            <p:nvPr/>
          </p:nvSpPr>
          <p:spPr>
            <a:xfrm rot="5400000">
              <a:off x="7376645" y="514964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89" name="文字方塊 188">
                  <a:extLst>
                    <a:ext uri="{FF2B5EF4-FFF2-40B4-BE49-F238E27FC236}">
                      <a16:creationId xmlns:a16="http://schemas.microsoft.com/office/drawing/2014/main" id="{B496837E-DDE5-41FB-8DB8-868A957DBEB8}"/>
                    </a:ext>
                  </a:extLst>
                </p:cNvPr>
                <p:cNvSpPr txBox="1"/>
                <p:nvPr/>
              </p:nvSpPr>
              <p:spPr>
                <a:xfrm>
                  <a:off x="7193535" y="5191659"/>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189" name="文字方塊 188">
                  <a:extLst>
                    <a:ext uri="{FF2B5EF4-FFF2-40B4-BE49-F238E27FC236}">
                      <a16:creationId xmlns:a16="http://schemas.microsoft.com/office/drawing/2014/main" id="{B496837E-DDE5-41FB-8DB8-868A957DBEB8}"/>
                    </a:ext>
                  </a:extLst>
                </p:cNvPr>
                <p:cNvSpPr txBox="1">
                  <a:spLocks noRot="1" noChangeAspect="1" noMove="1" noResize="1" noEditPoints="1" noAdjustHandles="1" noChangeArrowheads="1" noChangeShapeType="1" noTextEdit="1"/>
                </p:cNvSpPr>
                <p:nvPr/>
              </p:nvSpPr>
              <p:spPr>
                <a:xfrm>
                  <a:off x="7193535" y="5191659"/>
                  <a:ext cx="715161" cy="470000"/>
                </a:xfrm>
                <a:prstGeom prst="rect">
                  <a:avLst/>
                </a:prstGeom>
                <a:blipFill>
                  <a:blip r:embed="rId16"/>
                  <a:stretch>
                    <a:fillRect/>
                  </a:stretch>
                </a:blipFill>
              </p:spPr>
              <p:txBody>
                <a:bodyPr/>
                <a:lstStyle/>
                <a:p>
                  <a:r>
                    <a:rPr lang="zh-TW" altLang="en-US">
                      <a:noFill/>
                    </a:rPr>
                    <a:t> </a:t>
                  </a:r>
                </a:p>
              </p:txBody>
            </p:sp>
          </mc:Fallback>
        </mc:AlternateContent>
      </p:grpSp>
      <p:grpSp>
        <p:nvGrpSpPr>
          <p:cNvPr id="190" name="群組 189">
            <a:extLst>
              <a:ext uri="{FF2B5EF4-FFF2-40B4-BE49-F238E27FC236}">
                <a16:creationId xmlns:a16="http://schemas.microsoft.com/office/drawing/2014/main" id="{F4CEF948-73ED-438E-81FA-49AE930D3E26}"/>
              </a:ext>
            </a:extLst>
          </p:cNvPr>
          <p:cNvGrpSpPr/>
          <p:nvPr/>
        </p:nvGrpSpPr>
        <p:grpSpPr>
          <a:xfrm>
            <a:off x="7900868" y="5255723"/>
            <a:ext cx="715161" cy="470000"/>
            <a:chOff x="7193535" y="5191659"/>
            <a:chExt cx="715161" cy="470000"/>
          </a:xfrm>
        </p:grpSpPr>
        <p:sp>
          <p:nvSpPr>
            <p:cNvPr id="191" name="矩形 190">
              <a:extLst>
                <a:ext uri="{FF2B5EF4-FFF2-40B4-BE49-F238E27FC236}">
                  <a16:creationId xmlns:a16="http://schemas.microsoft.com/office/drawing/2014/main" id="{3CADDDCA-CC86-46E9-A145-927521D4D1B6}"/>
                </a:ext>
              </a:extLst>
            </p:cNvPr>
            <p:cNvSpPr/>
            <p:nvPr/>
          </p:nvSpPr>
          <p:spPr>
            <a:xfrm rot="5400000">
              <a:off x="7376645" y="514964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92" name="文字方塊 191">
                  <a:extLst>
                    <a:ext uri="{FF2B5EF4-FFF2-40B4-BE49-F238E27FC236}">
                      <a16:creationId xmlns:a16="http://schemas.microsoft.com/office/drawing/2014/main" id="{D4F38831-DDA5-4F6E-A6C4-9F2E48FF0106}"/>
                    </a:ext>
                  </a:extLst>
                </p:cNvPr>
                <p:cNvSpPr txBox="1"/>
                <p:nvPr/>
              </p:nvSpPr>
              <p:spPr>
                <a:xfrm>
                  <a:off x="7193535" y="5191659"/>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192" name="文字方塊 191">
                  <a:extLst>
                    <a:ext uri="{FF2B5EF4-FFF2-40B4-BE49-F238E27FC236}">
                      <a16:creationId xmlns:a16="http://schemas.microsoft.com/office/drawing/2014/main" id="{D4F38831-DDA5-4F6E-A6C4-9F2E48FF0106}"/>
                    </a:ext>
                  </a:extLst>
                </p:cNvPr>
                <p:cNvSpPr txBox="1">
                  <a:spLocks noRot="1" noChangeAspect="1" noMove="1" noResize="1" noEditPoints="1" noAdjustHandles="1" noChangeArrowheads="1" noChangeShapeType="1" noTextEdit="1"/>
                </p:cNvSpPr>
                <p:nvPr/>
              </p:nvSpPr>
              <p:spPr>
                <a:xfrm>
                  <a:off x="7193535" y="5191659"/>
                  <a:ext cx="715161" cy="470000"/>
                </a:xfrm>
                <a:prstGeom prst="rect">
                  <a:avLst/>
                </a:prstGeom>
                <a:blipFill>
                  <a:blip r:embed="rId17"/>
                  <a:stretch>
                    <a:fillRect/>
                  </a:stretch>
                </a:blipFill>
              </p:spPr>
              <p:txBody>
                <a:bodyPr/>
                <a:lstStyle/>
                <a:p>
                  <a:r>
                    <a:rPr lang="zh-TW" altLang="en-US">
                      <a:noFill/>
                    </a:rPr>
                    <a:t> </a:t>
                  </a:r>
                </a:p>
              </p:txBody>
            </p:sp>
          </mc:Fallback>
        </mc:AlternateContent>
      </p:grpSp>
      <p:grpSp>
        <p:nvGrpSpPr>
          <p:cNvPr id="193" name="群組 192">
            <a:extLst>
              <a:ext uri="{FF2B5EF4-FFF2-40B4-BE49-F238E27FC236}">
                <a16:creationId xmlns:a16="http://schemas.microsoft.com/office/drawing/2014/main" id="{41BE7CDB-D5E6-451D-85FF-4ECC8FEA795E}"/>
              </a:ext>
            </a:extLst>
          </p:cNvPr>
          <p:cNvGrpSpPr/>
          <p:nvPr/>
        </p:nvGrpSpPr>
        <p:grpSpPr>
          <a:xfrm>
            <a:off x="7900868" y="5667622"/>
            <a:ext cx="715161" cy="470000"/>
            <a:chOff x="7193535" y="5191659"/>
            <a:chExt cx="715161" cy="470000"/>
          </a:xfrm>
        </p:grpSpPr>
        <p:sp>
          <p:nvSpPr>
            <p:cNvPr id="194" name="矩形 193">
              <a:extLst>
                <a:ext uri="{FF2B5EF4-FFF2-40B4-BE49-F238E27FC236}">
                  <a16:creationId xmlns:a16="http://schemas.microsoft.com/office/drawing/2014/main" id="{F14FBC58-89E5-4AF4-AA77-713873081D2F}"/>
                </a:ext>
              </a:extLst>
            </p:cNvPr>
            <p:cNvSpPr/>
            <p:nvPr/>
          </p:nvSpPr>
          <p:spPr>
            <a:xfrm rot="5400000">
              <a:off x="7376645" y="514964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95" name="文字方塊 194">
                  <a:extLst>
                    <a:ext uri="{FF2B5EF4-FFF2-40B4-BE49-F238E27FC236}">
                      <a16:creationId xmlns:a16="http://schemas.microsoft.com/office/drawing/2014/main" id="{1C208ACF-1655-47A0-BA31-64FC7DB86385}"/>
                    </a:ext>
                  </a:extLst>
                </p:cNvPr>
                <p:cNvSpPr txBox="1"/>
                <p:nvPr/>
              </p:nvSpPr>
              <p:spPr>
                <a:xfrm>
                  <a:off x="7193535" y="5191659"/>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195" name="文字方塊 194">
                  <a:extLst>
                    <a:ext uri="{FF2B5EF4-FFF2-40B4-BE49-F238E27FC236}">
                      <a16:creationId xmlns:a16="http://schemas.microsoft.com/office/drawing/2014/main" id="{1C208ACF-1655-47A0-BA31-64FC7DB86385}"/>
                    </a:ext>
                  </a:extLst>
                </p:cNvPr>
                <p:cNvSpPr txBox="1">
                  <a:spLocks noRot="1" noChangeAspect="1" noMove="1" noResize="1" noEditPoints="1" noAdjustHandles="1" noChangeArrowheads="1" noChangeShapeType="1" noTextEdit="1"/>
                </p:cNvSpPr>
                <p:nvPr/>
              </p:nvSpPr>
              <p:spPr>
                <a:xfrm>
                  <a:off x="7193535" y="5191659"/>
                  <a:ext cx="715161" cy="470000"/>
                </a:xfrm>
                <a:prstGeom prst="rect">
                  <a:avLst/>
                </a:prstGeom>
                <a:blipFill>
                  <a:blip r:embed="rId18"/>
                  <a:stretch>
                    <a:fillRect/>
                  </a:stretch>
                </a:blipFill>
              </p:spPr>
              <p:txBody>
                <a:bodyPr/>
                <a:lstStyle/>
                <a:p>
                  <a:r>
                    <a:rPr lang="zh-TW" altLang="en-US">
                      <a:noFill/>
                    </a:rPr>
                    <a:t> </a:t>
                  </a:r>
                </a:p>
              </p:txBody>
            </p:sp>
          </mc:Fallback>
        </mc:AlternateContent>
      </p:grpSp>
      <p:grpSp>
        <p:nvGrpSpPr>
          <p:cNvPr id="196" name="群組 195">
            <a:extLst>
              <a:ext uri="{FF2B5EF4-FFF2-40B4-BE49-F238E27FC236}">
                <a16:creationId xmlns:a16="http://schemas.microsoft.com/office/drawing/2014/main" id="{F2AAF516-226F-4783-A3D0-D860946B341F}"/>
              </a:ext>
            </a:extLst>
          </p:cNvPr>
          <p:cNvGrpSpPr/>
          <p:nvPr/>
        </p:nvGrpSpPr>
        <p:grpSpPr>
          <a:xfrm>
            <a:off x="7900868" y="6064055"/>
            <a:ext cx="715161" cy="468975"/>
            <a:chOff x="7193535" y="5191659"/>
            <a:chExt cx="715161" cy="468975"/>
          </a:xfrm>
        </p:grpSpPr>
        <p:sp>
          <p:nvSpPr>
            <p:cNvPr id="197" name="矩形 196">
              <a:extLst>
                <a:ext uri="{FF2B5EF4-FFF2-40B4-BE49-F238E27FC236}">
                  <a16:creationId xmlns:a16="http://schemas.microsoft.com/office/drawing/2014/main" id="{93208E78-1DB8-4840-83D5-E69AE8206E23}"/>
                </a:ext>
              </a:extLst>
            </p:cNvPr>
            <p:cNvSpPr/>
            <p:nvPr/>
          </p:nvSpPr>
          <p:spPr>
            <a:xfrm rot="5400000">
              <a:off x="7376645" y="514964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98" name="文字方塊 197">
                  <a:extLst>
                    <a:ext uri="{FF2B5EF4-FFF2-40B4-BE49-F238E27FC236}">
                      <a16:creationId xmlns:a16="http://schemas.microsoft.com/office/drawing/2014/main" id="{F3EF312D-2998-4632-AB96-0DEEEE18487E}"/>
                    </a:ext>
                  </a:extLst>
                </p:cNvPr>
                <p:cNvSpPr txBox="1"/>
                <p:nvPr/>
              </p:nvSpPr>
              <p:spPr>
                <a:xfrm>
                  <a:off x="7193535" y="5191659"/>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198" name="文字方塊 197">
                  <a:extLst>
                    <a:ext uri="{FF2B5EF4-FFF2-40B4-BE49-F238E27FC236}">
                      <a16:creationId xmlns:a16="http://schemas.microsoft.com/office/drawing/2014/main" id="{F3EF312D-2998-4632-AB96-0DEEEE18487E}"/>
                    </a:ext>
                  </a:extLst>
                </p:cNvPr>
                <p:cNvSpPr txBox="1">
                  <a:spLocks noRot="1" noChangeAspect="1" noMove="1" noResize="1" noEditPoints="1" noAdjustHandles="1" noChangeArrowheads="1" noChangeShapeType="1" noTextEdit="1"/>
                </p:cNvSpPr>
                <p:nvPr/>
              </p:nvSpPr>
              <p:spPr>
                <a:xfrm>
                  <a:off x="7193535" y="5191659"/>
                  <a:ext cx="715161" cy="468975"/>
                </a:xfrm>
                <a:prstGeom prst="rect">
                  <a:avLst/>
                </a:prstGeom>
                <a:blipFill>
                  <a:blip r:embed="rId19"/>
                  <a:stretch>
                    <a:fillRect/>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199" name="文字方塊 198">
                <a:extLst>
                  <a:ext uri="{FF2B5EF4-FFF2-40B4-BE49-F238E27FC236}">
                    <a16:creationId xmlns:a16="http://schemas.microsoft.com/office/drawing/2014/main" id="{A1724F84-FFEC-4C85-8BE6-F355A4CE8460}"/>
                  </a:ext>
                </a:extLst>
              </p:cNvPr>
              <p:cNvSpPr txBox="1"/>
              <p:nvPr/>
            </p:nvSpPr>
            <p:spPr>
              <a:xfrm>
                <a:off x="7432537" y="5524192"/>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oMath>
                  </m:oMathPara>
                </a14:m>
                <a:endParaRPr lang="zh-TW" altLang="en-US" sz="2400" dirty="0"/>
              </a:p>
            </p:txBody>
          </p:sp>
        </mc:Choice>
        <mc:Fallback xmlns="">
          <p:sp>
            <p:nvSpPr>
              <p:cNvPr id="199" name="文字方塊 198">
                <a:extLst>
                  <a:ext uri="{FF2B5EF4-FFF2-40B4-BE49-F238E27FC236}">
                    <a16:creationId xmlns:a16="http://schemas.microsoft.com/office/drawing/2014/main" id="{A1724F84-FFEC-4C85-8BE6-F355A4CE8460}"/>
                  </a:ext>
                </a:extLst>
              </p:cNvPr>
              <p:cNvSpPr txBox="1">
                <a:spLocks noRot="1" noChangeAspect="1" noMove="1" noResize="1" noEditPoints="1" noAdjustHandles="1" noChangeArrowheads="1" noChangeShapeType="1" noTextEdit="1"/>
              </p:cNvSpPr>
              <p:nvPr/>
            </p:nvSpPr>
            <p:spPr>
              <a:xfrm>
                <a:off x="7432537" y="5524192"/>
                <a:ext cx="298159" cy="369332"/>
              </a:xfrm>
              <a:prstGeom prst="rect">
                <a:avLst/>
              </a:prstGeom>
              <a:blipFill>
                <a:blip r:embed="rId20"/>
                <a:stretch>
                  <a:fillRect l="-12500" r="-12500"/>
                </a:stretch>
              </a:blipFill>
            </p:spPr>
            <p:txBody>
              <a:bodyPr/>
              <a:lstStyle/>
              <a:p>
                <a:r>
                  <a:rPr lang="zh-CN" altLang="en-US">
                    <a:noFill/>
                  </a:rPr>
                  <a:t> </a:t>
                </a:r>
              </a:p>
            </p:txBody>
          </p:sp>
        </mc:Fallback>
      </mc:AlternateContent>
      <p:grpSp>
        <p:nvGrpSpPr>
          <p:cNvPr id="200" name="群組 199">
            <a:extLst>
              <a:ext uri="{FF2B5EF4-FFF2-40B4-BE49-F238E27FC236}">
                <a16:creationId xmlns:a16="http://schemas.microsoft.com/office/drawing/2014/main" id="{A051C2BF-9219-4172-BFB2-D968287D0C5D}"/>
              </a:ext>
            </a:extLst>
          </p:cNvPr>
          <p:cNvGrpSpPr/>
          <p:nvPr/>
        </p:nvGrpSpPr>
        <p:grpSpPr>
          <a:xfrm>
            <a:off x="4966301" y="4721671"/>
            <a:ext cx="565091" cy="430683"/>
            <a:chOff x="5686213" y="4717020"/>
            <a:chExt cx="565091" cy="430683"/>
          </a:xfrm>
        </p:grpSpPr>
        <p:sp>
          <p:nvSpPr>
            <p:cNvPr id="201" name="矩形 200">
              <a:extLst>
                <a:ext uri="{FF2B5EF4-FFF2-40B4-BE49-F238E27FC236}">
                  <a16:creationId xmlns:a16="http://schemas.microsoft.com/office/drawing/2014/main" id="{C8B367E6-85FF-4617-9C88-23D1FDC3AE39}"/>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02" name="文字方塊 201">
                  <a:extLst>
                    <a:ext uri="{FF2B5EF4-FFF2-40B4-BE49-F238E27FC236}">
                      <a16:creationId xmlns:a16="http://schemas.microsoft.com/office/drawing/2014/main" id="{61E0D0A6-3C62-48FA-B107-74BE0EC66163}"/>
                    </a:ext>
                  </a:extLst>
                </p:cNvPr>
                <p:cNvSpPr txBox="1"/>
                <p:nvPr/>
              </p:nvSpPr>
              <p:spPr>
                <a:xfrm>
                  <a:off x="5686213" y="4717020"/>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1,1</m:t>
                            </m:r>
                          </m:sub>
                        </m:sSub>
                      </m:oMath>
                    </m:oMathPara>
                  </a14:m>
                  <a:endParaRPr lang="zh-TW" altLang="en-US" sz="2400" dirty="0"/>
                </a:p>
              </p:txBody>
            </p:sp>
          </mc:Choice>
          <mc:Fallback xmlns="">
            <p:sp>
              <p:nvSpPr>
                <p:cNvPr id="202" name="文字方塊 201">
                  <a:extLst>
                    <a:ext uri="{FF2B5EF4-FFF2-40B4-BE49-F238E27FC236}">
                      <a16:creationId xmlns:a16="http://schemas.microsoft.com/office/drawing/2014/main" id="{61E0D0A6-3C62-48FA-B107-74BE0EC66163}"/>
                    </a:ext>
                  </a:extLst>
                </p:cNvPr>
                <p:cNvSpPr txBox="1">
                  <a:spLocks noRot="1" noChangeAspect="1" noMove="1" noResize="1" noEditPoints="1" noAdjustHandles="1" noChangeArrowheads="1" noChangeShapeType="1" noTextEdit="1"/>
                </p:cNvSpPr>
                <p:nvPr/>
              </p:nvSpPr>
              <p:spPr>
                <a:xfrm>
                  <a:off x="5686213" y="4717020"/>
                  <a:ext cx="565091" cy="385555"/>
                </a:xfrm>
                <a:prstGeom prst="rect">
                  <a:avLst/>
                </a:prstGeom>
                <a:blipFill>
                  <a:blip r:embed="rId27"/>
                  <a:stretch>
                    <a:fillRect l="-7609" r="-5435" b="-11111"/>
                  </a:stretch>
                </a:blipFill>
              </p:spPr>
              <p:txBody>
                <a:bodyPr/>
                <a:lstStyle/>
                <a:p>
                  <a:r>
                    <a:rPr lang="zh-TW" altLang="en-US">
                      <a:noFill/>
                    </a:rPr>
                    <a:t> </a:t>
                  </a:r>
                </a:p>
              </p:txBody>
            </p:sp>
          </mc:Fallback>
        </mc:AlternateContent>
      </p:grpSp>
      <p:grpSp>
        <p:nvGrpSpPr>
          <p:cNvPr id="203" name="群組 202">
            <a:extLst>
              <a:ext uri="{FF2B5EF4-FFF2-40B4-BE49-F238E27FC236}">
                <a16:creationId xmlns:a16="http://schemas.microsoft.com/office/drawing/2014/main" id="{B946CFED-5D07-4543-9436-8702BD1DCF65}"/>
              </a:ext>
            </a:extLst>
          </p:cNvPr>
          <p:cNvGrpSpPr/>
          <p:nvPr/>
        </p:nvGrpSpPr>
        <p:grpSpPr>
          <a:xfrm>
            <a:off x="4975010" y="5152354"/>
            <a:ext cx="565091" cy="430683"/>
            <a:chOff x="5686213" y="4717020"/>
            <a:chExt cx="565091" cy="430683"/>
          </a:xfrm>
        </p:grpSpPr>
        <p:sp>
          <p:nvSpPr>
            <p:cNvPr id="204" name="矩形 203">
              <a:extLst>
                <a:ext uri="{FF2B5EF4-FFF2-40B4-BE49-F238E27FC236}">
                  <a16:creationId xmlns:a16="http://schemas.microsoft.com/office/drawing/2014/main" id="{669173A6-9A5C-4D93-9B07-FE6E7EC18291}"/>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05" name="文字方塊 204">
                  <a:extLst>
                    <a:ext uri="{FF2B5EF4-FFF2-40B4-BE49-F238E27FC236}">
                      <a16:creationId xmlns:a16="http://schemas.microsoft.com/office/drawing/2014/main" id="{17C59726-E86A-4B5C-AD2C-B5D624612772}"/>
                    </a:ext>
                  </a:extLst>
                </p:cNvPr>
                <p:cNvSpPr txBox="1"/>
                <p:nvPr/>
              </p:nvSpPr>
              <p:spPr>
                <a:xfrm>
                  <a:off x="5686213" y="4717020"/>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1,2</m:t>
                            </m:r>
                          </m:sub>
                        </m:sSub>
                      </m:oMath>
                    </m:oMathPara>
                  </a14:m>
                  <a:endParaRPr lang="zh-TW" altLang="en-US" sz="2400" dirty="0"/>
                </a:p>
              </p:txBody>
            </p:sp>
          </mc:Choice>
          <mc:Fallback xmlns="">
            <p:sp>
              <p:nvSpPr>
                <p:cNvPr id="205" name="文字方塊 204">
                  <a:extLst>
                    <a:ext uri="{FF2B5EF4-FFF2-40B4-BE49-F238E27FC236}">
                      <a16:creationId xmlns:a16="http://schemas.microsoft.com/office/drawing/2014/main" id="{17C59726-E86A-4B5C-AD2C-B5D624612772}"/>
                    </a:ext>
                  </a:extLst>
                </p:cNvPr>
                <p:cNvSpPr txBox="1">
                  <a:spLocks noRot="1" noChangeAspect="1" noMove="1" noResize="1" noEditPoints="1" noAdjustHandles="1" noChangeArrowheads="1" noChangeShapeType="1" noTextEdit="1"/>
                </p:cNvSpPr>
                <p:nvPr/>
              </p:nvSpPr>
              <p:spPr>
                <a:xfrm>
                  <a:off x="5686213" y="4717020"/>
                  <a:ext cx="565091" cy="385555"/>
                </a:xfrm>
                <a:prstGeom prst="rect">
                  <a:avLst/>
                </a:prstGeom>
                <a:blipFill>
                  <a:blip r:embed="rId28"/>
                  <a:stretch>
                    <a:fillRect l="-6452" r="-4301" b="-11111"/>
                  </a:stretch>
                </a:blipFill>
              </p:spPr>
              <p:txBody>
                <a:bodyPr/>
                <a:lstStyle/>
                <a:p>
                  <a:r>
                    <a:rPr lang="zh-TW" altLang="en-US">
                      <a:noFill/>
                    </a:rPr>
                    <a:t> </a:t>
                  </a:r>
                </a:p>
              </p:txBody>
            </p:sp>
          </mc:Fallback>
        </mc:AlternateContent>
      </p:grpSp>
      <p:grpSp>
        <p:nvGrpSpPr>
          <p:cNvPr id="206" name="群組 205">
            <a:extLst>
              <a:ext uri="{FF2B5EF4-FFF2-40B4-BE49-F238E27FC236}">
                <a16:creationId xmlns:a16="http://schemas.microsoft.com/office/drawing/2014/main" id="{E689F411-604E-41FF-92FD-0C8BFA8EE045}"/>
              </a:ext>
            </a:extLst>
          </p:cNvPr>
          <p:cNvGrpSpPr/>
          <p:nvPr/>
        </p:nvGrpSpPr>
        <p:grpSpPr>
          <a:xfrm>
            <a:off x="4975378" y="5585268"/>
            <a:ext cx="565091" cy="430683"/>
            <a:chOff x="5686213" y="4717020"/>
            <a:chExt cx="565091" cy="430683"/>
          </a:xfrm>
        </p:grpSpPr>
        <p:sp>
          <p:nvSpPr>
            <p:cNvPr id="207" name="矩形 206">
              <a:extLst>
                <a:ext uri="{FF2B5EF4-FFF2-40B4-BE49-F238E27FC236}">
                  <a16:creationId xmlns:a16="http://schemas.microsoft.com/office/drawing/2014/main" id="{321C23DB-9AB9-44EF-BC02-F5B5B0850578}"/>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08" name="文字方塊 207">
                  <a:extLst>
                    <a:ext uri="{FF2B5EF4-FFF2-40B4-BE49-F238E27FC236}">
                      <a16:creationId xmlns:a16="http://schemas.microsoft.com/office/drawing/2014/main" id="{294E108D-6BD3-479B-9DF0-1023321015F2}"/>
                    </a:ext>
                  </a:extLst>
                </p:cNvPr>
                <p:cNvSpPr txBox="1"/>
                <p:nvPr/>
              </p:nvSpPr>
              <p:spPr>
                <a:xfrm>
                  <a:off x="5686213" y="4717020"/>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1,3</m:t>
                            </m:r>
                          </m:sub>
                        </m:sSub>
                      </m:oMath>
                    </m:oMathPara>
                  </a14:m>
                  <a:endParaRPr lang="zh-TW" altLang="en-US" sz="2400" dirty="0"/>
                </a:p>
              </p:txBody>
            </p:sp>
          </mc:Choice>
          <mc:Fallback xmlns="">
            <p:sp>
              <p:nvSpPr>
                <p:cNvPr id="208" name="文字方塊 207">
                  <a:extLst>
                    <a:ext uri="{FF2B5EF4-FFF2-40B4-BE49-F238E27FC236}">
                      <a16:creationId xmlns:a16="http://schemas.microsoft.com/office/drawing/2014/main" id="{294E108D-6BD3-479B-9DF0-1023321015F2}"/>
                    </a:ext>
                  </a:extLst>
                </p:cNvPr>
                <p:cNvSpPr txBox="1">
                  <a:spLocks noRot="1" noChangeAspect="1" noMove="1" noResize="1" noEditPoints="1" noAdjustHandles="1" noChangeArrowheads="1" noChangeShapeType="1" noTextEdit="1"/>
                </p:cNvSpPr>
                <p:nvPr/>
              </p:nvSpPr>
              <p:spPr>
                <a:xfrm>
                  <a:off x="5686213" y="4717020"/>
                  <a:ext cx="565091" cy="385555"/>
                </a:xfrm>
                <a:prstGeom prst="rect">
                  <a:avLst/>
                </a:prstGeom>
                <a:blipFill>
                  <a:blip r:embed="rId29"/>
                  <a:stretch>
                    <a:fillRect l="-6452" r="-4301" b="-11111"/>
                  </a:stretch>
                </a:blipFill>
              </p:spPr>
              <p:txBody>
                <a:bodyPr/>
                <a:lstStyle/>
                <a:p>
                  <a:r>
                    <a:rPr lang="zh-TW" altLang="en-US">
                      <a:noFill/>
                    </a:rPr>
                    <a:t> </a:t>
                  </a:r>
                </a:p>
              </p:txBody>
            </p:sp>
          </mc:Fallback>
        </mc:AlternateContent>
      </p:grpSp>
      <p:grpSp>
        <p:nvGrpSpPr>
          <p:cNvPr id="209" name="群組 208">
            <a:extLst>
              <a:ext uri="{FF2B5EF4-FFF2-40B4-BE49-F238E27FC236}">
                <a16:creationId xmlns:a16="http://schemas.microsoft.com/office/drawing/2014/main" id="{23859274-A036-4ACC-9629-16817A16EF7F}"/>
              </a:ext>
            </a:extLst>
          </p:cNvPr>
          <p:cNvGrpSpPr/>
          <p:nvPr/>
        </p:nvGrpSpPr>
        <p:grpSpPr>
          <a:xfrm>
            <a:off x="4975714" y="6013494"/>
            <a:ext cx="565091" cy="430683"/>
            <a:chOff x="5686213" y="4717020"/>
            <a:chExt cx="565091" cy="430683"/>
          </a:xfrm>
        </p:grpSpPr>
        <p:sp>
          <p:nvSpPr>
            <p:cNvPr id="210" name="矩形 209">
              <a:extLst>
                <a:ext uri="{FF2B5EF4-FFF2-40B4-BE49-F238E27FC236}">
                  <a16:creationId xmlns:a16="http://schemas.microsoft.com/office/drawing/2014/main" id="{791A98A3-2991-4C7F-B396-D5465E38CF95}"/>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11" name="文字方塊 210">
                  <a:extLst>
                    <a:ext uri="{FF2B5EF4-FFF2-40B4-BE49-F238E27FC236}">
                      <a16:creationId xmlns:a16="http://schemas.microsoft.com/office/drawing/2014/main" id="{89F3B038-3917-4476-B584-6E092FE2BC72}"/>
                    </a:ext>
                  </a:extLst>
                </p:cNvPr>
                <p:cNvSpPr txBox="1"/>
                <p:nvPr/>
              </p:nvSpPr>
              <p:spPr>
                <a:xfrm>
                  <a:off x="5686213" y="4717020"/>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1,4</m:t>
                            </m:r>
                          </m:sub>
                        </m:sSub>
                      </m:oMath>
                    </m:oMathPara>
                  </a14:m>
                  <a:endParaRPr lang="zh-TW" altLang="en-US" sz="2400" dirty="0"/>
                </a:p>
              </p:txBody>
            </p:sp>
          </mc:Choice>
          <mc:Fallback xmlns="">
            <p:sp>
              <p:nvSpPr>
                <p:cNvPr id="211" name="文字方塊 210">
                  <a:extLst>
                    <a:ext uri="{FF2B5EF4-FFF2-40B4-BE49-F238E27FC236}">
                      <a16:creationId xmlns:a16="http://schemas.microsoft.com/office/drawing/2014/main" id="{89F3B038-3917-4476-B584-6E092FE2BC72}"/>
                    </a:ext>
                  </a:extLst>
                </p:cNvPr>
                <p:cNvSpPr txBox="1">
                  <a:spLocks noRot="1" noChangeAspect="1" noMove="1" noResize="1" noEditPoints="1" noAdjustHandles="1" noChangeArrowheads="1" noChangeShapeType="1" noTextEdit="1"/>
                </p:cNvSpPr>
                <p:nvPr/>
              </p:nvSpPr>
              <p:spPr>
                <a:xfrm>
                  <a:off x="5686213" y="4717020"/>
                  <a:ext cx="565091" cy="385555"/>
                </a:xfrm>
                <a:prstGeom prst="rect">
                  <a:avLst/>
                </a:prstGeom>
                <a:blipFill>
                  <a:blip r:embed="rId30"/>
                  <a:stretch>
                    <a:fillRect l="-6452" r="-4301" b="-11111"/>
                  </a:stretch>
                </a:blipFill>
              </p:spPr>
              <p:txBody>
                <a:bodyPr/>
                <a:lstStyle/>
                <a:p>
                  <a:r>
                    <a:rPr lang="zh-TW" altLang="en-US">
                      <a:noFill/>
                    </a:rPr>
                    <a:t> </a:t>
                  </a:r>
                </a:p>
              </p:txBody>
            </p:sp>
          </mc:Fallback>
        </mc:AlternateContent>
      </p:grpSp>
      <p:grpSp>
        <p:nvGrpSpPr>
          <p:cNvPr id="212" name="群組 211">
            <a:extLst>
              <a:ext uri="{FF2B5EF4-FFF2-40B4-BE49-F238E27FC236}">
                <a16:creationId xmlns:a16="http://schemas.microsoft.com/office/drawing/2014/main" id="{2388E83A-4B87-4C10-B7E4-6222980131CC}"/>
              </a:ext>
            </a:extLst>
          </p:cNvPr>
          <p:cNvGrpSpPr/>
          <p:nvPr/>
        </p:nvGrpSpPr>
        <p:grpSpPr>
          <a:xfrm>
            <a:off x="9000607" y="5397622"/>
            <a:ext cx="715161" cy="540000"/>
            <a:chOff x="7174951" y="3803115"/>
            <a:chExt cx="715161" cy="540000"/>
          </a:xfrm>
        </p:grpSpPr>
        <p:sp>
          <p:nvSpPr>
            <p:cNvPr id="213" name="矩形 212">
              <a:extLst>
                <a:ext uri="{FF2B5EF4-FFF2-40B4-BE49-F238E27FC236}">
                  <a16:creationId xmlns:a16="http://schemas.microsoft.com/office/drawing/2014/main" id="{E947518A-038B-4D1B-989B-258FEA56F452}"/>
                </a:ext>
              </a:extLst>
            </p:cNvPr>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214" name="文字方塊 213">
                  <a:extLst>
                    <a:ext uri="{FF2B5EF4-FFF2-40B4-BE49-F238E27FC236}">
                      <a16:creationId xmlns:a16="http://schemas.microsoft.com/office/drawing/2014/main" id="{ACA262D8-C4DF-4E3E-9C0B-D5F8415868F7}"/>
                    </a:ext>
                  </a:extLst>
                </p:cNvPr>
                <p:cNvSpPr txBox="1"/>
                <p:nvPr/>
              </p:nvSpPr>
              <p:spPr>
                <a:xfrm>
                  <a:off x="7174951" y="3850932"/>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214" name="文字方塊 213">
                  <a:extLst>
                    <a:ext uri="{FF2B5EF4-FFF2-40B4-BE49-F238E27FC236}">
                      <a16:creationId xmlns:a16="http://schemas.microsoft.com/office/drawing/2014/main" id="{ACA262D8-C4DF-4E3E-9C0B-D5F8415868F7}"/>
                    </a:ext>
                  </a:extLst>
                </p:cNvPr>
                <p:cNvSpPr txBox="1">
                  <a:spLocks noRot="1" noChangeAspect="1" noMove="1" noResize="1" noEditPoints="1" noAdjustHandles="1" noChangeArrowheads="1" noChangeShapeType="1" noTextEdit="1"/>
                </p:cNvSpPr>
                <p:nvPr/>
              </p:nvSpPr>
              <p:spPr>
                <a:xfrm>
                  <a:off x="7174951" y="3850932"/>
                  <a:ext cx="715161" cy="470000"/>
                </a:xfrm>
                <a:prstGeom prst="rect">
                  <a:avLst/>
                </a:prstGeom>
                <a:blipFill>
                  <a:blip r:embed="rId31"/>
                  <a:stretch>
                    <a:fillRect b="-11688"/>
                  </a:stretch>
                </a:blipFill>
              </p:spPr>
              <p:txBody>
                <a:bodyPr/>
                <a:lstStyle/>
                <a:p>
                  <a:r>
                    <a:rPr lang="zh-TW" altLang="en-US">
                      <a:noFill/>
                    </a:rPr>
                    <a:t> </a:t>
                  </a:r>
                </a:p>
              </p:txBody>
            </p:sp>
          </mc:Fallback>
        </mc:AlternateContent>
      </p:grpSp>
      <p:grpSp>
        <p:nvGrpSpPr>
          <p:cNvPr id="215" name="群組 214">
            <a:extLst>
              <a:ext uri="{FF2B5EF4-FFF2-40B4-BE49-F238E27FC236}">
                <a16:creationId xmlns:a16="http://schemas.microsoft.com/office/drawing/2014/main" id="{BD5F5BEB-1F95-43BD-A93A-C55EE4F996E7}"/>
              </a:ext>
            </a:extLst>
          </p:cNvPr>
          <p:cNvGrpSpPr/>
          <p:nvPr/>
        </p:nvGrpSpPr>
        <p:grpSpPr>
          <a:xfrm>
            <a:off x="5539407" y="4736565"/>
            <a:ext cx="572208" cy="430683"/>
            <a:chOff x="5686213" y="4717020"/>
            <a:chExt cx="572208" cy="430683"/>
          </a:xfrm>
        </p:grpSpPr>
        <p:sp>
          <p:nvSpPr>
            <p:cNvPr id="216" name="矩形 215">
              <a:extLst>
                <a:ext uri="{FF2B5EF4-FFF2-40B4-BE49-F238E27FC236}">
                  <a16:creationId xmlns:a16="http://schemas.microsoft.com/office/drawing/2014/main" id="{6D246F7F-7147-40B4-9F2F-F06F85D59CF4}"/>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17" name="文字方塊 216">
                  <a:extLst>
                    <a:ext uri="{FF2B5EF4-FFF2-40B4-BE49-F238E27FC236}">
                      <a16:creationId xmlns:a16="http://schemas.microsoft.com/office/drawing/2014/main" id="{59787C86-7D95-438E-AA5B-F461ECB52B3A}"/>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2,1</m:t>
                            </m:r>
                          </m:sub>
                        </m:sSub>
                      </m:oMath>
                    </m:oMathPara>
                  </a14:m>
                  <a:endParaRPr lang="zh-TW" altLang="en-US" sz="2400" dirty="0"/>
                </a:p>
              </p:txBody>
            </p:sp>
          </mc:Choice>
          <mc:Fallback xmlns="">
            <p:sp>
              <p:nvSpPr>
                <p:cNvPr id="217" name="文字方塊 216">
                  <a:extLst>
                    <a:ext uri="{FF2B5EF4-FFF2-40B4-BE49-F238E27FC236}">
                      <a16:creationId xmlns:a16="http://schemas.microsoft.com/office/drawing/2014/main" id="{59787C86-7D95-438E-AA5B-F461ECB52B3A}"/>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32"/>
                  <a:stretch>
                    <a:fillRect l="-7447" r="-4255" b="-11111"/>
                  </a:stretch>
                </a:blipFill>
              </p:spPr>
              <p:txBody>
                <a:bodyPr/>
                <a:lstStyle/>
                <a:p>
                  <a:r>
                    <a:rPr lang="zh-TW" altLang="en-US">
                      <a:noFill/>
                    </a:rPr>
                    <a:t> </a:t>
                  </a:r>
                </a:p>
              </p:txBody>
            </p:sp>
          </mc:Fallback>
        </mc:AlternateContent>
      </p:grpSp>
      <p:grpSp>
        <p:nvGrpSpPr>
          <p:cNvPr id="218" name="群組 217">
            <a:extLst>
              <a:ext uri="{FF2B5EF4-FFF2-40B4-BE49-F238E27FC236}">
                <a16:creationId xmlns:a16="http://schemas.microsoft.com/office/drawing/2014/main" id="{08AFD238-DD25-43E4-877C-E0937FED0A81}"/>
              </a:ext>
            </a:extLst>
          </p:cNvPr>
          <p:cNvGrpSpPr/>
          <p:nvPr/>
        </p:nvGrpSpPr>
        <p:grpSpPr>
          <a:xfrm>
            <a:off x="5548116" y="5167248"/>
            <a:ext cx="572208" cy="430683"/>
            <a:chOff x="5686213" y="4717020"/>
            <a:chExt cx="572208" cy="430683"/>
          </a:xfrm>
        </p:grpSpPr>
        <p:sp>
          <p:nvSpPr>
            <p:cNvPr id="219" name="矩形 218">
              <a:extLst>
                <a:ext uri="{FF2B5EF4-FFF2-40B4-BE49-F238E27FC236}">
                  <a16:creationId xmlns:a16="http://schemas.microsoft.com/office/drawing/2014/main" id="{683D67AA-3D12-448C-97AF-5BCCBB92A7D3}"/>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20" name="文字方塊 219">
                  <a:extLst>
                    <a:ext uri="{FF2B5EF4-FFF2-40B4-BE49-F238E27FC236}">
                      <a16:creationId xmlns:a16="http://schemas.microsoft.com/office/drawing/2014/main" id="{7E1E2F14-38D6-49F5-BEB3-7F6A4E176984}"/>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2,2</m:t>
                            </m:r>
                          </m:sub>
                        </m:sSub>
                      </m:oMath>
                    </m:oMathPara>
                  </a14:m>
                  <a:endParaRPr lang="zh-TW" altLang="en-US" sz="2400" dirty="0"/>
                </a:p>
              </p:txBody>
            </p:sp>
          </mc:Choice>
          <mc:Fallback xmlns="">
            <p:sp>
              <p:nvSpPr>
                <p:cNvPr id="220" name="文字方塊 219">
                  <a:extLst>
                    <a:ext uri="{FF2B5EF4-FFF2-40B4-BE49-F238E27FC236}">
                      <a16:creationId xmlns:a16="http://schemas.microsoft.com/office/drawing/2014/main" id="{7E1E2F14-38D6-49F5-BEB3-7F6A4E176984}"/>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33"/>
                  <a:stretch>
                    <a:fillRect l="-6383" r="-4255" b="-11111"/>
                  </a:stretch>
                </a:blipFill>
              </p:spPr>
              <p:txBody>
                <a:bodyPr/>
                <a:lstStyle/>
                <a:p>
                  <a:r>
                    <a:rPr lang="zh-TW" altLang="en-US">
                      <a:noFill/>
                    </a:rPr>
                    <a:t> </a:t>
                  </a:r>
                </a:p>
              </p:txBody>
            </p:sp>
          </mc:Fallback>
        </mc:AlternateContent>
      </p:grpSp>
      <p:grpSp>
        <p:nvGrpSpPr>
          <p:cNvPr id="221" name="群組 220">
            <a:extLst>
              <a:ext uri="{FF2B5EF4-FFF2-40B4-BE49-F238E27FC236}">
                <a16:creationId xmlns:a16="http://schemas.microsoft.com/office/drawing/2014/main" id="{0C7CB887-2DEF-45BD-AE3A-B5E6DC9DEAF0}"/>
              </a:ext>
            </a:extLst>
          </p:cNvPr>
          <p:cNvGrpSpPr/>
          <p:nvPr/>
        </p:nvGrpSpPr>
        <p:grpSpPr>
          <a:xfrm>
            <a:off x="5548484" y="5600162"/>
            <a:ext cx="572208" cy="430683"/>
            <a:chOff x="5686213" y="4717020"/>
            <a:chExt cx="572208" cy="430683"/>
          </a:xfrm>
        </p:grpSpPr>
        <p:sp>
          <p:nvSpPr>
            <p:cNvPr id="222" name="矩形 221">
              <a:extLst>
                <a:ext uri="{FF2B5EF4-FFF2-40B4-BE49-F238E27FC236}">
                  <a16:creationId xmlns:a16="http://schemas.microsoft.com/office/drawing/2014/main" id="{B003D30B-1187-463D-8826-43F0A44E19C4}"/>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23" name="文字方塊 222">
                  <a:extLst>
                    <a:ext uri="{FF2B5EF4-FFF2-40B4-BE49-F238E27FC236}">
                      <a16:creationId xmlns:a16="http://schemas.microsoft.com/office/drawing/2014/main" id="{C9C02927-198F-464C-9B39-7881357DF867}"/>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2,3</m:t>
                            </m:r>
                          </m:sub>
                        </m:sSub>
                      </m:oMath>
                    </m:oMathPara>
                  </a14:m>
                  <a:endParaRPr lang="zh-TW" altLang="en-US" sz="2400" dirty="0"/>
                </a:p>
              </p:txBody>
            </p:sp>
          </mc:Choice>
          <mc:Fallback xmlns="">
            <p:sp>
              <p:nvSpPr>
                <p:cNvPr id="223" name="文字方塊 222">
                  <a:extLst>
                    <a:ext uri="{FF2B5EF4-FFF2-40B4-BE49-F238E27FC236}">
                      <a16:creationId xmlns:a16="http://schemas.microsoft.com/office/drawing/2014/main" id="{C9C02927-198F-464C-9B39-7881357DF867}"/>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34"/>
                  <a:stretch>
                    <a:fillRect l="-6383" r="-4255" b="-11111"/>
                  </a:stretch>
                </a:blipFill>
              </p:spPr>
              <p:txBody>
                <a:bodyPr/>
                <a:lstStyle/>
                <a:p>
                  <a:r>
                    <a:rPr lang="zh-TW" altLang="en-US">
                      <a:noFill/>
                    </a:rPr>
                    <a:t> </a:t>
                  </a:r>
                </a:p>
              </p:txBody>
            </p:sp>
          </mc:Fallback>
        </mc:AlternateContent>
      </p:grpSp>
      <p:grpSp>
        <p:nvGrpSpPr>
          <p:cNvPr id="224" name="群組 223">
            <a:extLst>
              <a:ext uri="{FF2B5EF4-FFF2-40B4-BE49-F238E27FC236}">
                <a16:creationId xmlns:a16="http://schemas.microsoft.com/office/drawing/2014/main" id="{770093F9-EF51-49BF-9BFD-0BE979BBBAB0}"/>
              </a:ext>
            </a:extLst>
          </p:cNvPr>
          <p:cNvGrpSpPr/>
          <p:nvPr/>
        </p:nvGrpSpPr>
        <p:grpSpPr>
          <a:xfrm>
            <a:off x="5548820" y="6028388"/>
            <a:ext cx="572208" cy="430683"/>
            <a:chOff x="5686213" y="4717020"/>
            <a:chExt cx="572208" cy="430683"/>
          </a:xfrm>
        </p:grpSpPr>
        <p:sp>
          <p:nvSpPr>
            <p:cNvPr id="225" name="矩形 224">
              <a:extLst>
                <a:ext uri="{FF2B5EF4-FFF2-40B4-BE49-F238E27FC236}">
                  <a16:creationId xmlns:a16="http://schemas.microsoft.com/office/drawing/2014/main" id="{AA7BCA10-7528-4AEF-B161-F890A4BB2532}"/>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26" name="文字方塊 225">
                  <a:extLst>
                    <a:ext uri="{FF2B5EF4-FFF2-40B4-BE49-F238E27FC236}">
                      <a16:creationId xmlns:a16="http://schemas.microsoft.com/office/drawing/2014/main" id="{0C102C06-BC16-4867-BB08-1207685B7D12}"/>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2,4</m:t>
                            </m:r>
                          </m:sub>
                        </m:sSub>
                      </m:oMath>
                    </m:oMathPara>
                  </a14:m>
                  <a:endParaRPr lang="zh-TW" altLang="en-US" sz="2400" dirty="0"/>
                </a:p>
              </p:txBody>
            </p:sp>
          </mc:Choice>
          <mc:Fallback xmlns="">
            <p:sp>
              <p:nvSpPr>
                <p:cNvPr id="226" name="文字方塊 225">
                  <a:extLst>
                    <a:ext uri="{FF2B5EF4-FFF2-40B4-BE49-F238E27FC236}">
                      <a16:creationId xmlns:a16="http://schemas.microsoft.com/office/drawing/2014/main" id="{0C102C06-BC16-4867-BB08-1207685B7D12}"/>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35"/>
                  <a:stretch>
                    <a:fillRect l="-6383" r="-4255" b="-9375"/>
                  </a:stretch>
                </a:blipFill>
              </p:spPr>
              <p:txBody>
                <a:bodyPr/>
                <a:lstStyle/>
                <a:p>
                  <a:r>
                    <a:rPr lang="zh-TW" altLang="en-US">
                      <a:noFill/>
                    </a:rPr>
                    <a:t> </a:t>
                  </a:r>
                </a:p>
              </p:txBody>
            </p:sp>
          </mc:Fallback>
        </mc:AlternateContent>
      </p:grpSp>
      <p:grpSp>
        <p:nvGrpSpPr>
          <p:cNvPr id="227" name="群組 226">
            <a:extLst>
              <a:ext uri="{FF2B5EF4-FFF2-40B4-BE49-F238E27FC236}">
                <a16:creationId xmlns:a16="http://schemas.microsoft.com/office/drawing/2014/main" id="{1197E9EB-D115-4EAB-A8DB-ABEDDE5B2022}"/>
              </a:ext>
            </a:extLst>
          </p:cNvPr>
          <p:cNvGrpSpPr/>
          <p:nvPr/>
        </p:nvGrpSpPr>
        <p:grpSpPr>
          <a:xfrm>
            <a:off x="6115387" y="4721671"/>
            <a:ext cx="572208" cy="430683"/>
            <a:chOff x="5686213" y="4717020"/>
            <a:chExt cx="572208" cy="430683"/>
          </a:xfrm>
        </p:grpSpPr>
        <p:sp>
          <p:nvSpPr>
            <p:cNvPr id="228" name="矩形 227">
              <a:extLst>
                <a:ext uri="{FF2B5EF4-FFF2-40B4-BE49-F238E27FC236}">
                  <a16:creationId xmlns:a16="http://schemas.microsoft.com/office/drawing/2014/main" id="{77958DAA-348C-4D4F-8F25-63E3F131A94E}"/>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29" name="文字方塊 228">
                  <a:extLst>
                    <a:ext uri="{FF2B5EF4-FFF2-40B4-BE49-F238E27FC236}">
                      <a16:creationId xmlns:a16="http://schemas.microsoft.com/office/drawing/2014/main" id="{FF0B4BC3-FB1E-4F2E-84CF-D596B2D627AA}"/>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3,1</m:t>
                            </m:r>
                          </m:sub>
                        </m:sSub>
                      </m:oMath>
                    </m:oMathPara>
                  </a14:m>
                  <a:endParaRPr lang="zh-TW" altLang="en-US" sz="2400" dirty="0"/>
                </a:p>
              </p:txBody>
            </p:sp>
          </mc:Choice>
          <mc:Fallback xmlns="">
            <p:sp>
              <p:nvSpPr>
                <p:cNvPr id="229" name="文字方塊 228">
                  <a:extLst>
                    <a:ext uri="{FF2B5EF4-FFF2-40B4-BE49-F238E27FC236}">
                      <a16:creationId xmlns:a16="http://schemas.microsoft.com/office/drawing/2014/main" id="{FF0B4BC3-FB1E-4F2E-84CF-D596B2D627AA}"/>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36"/>
                  <a:stretch>
                    <a:fillRect l="-6383" r="-4255" b="-11111"/>
                  </a:stretch>
                </a:blipFill>
              </p:spPr>
              <p:txBody>
                <a:bodyPr/>
                <a:lstStyle/>
                <a:p>
                  <a:r>
                    <a:rPr lang="zh-TW" altLang="en-US">
                      <a:noFill/>
                    </a:rPr>
                    <a:t> </a:t>
                  </a:r>
                </a:p>
              </p:txBody>
            </p:sp>
          </mc:Fallback>
        </mc:AlternateContent>
      </p:grpSp>
      <p:grpSp>
        <p:nvGrpSpPr>
          <p:cNvPr id="230" name="群組 229">
            <a:extLst>
              <a:ext uri="{FF2B5EF4-FFF2-40B4-BE49-F238E27FC236}">
                <a16:creationId xmlns:a16="http://schemas.microsoft.com/office/drawing/2014/main" id="{56DFFC3C-8483-4BBF-BB85-D9EC2D8AE4E0}"/>
              </a:ext>
            </a:extLst>
          </p:cNvPr>
          <p:cNvGrpSpPr/>
          <p:nvPr/>
        </p:nvGrpSpPr>
        <p:grpSpPr>
          <a:xfrm>
            <a:off x="6124096" y="5152354"/>
            <a:ext cx="572208" cy="430683"/>
            <a:chOff x="5686213" y="4717020"/>
            <a:chExt cx="572208" cy="430683"/>
          </a:xfrm>
        </p:grpSpPr>
        <p:sp>
          <p:nvSpPr>
            <p:cNvPr id="231" name="矩形 230">
              <a:extLst>
                <a:ext uri="{FF2B5EF4-FFF2-40B4-BE49-F238E27FC236}">
                  <a16:creationId xmlns:a16="http://schemas.microsoft.com/office/drawing/2014/main" id="{4A77E211-2FA1-4CB1-B73F-DE8B812A5350}"/>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32" name="文字方塊 231">
                  <a:extLst>
                    <a:ext uri="{FF2B5EF4-FFF2-40B4-BE49-F238E27FC236}">
                      <a16:creationId xmlns:a16="http://schemas.microsoft.com/office/drawing/2014/main" id="{31F03D20-8891-472B-91EF-BB42E674269D}"/>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3,2</m:t>
                            </m:r>
                          </m:sub>
                        </m:sSub>
                      </m:oMath>
                    </m:oMathPara>
                  </a14:m>
                  <a:endParaRPr lang="zh-TW" altLang="en-US" sz="2400" dirty="0"/>
                </a:p>
              </p:txBody>
            </p:sp>
          </mc:Choice>
          <mc:Fallback xmlns="">
            <p:sp>
              <p:nvSpPr>
                <p:cNvPr id="232" name="文字方塊 231">
                  <a:extLst>
                    <a:ext uri="{FF2B5EF4-FFF2-40B4-BE49-F238E27FC236}">
                      <a16:creationId xmlns:a16="http://schemas.microsoft.com/office/drawing/2014/main" id="{31F03D20-8891-472B-91EF-BB42E674269D}"/>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37"/>
                  <a:stretch>
                    <a:fillRect l="-7527" r="-5376" b="-11111"/>
                  </a:stretch>
                </a:blipFill>
              </p:spPr>
              <p:txBody>
                <a:bodyPr/>
                <a:lstStyle/>
                <a:p>
                  <a:r>
                    <a:rPr lang="zh-TW" altLang="en-US">
                      <a:noFill/>
                    </a:rPr>
                    <a:t> </a:t>
                  </a:r>
                </a:p>
              </p:txBody>
            </p:sp>
          </mc:Fallback>
        </mc:AlternateContent>
      </p:grpSp>
      <p:grpSp>
        <p:nvGrpSpPr>
          <p:cNvPr id="233" name="群組 232">
            <a:extLst>
              <a:ext uri="{FF2B5EF4-FFF2-40B4-BE49-F238E27FC236}">
                <a16:creationId xmlns:a16="http://schemas.microsoft.com/office/drawing/2014/main" id="{5B3638B3-7D49-4E65-81AB-24418E821FED}"/>
              </a:ext>
            </a:extLst>
          </p:cNvPr>
          <p:cNvGrpSpPr/>
          <p:nvPr/>
        </p:nvGrpSpPr>
        <p:grpSpPr>
          <a:xfrm>
            <a:off x="6124464" y="5585268"/>
            <a:ext cx="572208" cy="430683"/>
            <a:chOff x="5686213" y="4717020"/>
            <a:chExt cx="572208" cy="430683"/>
          </a:xfrm>
        </p:grpSpPr>
        <p:sp>
          <p:nvSpPr>
            <p:cNvPr id="234" name="矩形 233">
              <a:extLst>
                <a:ext uri="{FF2B5EF4-FFF2-40B4-BE49-F238E27FC236}">
                  <a16:creationId xmlns:a16="http://schemas.microsoft.com/office/drawing/2014/main" id="{45E605AD-5D4B-4E1C-BBCB-F93BAA898589}"/>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35" name="文字方塊 234">
                  <a:extLst>
                    <a:ext uri="{FF2B5EF4-FFF2-40B4-BE49-F238E27FC236}">
                      <a16:creationId xmlns:a16="http://schemas.microsoft.com/office/drawing/2014/main" id="{74CB9112-6F0A-4AA8-9888-99CC2E918C4E}"/>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3,3</m:t>
                            </m:r>
                          </m:sub>
                        </m:sSub>
                      </m:oMath>
                    </m:oMathPara>
                  </a14:m>
                  <a:endParaRPr lang="zh-TW" altLang="en-US" sz="2400" dirty="0"/>
                </a:p>
              </p:txBody>
            </p:sp>
          </mc:Choice>
          <mc:Fallback xmlns="">
            <p:sp>
              <p:nvSpPr>
                <p:cNvPr id="235" name="文字方塊 234">
                  <a:extLst>
                    <a:ext uri="{FF2B5EF4-FFF2-40B4-BE49-F238E27FC236}">
                      <a16:creationId xmlns:a16="http://schemas.microsoft.com/office/drawing/2014/main" id="{74CB9112-6F0A-4AA8-9888-99CC2E918C4E}"/>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38"/>
                  <a:stretch>
                    <a:fillRect l="-7447" r="-4255" b="-11111"/>
                  </a:stretch>
                </a:blipFill>
              </p:spPr>
              <p:txBody>
                <a:bodyPr/>
                <a:lstStyle/>
                <a:p>
                  <a:r>
                    <a:rPr lang="zh-TW" altLang="en-US">
                      <a:noFill/>
                    </a:rPr>
                    <a:t> </a:t>
                  </a:r>
                </a:p>
              </p:txBody>
            </p:sp>
          </mc:Fallback>
        </mc:AlternateContent>
      </p:grpSp>
      <p:grpSp>
        <p:nvGrpSpPr>
          <p:cNvPr id="236" name="群組 235">
            <a:extLst>
              <a:ext uri="{FF2B5EF4-FFF2-40B4-BE49-F238E27FC236}">
                <a16:creationId xmlns:a16="http://schemas.microsoft.com/office/drawing/2014/main" id="{CF1C5AA2-112A-4F0B-AF83-28DA4E37E41E}"/>
              </a:ext>
            </a:extLst>
          </p:cNvPr>
          <p:cNvGrpSpPr/>
          <p:nvPr/>
        </p:nvGrpSpPr>
        <p:grpSpPr>
          <a:xfrm>
            <a:off x="6124800" y="6013494"/>
            <a:ext cx="572208" cy="430683"/>
            <a:chOff x="5686213" y="4717020"/>
            <a:chExt cx="572208" cy="430683"/>
          </a:xfrm>
        </p:grpSpPr>
        <p:sp>
          <p:nvSpPr>
            <p:cNvPr id="237" name="矩形 236">
              <a:extLst>
                <a:ext uri="{FF2B5EF4-FFF2-40B4-BE49-F238E27FC236}">
                  <a16:creationId xmlns:a16="http://schemas.microsoft.com/office/drawing/2014/main" id="{9FEC108F-21BD-4B6C-8227-9E5251E8FA01}"/>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38" name="文字方塊 237">
                  <a:extLst>
                    <a:ext uri="{FF2B5EF4-FFF2-40B4-BE49-F238E27FC236}">
                      <a16:creationId xmlns:a16="http://schemas.microsoft.com/office/drawing/2014/main" id="{1CB96246-4D96-4A0F-BF61-44F7AFF907A4}"/>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3,4</m:t>
                            </m:r>
                          </m:sub>
                        </m:sSub>
                      </m:oMath>
                    </m:oMathPara>
                  </a14:m>
                  <a:endParaRPr lang="zh-TW" altLang="en-US" sz="2400" dirty="0"/>
                </a:p>
              </p:txBody>
            </p:sp>
          </mc:Choice>
          <mc:Fallback xmlns="">
            <p:sp>
              <p:nvSpPr>
                <p:cNvPr id="238" name="文字方塊 237">
                  <a:extLst>
                    <a:ext uri="{FF2B5EF4-FFF2-40B4-BE49-F238E27FC236}">
                      <a16:creationId xmlns:a16="http://schemas.microsoft.com/office/drawing/2014/main" id="{1CB96246-4D96-4A0F-BF61-44F7AFF907A4}"/>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39"/>
                  <a:stretch>
                    <a:fillRect l="-7447" r="-4255" b="-11111"/>
                  </a:stretch>
                </a:blipFill>
              </p:spPr>
              <p:txBody>
                <a:bodyPr/>
                <a:lstStyle/>
                <a:p>
                  <a:r>
                    <a:rPr lang="zh-TW" altLang="en-US">
                      <a:noFill/>
                    </a:rPr>
                    <a:t> </a:t>
                  </a:r>
                </a:p>
              </p:txBody>
            </p:sp>
          </mc:Fallback>
        </mc:AlternateContent>
      </p:grpSp>
      <p:grpSp>
        <p:nvGrpSpPr>
          <p:cNvPr id="239" name="群組 238">
            <a:extLst>
              <a:ext uri="{FF2B5EF4-FFF2-40B4-BE49-F238E27FC236}">
                <a16:creationId xmlns:a16="http://schemas.microsoft.com/office/drawing/2014/main" id="{A7EE5422-22FD-4F0F-969A-554BB277CF22}"/>
              </a:ext>
            </a:extLst>
          </p:cNvPr>
          <p:cNvGrpSpPr/>
          <p:nvPr/>
        </p:nvGrpSpPr>
        <p:grpSpPr>
          <a:xfrm>
            <a:off x="6672180" y="4747782"/>
            <a:ext cx="572208" cy="430683"/>
            <a:chOff x="5686213" y="4717020"/>
            <a:chExt cx="572208" cy="430683"/>
          </a:xfrm>
        </p:grpSpPr>
        <p:sp>
          <p:nvSpPr>
            <p:cNvPr id="240" name="矩形 239">
              <a:extLst>
                <a:ext uri="{FF2B5EF4-FFF2-40B4-BE49-F238E27FC236}">
                  <a16:creationId xmlns:a16="http://schemas.microsoft.com/office/drawing/2014/main" id="{40C01F55-AF96-4C52-A438-9C6615A9F9AC}"/>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41" name="文字方塊 240">
                  <a:extLst>
                    <a:ext uri="{FF2B5EF4-FFF2-40B4-BE49-F238E27FC236}">
                      <a16:creationId xmlns:a16="http://schemas.microsoft.com/office/drawing/2014/main" id="{B8A08B94-3F25-4E4B-89A5-928047E87147}"/>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4,1</m:t>
                            </m:r>
                          </m:sub>
                        </m:sSub>
                      </m:oMath>
                    </m:oMathPara>
                  </a14:m>
                  <a:endParaRPr lang="zh-TW" altLang="en-US" sz="2400" dirty="0"/>
                </a:p>
              </p:txBody>
            </p:sp>
          </mc:Choice>
          <mc:Fallback xmlns="">
            <p:sp>
              <p:nvSpPr>
                <p:cNvPr id="241" name="文字方塊 240">
                  <a:extLst>
                    <a:ext uri="{FF2B5EF4-FFF2-40B4-BE49-F238E27FC236}">
                      <a16:creationId xmlns:a16="http://schemas.microsoft.com/office/drawing/2014/main" id="{B8A08B94-3F25-4E4B-89A5-928047E87147}"/>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40"/>
                  <a:stretch>
                    <a:fillRect l="-7527" r="-5376" b="-9375"/>
                  </a:stretch>
                </a:blipFill>
              </p:spPr>
              <p:txBody>
                <a:bodyPr/>
                <a:lstStyle/>
                <a:p>
                  <a:r>
                    <a:rPr lang="zh-TW" altLang="en-US">
                      <a:noFill/>
                    </a:rPr>
                    <a:t> </a:t>
                  </a:r>
                </a:p>
              </p:txBody>
            </p:sp>
          </mc:Fallback>
        </mc:AlternateContent>
      </p:grpSp>
      <p:grpSp>
        <p:nvGrpSpPr>
          <p:cNvPr id="242" name="群組 241">
            <a:extLst>
              <a:ext uri="{FF2B5EF4-FFF2-40B4-BE49-F238E27FC236}">
                <a16:creationId xmlns:a16="http://schemas.microsoft.com/office/drawing/2014/main" id="{E823225D-DA50-45A6-9BB1-E406D2E53BFB}"/>
              </a:ext>
            </a:extLst>
          </p:cNvPr>
          <p:cNvGrpSpPr/>
          <p:nvPr/>
        </p:nvGrpSpPr>
        <p:grpSpPr>
          <a:xfrm>
            <a:off x="6680889" y="5178465"/>
            <a:ext cx="572208" cy="430683"/>
            <a:chOff x="5686213" y="4717020"/>
            <a:chExt cx="572208" cy="430683"/>
          </a:xfrm>
        </p:grpSpPr>
        <p:sp>
          <p:nvSpPr>
            <p:cNvPr id="243" name="矩形 242">
              <a:extLst>
                <a:ext uri="{FF2B5EF4-FFF2-40B4-BE49-F238E27FC236}">
                  <a16:creationId xmlns:a16="http://schemas.microsoft.com/office/drawing/2014/main" id="{089B26F3-680F-4AD0-A978-45CFC2DACA09}"/>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44" name="文字方塊 243">
                  <a:extLst>
                    <a:ext uri="{FF2B5EF4-FFF2-40B4-BE49-F238E27FC236}">
                      <a16:creationId xmlns:a16="http://schemas.microsoft.com/office/drawing/2014/main" id="{7C45C3CF-1E04-4319-BA4B-1F73444D5AA0}"/>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4,2</m:t>
                            </m:r>
                          </m:sub>
                        </m:sSub>
                      </m:oMath>
                    </m:oMathPara>
                  </a14:m>
                  <a:endParaRPr lang="zh-TW" altLang="en-US" sz="2400" dirty="0"/>
                </a:p>
              </p:txBody>
            </p:sp>
          </mc:Choice>
          <mc:Fallback xmlns="">
            <p:sp>
              <p:nvSpPr>
                <p:cNvPr id="244" name="文字方塊 243">
                  <a:extLst>
                    <a:ext uri="{FF2B5EF4-FFF2-40B4-BE49-F238E27FC236}">
                      <a16:creationId xmlns:a16="http://schemas.microsoft.com/office/drawing/2014/main" id="{7C45C3CF-1E04-4319-BA4B-1F73444D5AA0}"/>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41"/>
                  <a:stretch>
                    <a:fillRect l="-7447" r="-4255" b="-11111"/>
                  </a:stretch>
                </a:blipFill>
              </p:spPr>
              <p:txBody>
                <a:bodyPr/>
                <a:lstStyle/>
                <a:p>
                  <a:r>
                    <a:rPr lang="zh-TW" altLang="en-US">
                      <a:noFill/>
                    </a:rPr>
                    <a:t> </a:t>
                  </a:r>
                </a:p>
              </p:txBody>
            </p:sp>
          </mc:Fallback>
        </mc:AlternateContent>
      </p:grpSp>
      <p:grpSp>
        <p:nvGrpSpPr>
          <p:cNvPr id="245" name="群組 244">
            <a:extLst>
              <a:ext uri="{FF2B5EF4-FFF2-40B4-BE49-F238E27FC236}">
                <a16:creationId xmlns:a16="http://schemas.microsoft.com/office/drawing/2014/main" id="{DE4D1741-EBFA-439D-AA33-2A80E5D0E3B6}"/>
              </a:ext>
            </a:extLst>
          </p:cNvPr>
          <p:cNvGrpSpPr/>
          <p:nvPr/>
        </p:nvGrpSpPr>
        <p:grpSpPr>
          <a:xfrm>
            <a:off x="6681257" y="5611379"/>
            <a:ext cx="572208" cy="430683"/>
            <a:chOff x="5686213" y="4717020"/>
            <a:chExt cx="572208" cy="430683"/>
          </a:xfrm>
        </p:grpSpPr>
        <p:sp>
          <p:nvSpPr>
            <p:cNvPr id="246" name="矩形 245">
              <a:extLst>
                <a:ext uri="{FF2B5EF4-FFF2-40B4-BE49-F238E27FC236}">
                  <a16:creationId xmlns:a16="http://schemas.microsoft.com/office/drawing/2014/main" id="{F78DF670-D629-4416-8F10-CC31BEB0A8F3}"/>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47" name="文字方塊 246">
                  <a:extLst>
                    <a:ext uri="{FF2B5EF4-FFF2-40B4-BE49-F238E27FC236}">
                      <a16:creationId xmlns:a16="http://schemas.microsoft.com/office/drawing/2014/main" id="{8A6C3B5D-AC3C-45C3-A70F-57BB03D97937}"/>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4,3</m:t>
                            </m:r>
                          </m:sub>
                        </m:sSub>
                      </m:oMath>
                    </m:oMathPara>
                  </a14:m>
                  <a:endParaRPr lang="zh-TW" altLang="en-US" sz="2400" dirty="0"/>
                </a:p>
              </p:txBody>
            </p:sp>
          </mc:Choice>
          <mc:Fallback xmlns="">
            <p:sp>
              <p:nvSpPr>
                <p:cNvPr id="247" name="文字方塊 246">
                  <a:extLst>
                    <a:ext uri="{FF2B5EF4-FFF2-40B4-BE49-F238E27FC236}">
                      <a16:creationId xmlns:a16="http://schemas.microsoft.com/office/drawing/2014/main" id="{8A6C3B5D-AC3C-45C3-A70F-57BB03D97937}"/>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42"/>
                  <a:stretch>
                    <a:fillRect l="-6383" r="-4255" b="-11111"/>
                  </a:stretch>
                </a:blipFill>
              </p:spPr>
              <p:txBody>
                <a:bodyPr/>
                <a:lstStyle/>
                <a:p>
                  <a:r>
                    <a:rPr lang="zh-TW" altLang="en-US">
                      <a:noFill/>
                    </a:rPr>
                    <a:t> </a:t>
                  </a:r>
                </a:p>
              </p:txBody>
            </p:sp>
          </mc:Fallback>
        </mc:AlternateContent>
      </p:grpSp>
      <p:grpSp>
        <p:nvGrpSpPr>
          <p:cNvPr id="248" name="群組 247">
            <a:extLst>
              <a:ext uri="{FF2B5EF4-FFF2-40B4-BE49-F238E27FC236}">
                <a16:creationId xmlns:a16="http://schemas.microsoft.com/office/drawing/2014/main" id="{3210AE8C-4962-4B5C-95CB-7588EA511410}"/>
              </a:ext>
            </a:extLst>
          </p:cNvPr>
          <p:cNvGrpSpPr/>
          <p:nvPr/>
        </p:nvGrpSpPr>
        <p:grpSpPr>
          <a:xfrm>
            <a:off x="6681593" y="6039605"/>
            <a:ext cx="572208" cy="430683"/>
            <a:chOff x="5686213" y="4717020"/>
            <a:chExt cx="572208" cy="430683"/>
          </a:xfrm>
        </p:grpSpPr>
        <p:sp>
          <p:nvSpPr>
            <p:cNvPr id="249" name="矩形 248">
              <a:extLst>
                <a:ext uri="{FF2B5EF4-FFF2-40B4-BE49-F238E27FC236}">
                  <a16:creationId xmlns:a16="http://schemas.microsoft.com/office/drawing/2014/main" id="{8D260FF3-FAB1-46CA-B9E9-34941DC3941A}"/>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50" name="文字方塊 249">
                  <a:extLst>
                    <a:ext uri="{FF2B5EF4-FFF2-40B4-BE49-F238E27FC236}">
                      <a16:creationId xmlns:a16="http://schemas.microsoft.com/office/drawing/2014/main" id="{61C14693-DD39-414B-B523-393F92E9B13D}"/>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4,4</m:t>
                            </m:r>
                          </m:sub>
                        </m:sSub>
                      </m:oMath>
                    </m:oMathPara>
                  </a14:m>
                  <a:endParaRPr lang="zh-TW" altLang="en-US" sz="2400" dirty="0"/>
                </a:p>
              </p:txBody>
            </p:sp>
          </mc:Choice>
          <mc:Fallback xmlns="">
            <p:sp>
              <p:nvSpPr>
                <p:cNvPr id="250" name="文字方塊 249">
                  <a:extLst>
                    <a:ext uri="{FF2B5EF4-FFF2-40B4-BE49-F238E27FC236}">
                      <a16:creationId xmlns:a16="http://schemas.microsoft.com/office/drawing/2014/main" id="{61C14693-DD39-414B-B523-393F92E9B13D}"/>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43"/>
                  <a:stretch>
                    <a:fillRect l="-6383" r="-4255" b="-9375"/>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251" name="文字方塊 250">
                <a:extLst>
                  <a:ext uri="{FF2B5EF4-FFF2-40B4-BE49-F238E27FC236}">
                    <a16:creationId xmlns:a16="http://schemas.microsoft.com/office/drawing/2014/main" id="{C729E611-09CE-4D71-864B-3B3D2D9CB42B}"/>
                  </a:ext>
                </a:extLst>
              </p:cNvPr>
              <p:cNvSpPr txBox="1"/>
              <p:nvPr/>
            </p:nvSpPr>
            <p:spPr>
              <a:xfrm>
                <a:off x="8058561" y="6474590"/>
                <a:ext cx="33432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r>
                            <a:rPr lang="en-US" altLang="zh-TW" sz="2800" b="1" i="1">
                              <a:latin typeface="Cambria Math" panose="02040503050406030204" pitchFamily="18" charset="0"/>
                            </a:rPr>
                            <m:t>𝑲</m:t>
                          </m:r>
                        </m:e>
                        <m:sup>
                          <m:r>
                            <a:rPr lang="en-US" altLang="zh-TW" sz="2800" i="1">
                              <a:latin typeface="Cambria Math" panose="02040503050406030204" pitchFamily="18" charset="0"/>
                            </a:rPr>
                            <m:t>𝑇</m:t>
                          </m:r>
                        </m:sup>
                      </m:sSup>
                    </m:oMath>
                  </m:oMathPara>
                </a14:m>
                <a:endParaRPr lang="zh-TW" altLang="en-US" sz="2800" dirty="0"/>
              </a:p>
            </p:txBody>
          </p:sp>
        </mc:Choice>
        <mc:Fallback xmlns="">
          <p:sp>
            <p:nvSpPr>
              <p:cNvPr id="251" name="文字方塊 250">
                <a:extLst>
                  <a:ext uri="{FF2B5EF4-FFF2-40B4-BE49-F238E27FC236}">
                    <a16:creationId xmlns:a16="http://schemas.microsoft.com/office/drawing/2014/main" id="{C729E611-09CE-4D71-864B-3B3D2D9CB42B}"/>
                  </a:ext>
                </a:extLst>
              </p:cNvPr>
              <p:cNvSpPr txBox="1">
                <a:spLocks noRot="1" noChangeAspect="1" noMove="1" noResize="1" noEditPoints="1" noAdjustHandles="1" noChangeArrowheads="1" noChangeShapeType="1" noTextEdit="1"/>
              </p:cNvSpPr>
              <p:nvPr/>
            </p:nvSpPr>
            <p:spPr>
              <a:xfrm>
                <a:off x="8058561" y="6474590"/>
                <a:ext cx="334322" cy="430887"/>
              </a:xfrm>
              <a:prstGeom prst="rect">
                <a:avLst/>
              </a:prstGeom>
              <a:blipFill>
                <a:blip r:embed="rId44"/>
                <a:stretch>
                  <a:fillRect l="-37037" r="-55556" b="-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2" name="文字方塊 251">
                <a:extLst>
                  <a:ext uri="{FF2B5EF4-FFF2-40B4-BE49-F238E27FC236}">
                    <a16:creationId xmlns:a16="http://schemas.microsoft.com/office/drawing/2014/main" id="{EB7F88C0-EE68-4D14-B4AA-E3CB51899DFF}"/>
                  </a:ext>
                </a:extLst>
              </p:cNvPr>
              <p:cNvSpPr txBox="1"/>
              <p:nvPr/>
            </p:nvSpPr>
            <p:spPr>
              <a:xfrm>
                <a:off x="5949857" y="6474589"/>
                <a:ext cx="33432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𝑨</m:t>
                      </m:r>
                    </m:oMath>
                  </m:oMathPara>
                </a14:m>
                <a:endParaRPr lang="zh-TW" altLang="en-US" sz="2800" b="1" dirty="0"/>
              </a:p>
            </p:txBody>
          </p:sp>
        </mc:Choice>
        <mc:Fallback xmlns="">
          <p:sp>
            <p:nvSpPr>
              <p:cNvPr id="252" name="文字方塊 251">
                <a:extLst>
                  <a:ext uri="{FF2B5EF4-FFF2-40B4-BE49-F238E27FC236}">
                    <a16:creationId xmlns:a16="http://schemas.microsoft.com/office/drawing/2014/main" id="{EB7F88C0-EE68-4D14-B4AA-E3CB51899DFF}"/>
                  </a:ext>
                </a:extLst>
              </p:cNvPr>
              <p:cNvSpPr txBox="1">
                <a:spLocks noRot="1" noChangeAspect="1" noMove="1" noResize="1" noEditPoints="1" noAdjustHandles="1" noChangeArrowheads="1" noChangeShapeType="1" noTextEdit="1"/>
              </p:cNvSpPr>
              <p:nvPr/>
            </p:nvSpPr>
            <p:spPr>
              <a:xfrm>
                <a:off x="5949857" y="6474589"/>
                <a:ext cx="334322" cy="430887"/>
              </a:xfrm>
              <a:prstGeom prst="rect">
                <a:avLst/>
              </a:prstGeom>
              <a:blipFill>
                <a:blip r:embed="rId45"/>
                <a:stretch>
                  <a:fillRect l="-22222" r="-22222" b="-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3" name="文字方塊 252">
                <a:extLst>
                  <a:ext uri="{FF2B5EF4-FFF2-40B4-BE49-F238E27FC236}">
                    <a16:creationId xmlns:a16="http://schemas.microsoft.com/office/drawing/2014/main" id="{90FE3C2C-8697-4DAD-AC8F-B8D4A0596BF4}"/>
                  </a:ext>
                </a:extLst>
              </p:cNvPr>
              <p:cNvSpPr txBox="1"/>
              <p:nvPr/>
            </p:nvSpPr>
            <p:spPr>
              <a:xfrm>
                <a:off x="9318534" y="5983056"/>
                <a:ext cx="33432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𝑸</m:t>
                      </m:r>
                    </m:oMath>
                  </m:oMathPara>
                </a14:m>
                <a:endParaRPr lang="zh-TW" altLang="en-US" sz="2800" b="1" dirty="0"/>
              </a:p>
            </p:txBody>
          </p:sp>
        </mc:Choice>
        <mc:Fallback xmlns="">
          <p:sp>
            <p:nvSpPr>
              <p:cNvPr id="253" name="文字方塊 252">
                <a:extLst>
                  <a:ext uri="{FF2B5EF4-FFF2-40B4-BE49-F238E27FC236}">
                    <a16:creationId xmlns:a16="http://schemas.microsoft.com/office/drawing/2014/main" id="{90FE3C2C-8697-4DAD-AC8F-B8D4A0596BF4}"/>
                  </a:ext>
                </a:extLst>
              </p:cNvPr>
              <p:cNvSpPr txBox="1">
                <a:spLocks noRot="1" noChangeAspect="1" noMove="1" noResize="1" noEditPoints="1" noAdjustHandles="1" noChangeArrowheads="1" noChangeShapeType="1" noTextEdit="1"/>
              </p:cNvSpPr>
              <p:nvPr/>
            </p:nvSpPr>
            <p:spPr>
              <a:xfrm>
                <a:off x="9318534" y="5983056"/>
                <a:ext cx="334322" cy="430887"/>
              </a:xfrm>
              <a:prstGeom prst="rect">
                <a:avLst/>
              </a:prstGeom>
              <a:blipFill>
                <a:blip r:embed="rId46"/>
                <a:stretch>
                  <a:fillRect l="-33333" r="-37037" b="-28571"/>
                </a:stretch>
              </a:blipFill>
            </p:spPr>
            <p:txBody>
              <a:bodyPr/>
              <a:lstStyle/>
              <a:p>
                <a:r>
                  <a:rPr lang="zh-CN" altLang="en-US">
                    <a:noFill/>
                  </a:rPr>
                  <a:t> </a:t>
                </a:r>
              </a:p>
            </p:txBody>
          </p:sp>
        </mc:Fallback>
      </mc:AlternateContent>
      <p:grpSp>
        <p:nvGrpSpPr>
          <p:cNvPr id="254" name="群組 253">
            <a:extLst>
              <a:ext uri="{FF2B5EF4-FFF2-40B4-BE49-F238E27FC236}">
                <a16:creationId xmlns:a16="http://schemas.microsoft.com/office/drawing/2014/main" id="{65B421E7-A40D-4237-80D9-456A64F73CB4}"/>
              </a:ext>
            </a:extLst>
          </p:cNvPr>
          <p:cNvGrpSpPr/>
          <p:nvPr/>
        </p:nvGrpSpPr>
        <p:grpSpPr>
          <a:xfrm>
            <a:off x="9440672" y="5398235"/>
            <a:ext cx="715161" cy="540000"/>
            <a:chOff x="7174951" y="3803115"/>
            <a:chExt cx="715161" cy="540000"/>
          </a:xfrm>
        </p:grpSpPr>
        <p:sp>
          <p:nvSpPr>
            <p:cNvPr id="255" name="矩形 254">
              <a:extLst>
                <a:ext uri="{FF2B5EF4-FFF2-40B4-BE49-F238E27FC236}">
                  <a16:creationId xmlns:a16="http://schemas.microsoft.com/office/drawing/2014/main" id="{8C8882ED-7465-4F2E-B6FE-025CCFBC001B}"/>
                </a:ext>
              </a:extLst>
            </p:cNvPr>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256" name="文字方塊 255">
                  <a:extLst>
                    <a:ext uri="{FF2B5EF4-FFF2-40B4-BE49-F238E27FC236}">
                      <a16:creationId xmlns:a16="http://schemas.microsoft.com/office/drawing/2014/main" id="{8AE6D7F6-C5BB-46B5-B600-D5C3C53A58FD}"/>
                    </a:ext>
                  </a:extLst>
                </p:cNvPr>
                <p:cNvSpPr txBox="1"/>
                <p:nvPr/>
              </p:nvSpPr>
              <p:spPr>
                <a:xfrm>
                  <a:off x="7174951" y="3850932"/>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256" name="文字方塊 255">
                  <a:extLst>
                    <a:ext uri="{FF2B5EF4-FFF2-40B4-BE49-F238E27FC236}">
                      <a16:creationId xmlns:a16="http://schemas.microsoft.com/office/drawing/2014/main" id="{8AE6D7F6-C5BB-46B5-B600-D5C3C53A58FD}"/>
                    </a:ext>
                  </a:extLst>
                </p:cNvPr>
                <p:cNvSpPr txBox="1">
                  <a:spLocks noRot="1" noChangeAspect="1" noMove="1" noResize="1" noEditPoints="1" noAdjustHandles="1" noChangeArrowheads="1" noChangeShapeType="1" noTextEdit="1"/>
                </p:cNvSpPr>
                <p:nvPr/>
              </p:nvSpPr>
              <p:spPr>
                <a:xfrm>
                  <a:off x="7174951" y="3850932"/>
                  <a:ext cx="715161" cy="470000"/>
                </a:xfrm>
                <a:prstGeom prst="rect">
                  <a:avLst/>
                </a:prstGeom>
                <a:blipFill>
                  <a:blip r:embed="rId47"/>
                  <a:stretch>
                    <a:fillRect b="-11688"/>
                  </a:stretch>
                </a:blipFill>
              </p:spPr>
              <p:txBody>
                <a:bodyPr/>
                <a:lstStyle/>
                <a:p>
                  <a:r>
                    <a:rPr lang="zh-TW" altLang="en-US">
                      <a:noFill/>
                    </a:rPr>
                    <a:t> </a:t>
                  </a:r>
                </a:p>
              </p:txBody>
            </p:sp>
          </mc:Fallback>
        </mc:AlternateContent>
      </p:grpSp>
      <p:grpSp>
        <p:nvGrpSpPr>
          <p:cNvPr id="257" name="群組 256">
            <a:extLst>
              <a:ext uri="{FF2B5EF4-FFF2-40B4-BE49-F238E27FC236}">
                <a16:creationId xmlns:a16="http://schemas.microsoft.com/office/drawing/2014/main" id="{B0CCADAD-91A1-46D6-BBD5-6D7070B7C3F7}"/>
              </a:ext>
            </a:extLst>
          </p:cNvPr>
          <p:cNvGrpSpPr/>
          <p:nvPr/>
        </p:nvGrpSpPr>
        <p:grpSpPr>
          <a:xfrm>
            <a:off x="9895557" y="5405599"/>
            <a:ext cx="715161" cy="540000"/>
            <a:chOff x="7174951" y="3803115"/>
            <a:chExt cx="715161" cy="540000"/>
          </a:xfrm>
        </p:grpSpPr>
        <p:sp>
          <p:nvSpPr>
            <p:cNvPr id="258" name="矩形 257">
              <a:extLst>
                <a:ext uri="{FF2B5EF4-FFF2-40B4-BE49-F238E27FC236}">
                  <a16:creationId xmlns:a16="http://schemas.microsoft.com/office/drawing/2014/main" id="{69884CDC-7394-4014-A848-239957B6BBD1}"/>
                </a:ext>
              </a:extLst>
            </p:cNvPr>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259" name="文字方塊 258">
                  <a:extLst>
                    <a:ext uri="{FF2B5EF4-FFF2-40B4-BE49-F238E27FC236}">
                      <a16:creationId xmlns:a16="http://schemas.microsoft.com/office/drawing/2014/main" id="{D10EC73F-CAB7-4A6B-B5C2-B8ADAFBD07B0}"/>
                    </a:ext>
                  </a:extLst>
                </p:cNvPr>
                <p:cNvSpPr txBox="1"/>
                <p:nvPr/>
              </p:nvSpPr>
              <p:spPr>
                <a:xfrm>
                  <a:off x="7174951" y="3850932"/>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259" name="文字方塊 258">
                  <a:extLst>
                    <a:ext uri="{FF2B5EF4-FFF2-40B4-BE49-F238E27FC236}">
                      <a16:creationId xmlns:a16="http://schemas.microsoft.com/office/drawing/2014/main" id="{D10EC73F-CAB7-4A6B-B5C2-B8ADAFBD07B0}"/>
                    </a:ext>
                  </a:extLst>
                </p:cNvPr>
                <p:cNvSpPr txBox="1">
                  <a:spLocks noRot="1" noChangeAspect="1" noMove="1" noResize="1" noEditPoints="1" noAdjustHandles="1" noChangeArrowheads="1" noChangeShapeType="1" noTextEdit="1"/>
                </p:cNvSpPr>
                <p:nvPr/>
              </p:nvSpPr>
              <p:spPr>
                <a:xfrm>
                  <a:off x="7174951" y="3850932"/>
                  <a:ext cx="715161" cy="468975"/>
                </a:xfrm>
                <a:prstGeom prst="rect">
                  <a:avLst/>
                </a:prstGeom>
                <a:blipFill>
                  <a:blip r:embed="rId48"/>
                  <a:stretch>
                    <a:fillRect b="-10390"/>
                  </a:stretch>
                </a:blipFill>
              </p:spPr>
              <p:txBody>
                <a:bodyPr/>
                <a:lstStyle/>
                <a:p>
                  <a:r>
                    <a:rPr lang="zh-TW" altLang="en-US">
                      <a:noFill/>
                    </a:rPr>
                    <a:t> </a:t>
                  </a:r>
                </a:p>
              </p:txBody>
            </p:sp>
          </mc:Fallback>
        </mc:AlternateContent>
      </p:grpSp>
      <p:sp>
        <p:nvSpPr>
          <p:cNvPr id="9" name="箭號: 向右 8">
            <a:extLst>
              <a:ext uri="{FF2B5EF4-FFF2-40B4-BE49-F238E27FC236}">
                <a16:creationId xmlns:a16="http://schemas.microsoft.com/office/drawing/2014/main" id="{CDF6358C-1B64-4397-BD23-23BAD4969642}"/>
              </a:ext>
            </a:extLst>
          </p:cNvPr>
          <p:cNvSpPr/>
          <p:nvPr/>
        </p:nvSpPr>
        <p:spPr>
          <a:xfrm flipH="1">
            <a:off x="4330441" y="5343671"/>
            <a:ext cx="515279" cy="48487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nvGrpSpPr>
          <p:cNvPr id="260" name="群組 259">
            <a:extLst>
              <a:ext uri="{FF2B5EF4-FFF2-40B4-BE49-F238E27FC236}">
                <a16:creationId xmlns:a16="http://schemas.microsoft.com/office/drawing/2014/main" id="{4D731875-22A8-4404-BD13-2B29959EBBAF}"/>
              </a:ext>
            </a:extLst>
          </p:cNvPr>
          <p:cNvGrpSpPr/>
          <p:nvPr/>
        </p:nvGrpSpPr>
        <p:grpSpPr>
          <a:xfrm>
            <a:off x="1990235" y="4693463"/>
            <a:ext cx="565091" cy="430683"/>
            <a:chOff x="5686213" y="4717020"/>
            <a:chExt cx="565091" cy="430683"/>
          </a:xfrm>
        </p:grpSpPr>
        <p:sp>
          <p:nvSpPr>
            <p:cNvPr id="261" name="矩形 260">
              <a:extLst>
                <a:ext uri="{FF2B5EF4-FFF2-40B4-BE49-F238E27FC236}">
                  <a16:creationId xmlns:a16="http://schemas.microsoft.com/office/drawing/2014/main" id="{27D03E16-0745-4C61-99BB-CF4D59FFFA90}"/>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62" name="文字方塊 261">
                  <a:extLst>
                    <a:ext uri="{FF2B5EF4-FFF2-40B4-BE49-F238E27FC236}">
                      <a16:creationId xmlns:a16="http://schemas.microsoft.com/office/drawing/2014/main" id="{2230713A-0279-4B8B-8AF5-074BAFA77D8E}"/>
                    </a:ext>
                  </a:extLst>
                </p:cNvPr>
                <p:cNvSpPr txBox="1"/>
                <p:nvPr/>
              </p:nvSpPr>
              <p:spPr>
                <a:xfrm>
                  <a:off x="5686213" y="4717020"/>
                  <a:ext cx="565091" cy="3910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1,1</m:t>
                            </m:r>
                          </m:sub>
                          <m:sup>
                            <m:r>
                              <a:rPr lang="en-US" altLang="zh-TW" sz="2400" i="1">
                                <a:latin typeface="Cambria Math" panose="02040503050406030204" pitchFamily="18" charset="0"/>
                              </a:rPr>
                              <m:t>′</m:t>
                            </m:r>
                          </m:sup>
                        </m:sSubSup>
                      </m:oMath>
                    </m:oMathPara>
                  </a14:m>
                  <a:endParaRPr lang="zh-TW" altLang="en-US" sz="2400" dirty="0"/>
                </a:p>
              </p:txBody>
            </p:sp>
          </mc:Choice>
          <mc:Fallback xmlns="">
            <p:sp>
              <p:nvSpPr>
                <p:cNvPr id="262" name="文字方塊 261">
                  <a:extLst>
                    <a:ext uri="{FF2B5EF4-FFF2-40B4-BE49-F238E27FC236}">
                      <a16:creationId xmlns:a16="http://schemas.microsoft.com/office/drawing/2014/main" id="{2230713A-0279-4B8B-8AF5-074BAFA77D8E}"/>
                    </a:ext>
                  </a:extLst>
                </p:cNvPr>
                <p:cNvSpPr txBox="1">
                  <a:spLocks noRot="1" noChangeAspect="1" noMove="1" noResize="1" noEditPoints="1" noAdjustHandles="1" noChangeArrowheads="1" noChangeShapeType="1" noTextEdit="1"/>
                </p:cNvSpPr>
                <p:nvPr/>
              </p:nvSpPr>
              <p:spPr>
                <a:xfrm>
                  <a:off x="5686213" y="4717020"/>
                  <a:ext cx="565091" cy="391004"/>
                </a:xfrm>
                <a:prstGeom prst="rect">
                  <a:avLst/>
                </a:prstGeom>
                <a:blipFill>
                  <a:blip r:embed="rId49"/>
                  <a:stretch>
                    <a:fillRect l="-6452" r="-4301" b="-9231"/>
                  </a:stretch>
                </a:blipFill>
              </p:spPr>
              <p:txBody>
                <a:bodyPr/>
                <a:lstStyle/>
                <a:p>
                  <a:r>
                    <a:rPr lang="zh-TW" altLang="en-US">
                      <a:noFill/>
                    </a:rPr>
                    <a:t> </a:t>
                  </a:r>
                </a:p>
              </p:txBody>
            </p:sp>
          </mc:Fallback>
        </mc:AlternateContent>
      </p:grpSp>
      <p:grpSp>
        <p:nvGrpSpPr>
          <p:cNvPr id="263" name="群組 262">
            <a:extLst>
              <a:ext uri="{FF2B5EF4-FFF2-40B4-BE49-F238E27FC236}">
                <a16:creationId xmlns:a16="http://schemas.microsoft.com/office/drawing/2014/main" id="{1017C076-CB95-4C23-96D8-2D1C84883D37}"/>
              </a:ext>
            </a:extLst>
          </p:cNvPr>
          <p:cNvGrpSpPr/>
          <p:nvPr/>
        </p:nvGrpSpPr>
        <p:grpSpPr>
          <a:xfrm>
            <a:off x="1998944" y="5124146"/>
            <a:ext cx="565091" cy="430683"/>
            <a:chOff x="5686213" y="4717020"/>
            <a:chExt cx="565091" cy="430683"/>
          </a:xfrm>
        </p:grpSpPr>
        <p:sp>
          <p:nvSpPr>
            <p:cNvPr id="264" name="矩形 263">
              <a:extLst>
                <a:ext uri="{FF2B5EF4-FFF2-40B4-BE49-F238E27FC236}">
                  <a16:creationId xmlns:a16="http://schemas.microsoft.com/office/drawing/2014/main" id="{6130DA64-729C-47F4-8D7B-60C738C5A882}"/>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65" name="文字方塊 264">
                  <a:extLst>
                    <a:ext uri="{FF2B5EF4-FFF2-40B4-BE49-F238E27FC236}">
                      <a16:creationId xmlns:a16="http://schemas.microsoft.com/office/drawing/2014/main" id="{8ABCA2F8-E407-47F4-B7EA-FA62F8BE3F9B}"/>
                    </a:ext>
                  </a:extLst>
                </p:cNvPr>
                <p:cNvSpPr txBox="1"/>
                <p:nvPr/>
              </p:nvSpPr>
              <p:spPr>
                <a:xfrm>
                  <a:off x="5686213" y="4717020"/>
                  <a:ext cx="565091" cy="391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1,2</m:t>
                            </m:r>
                          </m:sub>
                          <m:sup>
                            <m:r>
                              <a:rPr lang="en-US" altLang="zh-TW" sz="2400" i="1">
                                <a:latin typeface="Cambria Math" panose="02040503050406030204" pitchFamily="18" charset="0"/>
                              </a:rPr>
                              <m:t>′</m:t>
                            </m:r>
                          </m:sup>
                        </m:sSubSup>
                      </m:oMath>
                    </m:oMathPara>
                  </a14:m>
                  <a:endParaRPr lang="zh-TW" altLang="en-US" sz="2400" dirty="0"/>
                </a:p>
              </p:txBody>
            </p:sp>
          </mc:Choice>
          <mc:Fallback xmlns="">
            <p:sp>
              <p:nvSpPr>
                <p:cNvPr id="265" name="文字方塊 264">
                  <a:extLst>
                    <a:ext uri="{FF2B5EF4-FFF2-40B4-BE49-F238E27FC236}">
                      <a16:creationId xmlns:a16="http://schemas.microsoft.com/office/drawing/2014/main" id="{8ABCA2F8-E407-47F4-B7EA-FA62F8BE3F9B}"/>
                    </a:ext>
                  </a:extLst>
                </p:cNvPr>
                <p:cNvSpPr txBox="1">
                  <a:spLocks noRot="1" noChangeAspect="1" noMove="1" noResize="1" noEditPoints="1" noAdjustHandles="1" noChangeArrowheads="1" noChangeShapeType="1" noTextEdit="1"/>
                </p:cNvSpPr>
                <p:nvPr/>
              </p:nvSpPr>
              <p:spPr>
                <a:xfrm>
                  <a:off x="5686213" y="4717020"/>
                  <a:ext cx="565091" cy="391389"/>
                </a:xfrm>
                <a:prstGeom prst="rect">
                  <a:avLst/>
                </a:prstGeom>
                <a:blipFill>
                  <a:blip r:embed="rId50"/>
                  <a:stretch>
                    <a:fillRect l="-7527" r="-4301" b="-10938"/>
                  </a:stretch>
                </a:blipFill>
              </p:spPr>
              <p:txBody>
                <a:bodyPr/>
                <a:lstStyle/>
                <a:p>
                  <a:r>
                    <a:rPr lang="zh-TW" altLang="en-US">
                      <a:noFill/>
                    </a:rPr>
                    <a:t> </a:t>
                  </a:r>
                </a:p>
              </p:txBody>
            </p:sp>
          </mc:Fallback>
        </mc:AlternateContent>
      </p:grpSp>
      <p:grpSp>
        <p:nvGrpSpPr>
          <p:cNvPr id="266" name="群組 265">
            <a:extLst>
              <a:ext uri="{FF2B5EF4-FFF2-40B4-BE49-F238E27FC236}">
                <a16:creationId xmlns:a16="http://schemas.microsoft.com/office/drawing/2014/main" id="{DDF842BA-8BEB-461B-9328-DFEAD4D70A82}"/>
              </a:ext>
            </a:extLst>
          </p:cNvPr>
          <p:cNvGrpSpPr/>
          <p:nvPr/>
        </p:nvGrpSpPr>
        <p:grpSpPr>
          <a:xfrm>
            <a:off x="1999311" y="5557060"/>
            <a:ext cx="630365" cy="760721"/>
            <a:chOff x="5686213" y="4717020"/>
            <a:chExt cx="630365" cy="760721"/>
          </a:xfrm>
        </p:grpSpPr>
        <p:sp>
          <p:nvSpPr>
            <p:cNvPr id="267" name="矩形 266">
              <a:extLst>
                <a:ext uri="{FF2B5EF4-FFF2-40B4-BE49-F238E27FC236}">
                  <a16:creationId xmlns:a16="http://schemas.microsoft.com/office/drawing/2014/main" id="{F2F03E4D-6A71-485E-81C8-B1E118AFF55F}"/>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68" name="文字方塊 267">
                  <a:extLst>
                    <a:ext uri="{FF2B5EF4-FFF2-40B4-BE49-F238E27FC236}">
                      <a16:creationId xmlns:a16="http://schemas.microsoft.com/office/drawing/2014/main" id="{9A81DEB5-1607-41A9-B458-055E57B6C851}"/>
                    </a:ext>
                  </a:extLst>
                </p:cNvPr>
                <p:cNvSpPr txBox="1"/>
                <p:nvPr/>
              </p:nvSpPr>
              <p:spPr>
                <a:xfrm>
                  <a:off x="5686213" y="4717020"/>
                  <a:ext cx="630365" cy="760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1,3</m:t>
                            </m:r>
                          </m:sub>
                          <m:sup>
                            <m:r>
                              <a:rPr lang="en-US" altLang="zh-TW" sz="2400" i="1">
                                <a:latin typeface="Cambria Math" panose="02040503050406030204" pitchFamily="18" charset="0"/>
                              </a:rPr>
                              <m:t>′</m:t>
                            </m:r>
                          </m:sup>
                        </m:sSubSup>
                      </m:oMath>
                    </m:oMathPara>
                  </a14:m>
                  <a:endParaRPr lang="zh-TW" altLang="en-US" sz="2400" dirty="0"/>
                </a:p>
                <a:p>
                  <a:endParaRPr lang="zh-TW" altLang="en-US" sz="2400" dirty="0"/>
                </a:p>
              </p:txBody>
            </p:sp>
          </mc:Choice>
          <mc:Fallback xmlns="">
            <p:sp>
              <p:nvSpPr>
                <p:cNvPr id="268" name="文字方塊 267">
                  <a:extLst>
                    <a:ext uri="{FF2B5EF4-FFF2-40B4-BE49-F238E27FC236}">
                      <a16:creationId xmlns:a16="http://schemas.microsoft.com/office/drawing/2014/main" id="{9A81DEB5-1607-41A9-B458-055E57B6C851}"/>
                    </a:ext>
                  </a:extLst>
                </p:cNvPr>
                <p:cNvSpPr txBox="1">
                  <a:spLocks noRot="1" noChangeAspect="1" noMove="1" noResize="1" noEditPoints="1" noAdjustHandles="1" noChangeArrowheads="1" noChangeShapeType="1" noTextEdit="1"/>
                </p:cNvSpPr>
                <p:nvPr/>
              </p:nvSpPr>
              <p:spPr>
                <a:xfrm>
                  <a:off x="5686213" y="4717020"/>
                  <a:ext cx="630365" cy="760721"/>
                </a:xfrm>
                <a:prstGeom prst="rect">
                  <a:avLst/>
                </a:prstGeom>
                <a:blipFill>
                  <a:blip r:embed="rId51"/>
                  <a:stretch>
                    <a:fillRect l="-2000"/>
                  </a:stretch>
                </a:blipFill>
              </p:spPr>
              <p:txBody>
                <a:bodyPr/>
                <a:lstStyle/>
                <a:p>
                  <a:r>
                    <a:rPr lang="zh-CN" altLang="en-US">
                      <a:noFill/>
                    </a:rPr>
                    <a:t> </a:t>
                  </a:r>
                </a:p>
              </p:txBody>
            </p:sp>
          </mc:Fallback>
        </mc:AlternateContent>
      </p:grpSp>
      <p:grpSp>
        <p:nvGrpSpPr>
          <p:cNvPr id="269" name="群組 268">
            <a:extLst>
              <a:ext uri="{FF2B5EF4-FFF2-40B4-BE49-F238E27FC236}">
                <a16:creationId xmlns:a16="http://schemas.microsoft.com/office/drawing/2014/main" id="{920F006B-9365-4C68-9C11-782EA435D651}"/>
              </a:ext>
            </a:extLst>
          </p:cNvPr>
          <p:cNvGrpSpPr/>
          <p:nvPr/>
        </p:nvGrpSpPr>
        <p:grpSpPr>
          <a:xfrm>
            <a:off x="1999648" y="5985286"/>
            <a:ext cx="565091" cy="430683"/>
            <a:chOff x="5686213" y="4717020"/>
            <a:chExt cx="565091" cy="430683"/>
          </a:xfrm>
        </p:grpSpPr>
        <p:sp>
          <p:nvSpPr>
            <p:cNvPr id="270" name="矩形 269">
              <a:extLst>
                <a:ext uri="{FF2B5EF4-FFF2-40B4-BE49-F238E27FC236}">
                  <a16:creationId xmlns:a16="http://schemas.microsoft.com/office/drawing/2014/main" id="{6A52DFFF-40C2-40C5-9EDD-C19772FF2121}"/>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71" name="文字方塊 270">
                  <a:extLst>
                    <a:ext uri="{FF2B5EF4-FFF2-40B4-BE49-F238E27FC236}">
                      <a16:creationId xmlns:a16="http://schemas.microsoft.com/office/drawing/2014/main" id="{0B818BFE-7F88-4294-A527-966D7E4869E2}"/>
                    </a:ext>
                  </a:extLst>
                </p:cNvPr>
                <p:cNvSpPr txBox="1"/>
                <p:nvPr/>
              </p:nvSpPr>
              <p:spPr>
                <a:xfrm>
                  <a:off x="5686213" y="4717020"/>
                  <a:ext cx="565091" cy="3910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1,4</m:t>
                            </m:r>
                          </m:sub>
                          <m:sup>
                            <m:r>
                              <a:rPr lang="en-US" altLang="zh-TW" sz="2400" i="1">
                                <a:latin typeface="Cambria Math" panose="02040503050406030204" pitchFamily="18" charset="0"/>
                              </a:rPr>
                              <m:t>′</m:t>
                            </m:r>
                          </m:sup>
                        </m:sSubSup>
                      </m:oMath>
                    </m:oMathPara>
                  </a14:m>
                  <a:endParaRPr lang="zh-TW" altLang="en-US" sz="2400" dirty="0"/>
                </a:p>
              </p:txBody>
            </p:sp>
          </mc:Choice>
          <mc:Fallback xmlns="">
            <p:sp>
              <p:nvSpPr>
                <p:cNvPr id="271" name="文字方塊 270">
                  <a:extLst>
                    <a:ext uri="{FF2B5EF4-FFF2-40B4-BE49-F238E27FC236}">
                      <a16:creationId xmlns:a16="http://schemas.microsoft.com/office/drawing/2014/main" id="{0B818BFE-7F88-4294-A527-966D7E4869E2}"/>
                    </a:ext>
                  </a:extLst>
                </p:cNvPr>
                <p:cNvSpPr txBox="1">
                  <a:spLocks noRot="1" noChangeAspect="1" noMove="1" noResize="1" noEditPoints="1" noAdjustHandles="1" noChangeArrowheads="1" noChangeShapeType="1" noTextEdit="1"/>
                </p:cNvSpPr>
                <p:nvPr/>
              </p:nvSpPr>
              <p:spPr>
                <a:xfrm>
                  <a:off x="5686213" y="4717020"/>
                  <a:ext cx="565091" cy="391004"/>
                </a:xfrm>
                <a:prstGeom prst="rect">
                  <a:avLst/>
                </a:prstGeom>
                <a:blipFill>
                  <a:blip r:embed="rId52"/>
                  <a:stretch>
                    <a:fillRect l="-6452" r="-4301" b="-9231"/>
                  </a:stretch>
                </a:blipFill>
              </p:spPr>
              <p:txBody>
                <a:bodyPr/>
                <a:lstStyle/>
                <a:p>
                  <a:r>
                    <a:rPr lang="zh-TW" altLang="en-US">
                      <a:noFill/>
                    </a:rPr>
                    <a:t> </a:t>
                  </a:r>
                </a:p>
              </p:txBody>
            </p:sp>
          </mc:Fallback>
        </mc:AlternateContent>
      </p:grpSp>
      <p:grpSp>
        <p:nvGrpSpPr>
          <p:cNvPr id="272" name="群組 271">
            <a:extLst>
              <a:ext uri="{FF2B5EF4-FFF2-40B4-BE49-F238E27FC236}">
                <a16:creationId xmlns:a16="http://schemas.microsoft.com/office/drawing/2014/main" id="{26FB575F-7BB2-4F74-893E-75E2245053D9}"/>
              </a:ext>
            </a:extLst>
          </p:cNvPr>
          <p:cNvGrpSpPr/>
          <p:nvPr/>
        </p:nvGrpSpPr>
        <p:grpSpPr>
          <a:xfrm>
            <a:off x="2563342" y="4708357"/>
            <a:ext cx="638765" cy="760721"/>
            <a:chOff x="5686213" y="4717020"/>
            <a:chExt cx="638765" cy="760721"/>
          </a:xfrm>
        </p:grpSpPr>
        <p:sp>
          <p:nvSpPr>
            <p:cNvPr id="273" name="矩形 272">
              <a:extLst>
                <a:ext uri="{FF2B5EF4-FFF2-40B4-BE49-F238E27FC236}">
                  <a16:creationId xmlns:a16="http://schemas.microsoft.com/office/drawing/2014/main" id="{B9E20F3C-6B2E-4B69-BE07-BC8DF1223272}"/>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74" name="文字方塊 273">
                  <a:extLst>
                    <a:ext uri="{FF2B5EF4-FFF2-40B4-BE49-F238E27FC236}">
                      <a16:creationId xmlns:a16="http://schemas.microsoft.com/office/drawing/2014/main" id="{88F6A0E3-EE5E-4D13-B172-9CDA97593E43}"/>
                    </a:ext>
                  </a:extLst>
                </p:cNvPr>
                <p:cNvSpPr txBox="1"/>
                <p:nvPr/>
              </p:nvSpPr>
              <p:spPr>
                <a:xfrm>
                  <a:off x="5686213" y="4717020"/>
                  <a:ext cx="638765" cy="760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2,1</m:t>
                            </m:r>
                          </m:sub>
                          <m:sup>
                            <m:r>
                              <a:rPr lang="en-US" altLang="zh-TW" sz="2400" i="1">
                                <a:latin typeface="Cambria Math" panose="02040503050406030204" pitchFamily="18" charset="0"/>
                              </a:rPr>
                              <m:t>′</m:t>
                            </m:r>
                          </m:sup>
                        </m:sSubSup>
                      </m:oMath>
                    </m:oMathPara>
                  </a14:m>
                  <a:endParaRPr lang="zh-TW" altLang="en-US" sz="2400" dirty="0"/>
                </a:p>
                <a:p>
                  <a:endParaRPr lang="zh-TW" altLang="en-US" sz="2400" dirty="0"/>
                </a:p>
              </p:txBody>
            </p:sp>
          </mc:Choice>
          <mc:Fallback xmlns="">
            <p:sp>
              <p:nvSpPr>
                <p:cNvPr id="274" name="文字方塊 273">
                  <a:extLst>
                    <a:ext uri="{FF2B5EF4-FFF2-40B4-BE49-F238E27FC236}">
                      <a16:creationId xmlns:a16="http://schemas.microsoft.com/office/drawing/2014/main" id="{88F6A0E3-EE5E-4D13-B172-9CDA97593E43}"/>
                    </a:ext>
                  </a:extLst>
                </p:cNvPr>
                <p:cNvSpPr txBox="1">
                  <a:spLocks noRot="1" noChangeAspect="1" noMove="1" noResize="1" noEditPoints="1" noAdjustHandles="1" noChangeArrowheads="1" noChangeShapeType="1" noTextEdit="1"/>
                </p:cNvSpPr>
                <p:nvPr/>
              </p:nvSpPr>
              <p:spPr>
                <a:xfrm>
                  <a:off x="5686213" y="4717020"/>
                  <a:ext cx="638765" cy="760721"/>
                </a:xfrm>
                <a:prstGeom prst="rect">
                  <a:avLst/>
                </a:prstGeom>
                <a:blipFill>
                  <a:blip r:embed="rId53"/>
                  <a:stretch>
                    <a:fillRect l="-952"/>
                  </a:stretch>
                </a:blipFill>
              </p:spPr>
              <p:txBody>
                <a:bodyPr/>
                <a:lstStyle/>
                <a:p>
                  <a:r>
                    <a:rPr lang="zh-TW" altLang="en-US">
                      <a:noFill/>
                    </a:rPr>
                    <a:t> </a:t>
                  </a:r>
                </a:p>
              </p:txBody>
            </p:sp>
          </mc:Fallback>
        </mc:AlternateContent>
      </p:grpSp>
      <p:grpSp>
        <p:nvGrpSpPr>
          <p:cNvPr id="275" name="群組 274">
            <a:extLst>
              <a:ext uri="{FF2B5EF4-FFF2-40B4-BE49-F238E27FC236}">
                <a16:creationId xmlns:a16="http://schemas.microsoft.com/office/drawing/2014/main" id="{CBEEB759-E85D-4373-BAB3-AA990E7F9C86}"/>
              </a:ext>
            </a:extLst>
          </p:cNvPr>
          <p:cNvGrpSpPr/>
          <p:nvPr/>
        </p:nvGrpSpPr>
        <p:grpSpPr>
          <a:xfrm>
            <a:off x="2572051" y="5139040"/>
            <a:ext cx="638765" cy="760721"/>
            <a:chOff x="5686213" y="4717020"/>
            <a:chExt cx="638765" cy="760721"/>
          </a:xfrm>
        </p:grpSpPr>
        <p:sp>
          <p:nvSpPr>
            <p:cNvPr id="276" name="矩形 275">
              <a:extLst>
                <a:ext uri="{FF2B5EF4-FFF2-40B4-BE49-F238E27FC236}">
                  <a16:creationId xmlns:a16="http://schemas.microsoft.com/office/drawing/2014/main" id="{7111B8A4-E1FC-494F-BB89-C7EA9ADCB99E}"/>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77" name="文字方塊 276">
                  <a:extLst>
                    <a:ext uri="{FF2B5EF4-FFF2-40B4-BE49-F238E27FC236}">
                      <a16:creationId xmlns:a16="http://schemas.microsoft.com/office/drawing/2014/main" id="{FB82C5AB-0977-4953-A433-C5CAE15703B5}"/>
                    </a:ext>
                  </a:extLst>
                </p:cNvPr>
                <p:cNvSpPr txBox="1"/>
                <p:nvPr/>
              </p:nvSpPr>
              <p:spPr>
                <a:xfrm>
                  <a:off x="5686213" y="4717020"/>
                  <a:ext cx="638765" cy="760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2,2</m:t>
                            </m:r>
                          </m:sub>
                          <m:sup>
                            <m:r>
                              <a:rPr lang="en-US" altLang="zh-TW" sz="2400" i="1">
                                <a:latin typeface="Cambria Math" panose="02040503050406030204" pitchFamily="18" charset="0"/>
                              </a:rPr>
                              <m:t>′</m:t>
                            </m:r>
                          </m:sup>
                        </m:sSubSup>
                      </m:oMath>
                    </m:oMathPara>
                  </a14:m>
                  <a:endParaRPr lang="zh-TW" altLang="en-US" sz="2400" dirty="0"/>
                </a:p>
                <a:p>
                  <a:endParaRPr lang="zh-TW" altLang="en-US" sz="2400" dirty="0"/>
                </a:p>
              </p:txBody>
            </p:sp>
          </mc:Choice>
          <mc:Fallback xmlns="">
            <p:sp>
              <p:nvSpPr>
                <p:cNvPr id="277" name="文字方塊 276">
                  <a:extLst>
                    <a:ext uri="{FF2B5EF4-FFF2-40B4-BE49-F238E27FC236}">
                      <a16:creationId xmlns:a16="http://schemas.microsoft.com/office/drawing/2014/main" id="{FB82C5AB-0977-4953-A433-C5CAE15703B5}"/>
                    </a:ext>
                  </a:extLst>
                </p:cNvPr>
                <p:cNvSpPr txBox="1">
                  <a:spLocks noRot="1" noChangeAspect="1" noMove="1" noResize="1" noEditPoints="1" noAdjustHandles="1" noChangeArrowheads="1" noChangeShapeType="1" noTextEdit="1"/>
                </p:cNvSpPr>
                <p:nvPr/>
              </p:nvSpPr>
              <p:spPr>
                <a:xfrm>
                  <a:off x="5686213" y="4717020"/>
                  <a:ext cx="638765" cy="760721"/>
                </a:xfrm>
                <a:prstGeom prst="rect">
                  <a:avLst/>
                </a:prstGeom>
                <a:blipFill>
                  <a:blip r:embed="rId54"/>
                  <a:stretch>
                    <a:fillRect l="-1905"/>
                  </a:stretch>
                </a:blipFill>
              </p:spPr>
              <p:txBody>
                <a:bodyPr/>
                <a:lstStyle/>
                <a:p>
                  <a:r>
                    <a:rPr lang="zh-TW" altLang="en-US">
                      <a:noFill/>
                    </a:rPr>
                    <a:t> </a:t>
                  </a:r>
                </a:p>
              </p:txBody>
            </p:sp>
          </mc:Fallback>
        </mc:AlternateContent>
      </p:grpSp>
      <p:grpSp>
        <p:nvGrpSpPr>
          <p:cNvPr id="278" name="群組 277">
            <a:extLst>
              <a:ext uri="{FF2B5EF4-FFF2-40B4-BE49-F238E27FC236}">
                <a16:creationId xmlns:a16="http://schemas.microsoft.com/office/drawing/2014/main" id="{2192E5C2-B089-4464-807A-325A07BCF9E5}"/>
              </a:ext>
            </a:extLst>
          </p:cNvPr>
          <p:cNvGrpSpPr/>
          <p:nvPr/>
        </p:nvGrpSpPr>
        <p:grpSpPr>
          <a:xfrm>
            <a:off x="2572418" y="5571954"/>
            <a:ext cx="635559" cy="760721"/>
            <a:chOff x="5686213" y="4717020"/>
            <a:chExt cx="635559" cy="760721"/>
          </a:xfrm>
        </p:grpSpPr>
        <p:sp>
          <p:nvSpPr>
            <p:cNvPr id="279" name="矩形 278">
              <a:extLst>
                <a:ext uri="{FF2B5EF4-FFF2-40B4-BE49-F238E27FC236}">
                  <a16:creationId xmlns:a16="http://schemas.microsoft.com/office/drawing/2014/main" id="{28AABCA9-EA4E-4F55-967B-5F28369109CB}"/>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80" name="文字方塊 279">
                  <a:extLst>
                    <a:ext uri="{FF2B5EF4-FFF2-40B4-BE49-F238E27FC236}">
                      <a16:creationId xmlns:a16="http://schemas.microsoft.com/office/drawing/2014/main" id="{013A88F1-396A-4043-ADAF-B252DEC9E129}"/>
                    </a:ext>
                  </a:extLst>
                </p:cNvPr>
                <p:cNvSpPr txBox="1"/>
                <p:nvPr/>
              </p:nvSpPr>
              <p:spPr>
                <a:xfrm>
                  <a:off x="5686213" y="4717020"/>
                  <a:ext cx="635559" cy="760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2,3</m:t>
                            </m:r>
                          </m:sub>
                          <m:sup>
                            <m:r>
                              <a:rPr lang="en-US" altLang="zh-TW" sz="2400" i="1">
                                <a:latin typeface="Cambria Math" panose="02040503050406030204" pitchFamily="18" charset="0"/>
                              </a:rPr>
                              <m:t>′</m:t>
                            </m:r>
                          </m:sup>
                        </m:sSubSup>
                      </m:oMath>
                    </m:oMathPara>
                  </a14:m>
                  <a:endParaRPr lang="zh-TW" altLang="en-US" sz="2400" dirty="0"/>
                </a:p>
                <a:p>
                  <a:endParaRPr lang="zh-TW" altLang="en-US" sz="2400" dirty="0"/>
                </a:p>
              </p:txBody>
            </p:sp>
          </mc:Choice>
          <mc:Fallback xmlns="">
            <p:sp>
              <p:nvSpPr>
                <p:cNvPr id="280" name="文字方塊 279">
                  <a:extLst>
                    <a:ext uri="{FF2B5EF4-FFF2-40B4-BE49-F238E27FC236}">
                      <a16:creationId xmlns:a16="http://schemas.microsoft.com/office/drawing/2014/main" id="{013A88F1-396A-4043-ADAF-B252DEC9E129}"/>
                    </a:ext>
                  </a:extLst>
                </p:cNvPr>
                <p:cNvSpPr txBox="1">
                  <a:spLocks noRot="1" noChangeAspect="1" noMove="1" noResize="1" noEditPoints="1" noAdjustHandles="1" noChangeArrowheads="1" noChangeShapeType="1" noTextEdit="1"/>
                </p:cNvSpPr>
                <p:nvPr/>
              </p:nvSpPr>
              <p:spPr>
                <a:xfrm>
                  <a:off x="5686213" y="4717020"/>
                  <a:ext cx="635559" cy="760721"/>
                </a:xfrm>
                <a:prstGeom prst="rect">
                  <a:avLst/>
                </a:prstGeom>
                <a:blipFill>
                  <a:blip r:embed="rId55"/>
                  <a:stretch>
                    <a:fillRect/>
                  </a:stretch>
                </a:blipFill>
              </p:spPr>
              <p:txBody>
                <a:bodyPr/>
                <a:lstStyle/>
                <a:p>
                  <a:r>
                    <a:rPr lang="zh-CN" altLang="en-US">
                      <a:noFill/>
                    </a:rPr>
                    <a:t> </a:t>
                  </a:r>
                </a:p>
              </p:txBody>
            </p:sp>
          </mc:Fallback>
        </mc:AlternateContent>
      </p:grpSp>
      <p:grpSp>
        <p:nvGrpSpPr>
          <p:cNvPr id="281" name="群組 280">
            <a:extLst>
              <a:ext uri="{FF2B5EF4-FFF2-40B4-BE49-F238E27FC236}">
                <a16:creationId xmlns:a16="http://schemas.microsoft.com/office/drawing/2014/main" id="{5ABF2D0A-EA5A-42AE-B722-ABD69FDC79D1}"/>
              </a:ext>
            </a:extLst>
          </p:cNvPr>
          <p:cNvGrpSpPr/>
          <p:nvPr/>
        </p:nvGrpSpPr>
        <p:grpSpPr>
          <a:xfrm>
            <a:off x="2572754" y="6000180"/>
            <a:ext cx="572208" cy="430683"/>
            <a:chOff x="5686213" y="4717020"/>
            <a:chExt cx="572208" cy="430683"/>
          </a:xfrm>
        </p:grpSpPr>
        <p:sp>
          <p:nvSpPr>
            <p:cNvPr id="282" name="矩形 281">
              <a:extLst>
                <a:ext uri="{FF2B5EF4-FFF2-40B4-BE49-F238E27FC236}">
                  <a16:creationId xmlns:a16="http://schemas.microsoft.com/office/drawing/2014/main" id="{17B1D922-685A-4BEB-AD6C-7DD71A02689E}"/>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83" name="文字方塊 282">
                  <a:extLst>
                    <a:ext uri="{FF2B5EF4-FFF2-40B4-BE49-F238E27FC236}">
                      <a16:creationId xmlns:a16="http://schemas.microsoft.com/office/drawing/2014/main" id="{A85D3605-93FC-48E7-B084-4D33CFCBF072}"/>
                    </a:ext>
                  </a:extLst>
                </p:cNvPr>
                <p:cNvSpPr txBox="1"/>
                <p:nvPr/>
              </p:nvSpPr>
              <p:spPr>
                <a:xfrm>
                  <a:off x="5686213" y="4717020"/>
                  <a:ext cx="572208" cy="391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2,4</m:t>
                            </m:r>
                          </m:sub>
                          <m:sup>
                            <m:r>
                              <a:rPr lang="en-US" altLang="zh-TW" sz="2400" i="1">
                                <a:latin typeface="Cambria Math" panose="02040503050406030204" pitchFamily="18" charset="0"/>
                              </a:rPr>
                              <m:t>′</m:t>
                            </m:r>
                          </m:sup>
                        </m:sSubSup>
                      </m:oMath>
                    </m:oMathPara>
                  </a14:m>
                  <a:endParaRPr lang="zh-TW" altLang="en-US" sz="2400" dirty="0"/>
                </a:p>
              </p:txBody>
            </p:sp>
          </mc:Choice>
          <mc:Fallback xmlns="">
            <p:sp>
              <p:nvSpPr>
                <p:cNvPr id="283" name="文字方塊 282">
                  <a:extLst>
                    <a:ext uri="{FF2B5EF4-FFF2-40B4-BE49-F238E27FC236}">
                      <a16:creationId xmlns:a16="http://schemas.microsoft.com/office/drawing/2014/main" id="{A85D3605-93FC-48E7-B084-4D33CFCBF072}"/>
                    </a:ext>
                  </a:extLst>
                </p:cNvPr>
                <p:cNvSpPr txBox="1">
                  <a:spLocks noRot="1" noChangeAspect="1" noMove="1" noResize="1" noEditPoints="1" noAdjustHandles="1" noChangeArrowheads="1" noChangeShapeType="1" noTextEdit="1"/>
                </p:cNvSpPr>
                <p:nvPr/>
              </p:nvSpPr>
              <p:spPr>
                <a:xfrm>
                  <a:off x="5686213" y="4717020"/>
                  <a:ext cx="572208" cy="391389"/>
                </a:xfrm>
                <a:prstGeom prst="rect">
                  <a:avLst/>
                </a:prstGeom>
                <a:blipFill>
                  <a:blip r:embed="rId56"/>
                  <a:stretch>
                    <a:fillRect l="-6383" r="-4255" b="-10938"/>
                  </a:stretch>
                </a:blipFill>
              </p:spPr>
              <p:txBody>
                <a:bodyPr/>
                <a:lstStyle/>
                <a:p>
                  <a:r>
                    <a:rPr lang="zh-TW" altLang="en-US">
                      <a:noFill/>
                    </a:rPr>
                    <a:t> </a:t>
                  </a:r>
                </a:p>
              </p:txBody>
            </p:sp>
          </mc:Fallback>
        </mc:AlternateContent>
      </p:grpSp>
      <p:grpSp>
        <p:nvGrpSpPr>
          <p:cNvPr id="284" name="群組 283">
            <a:extLst>
              <a:ext uri="{FF2B5EF4-FFF2-40B4-BE49-F238E27FC236}">
                <a16:creationId xmlns:a16="http://schemas.microsoft.com/office/drawing/2014/main" id="{025CBAA7-0F1E-4B64-9265-91AA6FCF5A8E}"/>
              </a:ext>
            </a:extLst>
          </p:cNvPr>
          <p:cNvGrpSpPr/>
          <p:nvPr/>
        </p:nvGrpSpPr>
        <p:grpSpPr>
          <a:xfrm>
            <a:off x="3139321" y="4693463"/>
            <a:ext cx="637162" cy="760721"/>
            <a:chOff x="5686213" y="4717020"/>
            <a:chExt cx="637162" cy="760721"/>
          </a:xfrm>
        </p:grpSpPr>
        <p:sp>
          <p:nvSpPr>
            <p:cNvPr id="285" name="矩形 284">
              <a:extLst>
                <a:ext uri="{FF2B5EF4-FFF2-40B4-BE49-F238E27FC236}">
                  <a16:creationId xmlns:a16="http://schemas.microsoft.com/office/drawing/2014/main" id="{CEACD89C-9A13-44E1-850A-B1DE2CDC4CCE}"/>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86" name="文字方塊 285">
                  <a:extLst>
                    <a:ext uri="{FF2B5EF4-FFF2-40B4-BE49-F238E27FC236}">
                      <a16:creationId xmlns:a16="http://schemas.microsoft.com/office/drawing/2014/main" id="{4303DBAB-FBB6-4426-8BD9-DE2BE566FBA2}"/>
                    </a:ext>
                  </a:extLst>
                </p:cNvPr>
                <p:cNvSpPr txBox="1"/>
                <p:nvPr/>
              </p:nvSpPr>
              <p:spPr>
                <a:xfrm>
                  <a:off x="5686213" y="4717020"/>
                  <a:ext cx="637162" cy="760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3,1</m:t>
                            </m:r>
                          </m:sub>
                          <m:sup>
                            <m:r>
                              <a:rPr lang="en-US" altLang="zh-TW" sz="2400" i="1">
                                <a:latin typeface="Cambria Math" panose="02040503050406030204" pitchFamily="18" charset="0"/>
                              </a:rPr>
                              <m:t>′</m:t>
                            </m:r>
                          </m:sup>
                        </m:sSubSup>
                      </m:oMath>
                    </m:oMathPara>
                  </a14:m>
                  <a:endParaRPr lang="zh-TW" altLang="en-US" sz="2400" dirty="0"/>
                </a:p>
                <a:p>
                  <a:endParaRPr lang="zh-TW" altLang="en-US" sz="2400" dirty="0"/>
                </a:p>
              </p:txBody>
            </p:sp>
          </mc:Choice>
          <mc:Fallback xmlns="">
            <p:sp>
              <p:nvSpPr>
                <p:cNvPr id="286" name="文字方塊 285">
                  <a:extLst>
                    <a:ext uri="{FF2B5EF4-FFF2-40B4-BE49-F238E27FC236}">
                      <a16:creationId xmlns:a16="http://schemas.microsoft.com/office/drawing/2014/main" id="{4303DBAB-FBB6-4426-8BD9-DE2BE566FBA2}"/>
                    </a:ext>
                  </a:extLst>
                </p:cNvPr>
                <p:cNvSpPr txBox="1">
                  <a:spLocks noRot="1" noChangeAspect="1" noMove="1" noResize="1" noEditPoints="1" noAdjustHandles="1" noChangeArrowheads="1" noChangeShapeType="1" noTextEdit="1"/>
                </p:cNvSpPr>
                <p:nvPr/>
              </p:nvSpPr>
              <p:spPr>
                <a:xfrm>
                  <a:off x="5686213" y="4717020"/>
                  <a:ext cx="637162" cy="760721"/>
                </a:xfrm>
                <a:prstGeom prst="rect">
                  <a:avLst/>
                </a:prstGeom>
                <a:blipFill>
                  <a:blip r:embed="rId57"/>
                  <a:stretch>
                    <a:fillRect l="-1961"/>
                  </a:stretch>
                </a:blipFill>
              </p:spPr>
              <p:txBody>
                <a:bodyPr/>
                <a:lstStyle/>
                <a:p>
                  <a:r>
                    <a:rPr lang="zh-CN" altLang="en-US">
                      <a:noFill/>
                    </a:rPr>
                    <a:t> </a:t>
                  </a:r>
                </a:p>
              </p:txBody>
            </p:sp>
          </mc:Fallback>
        </mc:AlternateContent>
      </p:grpSp>
      <p:grpSp>
        <p:nvGrpSpPr>
          <p:cNvPr id="287" name="群組 286">
            <a:extLst>
              <a:ext uri="{FF2B5EF4-FFF2-40B4-BE49-F238E27FC236}">
                <a16:creationId xmlns:a16="http://schemas.microsoft.com/office/drawing/2014/main" id="{6746C3F2-9D39-4A74-8A2D-CEA9879AFD7B}"/>
              </a:ext>
            </a:extLst>
          </p:cNvPr>
          <p:cNvGrpSpPr/>
          <p:nvPr/>
        </p:nvGrpSpPr>
        <p:grpSpPr>
          <a:xfrm>
            <a:off x="3148030" y="5124146"/>
            <a:ext cx="635559" cy="760721"/>
            <a:chOff x="5686213" y="4717020"/>
            <a:chExt cx="635559" cy="760721"/>
          </a:xfrm>
        </p:grpSpPr>
        <p:sp>
          <p:nvSpPr>
            <p:cNvPr id="288" name="矩形 287">
              <a:extLst>
                <a:ext uri="{FF2B5EF4-FFF2-40B4-BE49-F238E27FC236}">
                  <a16:creationId xmlns:a16="http://schemas.microsoft.com/office/drawing/2014/main" id="{B0FFA815-DC7B-465A-8578-4961FC239C1E}"/>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89" name="文字方塊 288">
                  <a:extLst>
                    <a:ext uri="{FF2B5EF4-FFF2-40B4-BE49-F238E27FC236}">
                      <a16:creationId xmlns:a16="http://schemas.microsoft.com/office/drawing/2014/main" id="{2437486D-CE51-411B-B47E-CA2617EAE733}"/>
                    </a:ext>
                  </a:extLst>
                </p:cNvPr>
                <p:cNvSpPr txBox="1"/>
                <p:nvPr/>
              </p:nvSpPr>
              <p:spPr>
                <a:xfrm>
                  <a:off x="5686213" y="4717020"/>
                  <a:ext cx="635559" cy="760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3,2</m:t>
                            </m:r>
                          </m:sub>
                          <m:sup>
                            <m:r>
                              <a:rPr lang="en-US" altLang="zh-TW" sz="2400" i="1">
                                <a:latin typeface="Cambria Math" panose="02040503050406030204" pitchFamily="18" charset="0"/>
                              </a:rPr>
                              <m:t>′</m:t>
                            </m:r>
                          </m:sup>
                        </m:sSubSup>
                      </m:oMath>
                    </m:oMathPara>
                  </a14:m>
                  <a:endParaRPr lang="zh-TW" altLang="en-US" sz="2400" dirty="0"/>
                </a:p>
                <a:p>
                  <a:endParaRPr lang="zh-TW" altLang="en-US" sz="2400" dirty="0"/>
                </a:p>
              </p:txBody>
            </p:sp>
          </mc:Choice>
          <mc:Fallback xmlns="">
            <p:sp>
              <p:nvSpPr>
                <p:cNvPr id="289" name="文字方塊 288">
                  <a:extLst>
                    <a:ext uri="{FF2B5EF4-FFF2-40B4-BE49-F238E27FC236}">
                      <a16:creationId xmlns:a16="http://schemas.microsoft.com/office/drawing/2014/main" id="{2437486D-CE51-411B-B47E-CA2617EAE733}"/>
                    </a:ext>
                  </a:extLst>
                </p:cNvPr>
                <p:cNvSpPr txBox="1">
                  <a:spLocks noRot="1" noChangeAspect="1" noMove="1" noResize="1" noEditPoints="1" noAdjustHandles="1" noChangeArrowheads="1" noChangeShapeType="1" noTextEdit="1"/>
                </p:cNvSpPr>
                <p:nvPr/>
              </p:nvSpPr>
              <p:spPr>
                <a:xfrm>
                  <a:off x="5686213" y="4717020"/>
                  <a:ext cx="635559" cy="760721"/>
                </a:xfrm>
                <a:prstGeom prst="rect">
                  <a:avLst/>
                </a:prstGeom>
                <a:blipFill>
                  <a:blip r:embed="rId58"/>
                  <a:stretch>
                    <a:fillRect/>
                  </a:stretch>
                </a:blipFill>
              </p:spPr>
              <p:txBody>
                <a:bodyPr/>
                <a:lstStyle/>
                <a:p>
                  <a:r>
                    <a:rPr lang="zh-CN" altLang="en-US">
                      <a:noFill/>
                    </a:rPr>
                    <a:t> </a:t>
                  </a:r>
                </a:p>
              </p:txBody>
            </p:sp>
          </mc:Fallback>
        </mc:AlternateContent>
      </p:grpSp>
      <p:grpSp>
        <p:nvGrpSpPr>
          <p:cNvPr id="290" name="群組 289">
            <a:extLst>
              <a:ext uri="{FF2B5EF4-FFF2-40B4-BE49-F238E27FC236}">
                <a16:creationId xmlns:a16="http://schemas.microsoft.com/office/drawing/2014/main" id="{63C6F2D7-2EDA-45ED-81C5-F9F9CE56929D}"/>
              </a:ext>
            </a:extLst>
          </p:cNvPr>
          <p:cNvGrpSpPr/>
          <p:nvPr/>
        </p:nvGrpSpPr>
        <p:grpSpPr>
          <a:xfrm>
            <a:off x="3148398" y="5557060"/>
            <a:ext cx="635559" cy="760721"/>
            <a:chOff x="5686213" y="4717020"/>
            <a:chExt cx="635559" cy="760721"/>
          </a:xfrm>
        </p:grpSpPr>
        <p:sp>
          <p:nvSpPr>
            <p:cNvPr id="291" name="矩形 290">
              <a:extLst>
                <a:ext uri="{FF2B5EF4-FFF2-40B4-BE49-F238E27FC236}">
                  <a16:creationId xmlns:a16="http://schemas.microsoft.com/office/drawing/2014/main" id="{569812F1-960B-4D5F-AD62-8A1062D89BA5}"/>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92" name="文字方塊 291">
                  <a:extLst>
                    <a:ext uri="{FF2B5EF4-FFF2-40B4-BE49-F238E27FC236}">
                      <a16:creationId xmlns:a16="http://schemas.microsoft.com/office/drawing/2014/main" id="{A986160E-7A90-4CA5-9C0F-0F92BE26B7B4}"/>
                    </a:ext>
                  </a:extLst>
                </p:cNvPr>
                <p:cNvSpPr txBox="1"/>
                <p:nvPr/>
              </p:nvSpPr>
              <p:spPr>
                <a:xfrm>
                  <a:off x="5686213" y="4717020"/>
                  <a:ext cx="635559" cy="760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3,3</m:t>
                            </m:r>
                          </m:sub>
                          <m:sup>
                            <m:r>
                              <a:rPr lang="en-US" altLang="zh-TW" sz="2400" i="1">
                                <a:latin typeface="Cambria Math" panose="02040503050406030204" pitchFamily="18" charset="0"/>
                              </a:rPr>
                              <m:t>′</m:t>
                            </m:r>
                          </m:sup>
                        </m:sSubSup>
                      </m:oMath>
                    </m:oMathPara>
                  </a14:m>
                  <a:endParaRPr lang="zh-TW" altLang="en-US" sz="2400" dirty="0"/>
                </a:p>
                <a:p>
                  <a:endParaRPr lang="zh-TW" altLang="en-US" sz="2400" dirty="0"/>
                </a:p>
              </p:txBody>
            </p:sp>
          </mc:Choice>
          <mc:Fallback xmlns="">
            <p:sp>
              <p:nvSpPr>
                <p:cNvPr id="292" name="文字方塊 291">
                  <a:extLst>
                    <a:ext uri="{FF2B5EF4-FFF2-40B4-BE49-F238E27FC236}">
                      <a16:creationId xmlns:a16="http://schemas.microsoft.com/office/drawing/2014/main" id="{A986160E-7A90-4CA5-9C0F-0F92BE26B7B4}"/>
                    </a:ext>
                  </a:extLst>
                </p:cNvPr>
                <p:cNvSpPr txBox="1">
                  <a:spLocks noRot="1" noChangeAspect="1" noMove="1" noResize="1" noEditPoints="1" noAdjustHandles="1" noChangeArrowheads="1" noChangeShapeType="1" noTextEdit="1"/>
                </p:cNvSpPr>
                <p:nvPr/>
              </p:nvSpPr>
              <p:spPr>
                <a:xfrm>
                  <a:off x="5686213" y="4717020"/>
                  <a:ext cx="635559" cy="760721"/>
                </a:xfrm>
                <a:prstGeom prst="rect">
                  <a:avLst/>
                </a:prstGeom>
                <a:blipFill>
                  <a:blip r:embed="rId59"/>
                  <a:stretch>
                    <a:fillRect/>
                  </a:stretch>
                </a:blipFill>
              </p:spPr>
              <p:txBody>
                <a:bodyPr/>
                <a:lstStyle/>
                <a:p>
                  <a:r>
                    <a:rPr lang="zh-CN" altLang="en-US">
                      <a:noFill/>
                    </a:rPr>
                    <a:t> </a:t>
                  </a:r>
                </a:p>
              </p:txBody>
            </p:sp>
          </mc:Fallback>
        </mc:AlternateContent>
      </p:grpSp>
      <p:grpSp>
        <p:nvGrpSpPr>
          <p:cNvPr id="293" name="群組 292">
            <a:extLst>
              <a:ext uri="{FF2B5EF4-FFF2-40B4-BE49-F238E27FC236}">
                <a16:creationId xmlns:a16="http://schemas.microsoft.com/office/drawing/2014/main" id="{FCABBF43-946D-4B28-A31B-98334DFB36C6}"/>
              </a:ext>
            </a:extLst>
          </p:cNvPr>
          <p:cNvGrpSpPr/>
          <p:nvPr/>
        </p:nvGrpSpPr>
        <p:grpSpPr>
          <a:xfrm>
            <a:off x="3148734" y="5985286"/>
            <a:ext cx="572208" cy="430683"/>
            <a:chOff x="5686213" y="4717020"/>
            <a:chExt cx="572208" cy="430683"/>
          </a:xfrm>
        </p:grpSpPr>
        <p:sp>
          <p:nvSpPr>
            <p:cNvPr id="294" name="矩形 293">
              <a:extLst>
                <a:ext uri="{FF2B5EF4-FFF2-40B4-BE49-F238E27FC236}">
                  <a16:creationId xmlns:a16="http://schemas.microsoft.com/office/drawing/2014/main" id="{DEA49DFC-489C-44C3-B9CA-E9D4A0F3FF0F}"/>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95" name="文字方塊 294">
                  <a:extLst>
                    <a:ext uri="{FF2B5EF4-FFF2-40B4-BE49-F238E27FC236}">
                      <a16:creationId xmlns:a16="http://schemas.microsoft.com/office/drawing/2014/main" id="{9A2D2BED-3373-4657-B7BD-9107DD55D97C}"/>
                    </a:ext>
                  </a:extLst>
                </p:cNvPr>
                <p:cNvSpPr txBox="1"/>
                <p:nvPr/>
              </p:nvSpPr>
              <p:spPr>
                <a:xfrm>
                  <a:off x="5686213" y="4717020"/>
                  <a:ext cx="572208" cy="391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3,4</m:t>
                            </m:r>
                          </m:sub>
                          <m:sup>
                            <m:r>
                              <a:rPr lang="en-US" altLang="zh-TW" sz="2400" i="1">
                                <a:latin typeface="Cambria Math" panose="02040503050406030204" pitchFamily="18" charset="0"/>
                              </a:rPr>
                              <m:t>′</m:t>
                            </m:r>
                          </m:sup>
                        </m:sSubSup>
                      </m:oMath>
                    </m:oMathPara>
                  </a14:m>
                  <a:endParaRPr lang="zh-TW" altLang="en-US" sz="2400" dirty="0"/>
                </a:p>
              </p:txBody>
            </p:sp>
          </mc:Choice>
          <mc:Fallback xmlns="">
            <p:sp>
              <p:nvSpPr>
                <p:cNvPr id="295" name="文字方塊 294">
                  <a:extLst>
                    <a:ext uri="{FF2B5EF4-FFF2-40B4-BE49-F238E27FC236}">
                      <a16:creationId xmlns:a16="http://schemas.microsoft.com/office/drawing/2014/main" id="{9A2D2BED-3373-4657-B7BD-9107DD55D97C}"/>
                    </a:ext>
                  </a:extLst>
                </p:cNvPr>
                <p:cNvSpPr txBox="1">
                  <a:spLocks noRot="1" noChangeAspect="1" noMove="1" noResize="1" noEditPoints="1" noAdjustHandles="1" noChangeArrowheads="1" noChangeShapeType="1" noTextEdit="1"/>
                </p:cNvSpPr>
                <p:nvPr/>
              </p:nvSpPr>
              <p:spPr>
                <a:xfrm>
                  <a:off x="5686213" y="4717020"/>
                  <a:ext cx="572208" cy="391389"/>
                </a:xfrm>
                <a:prstGeom prst="rect">
                  <a:avLst/>
                </a:prstGeom>
                <a:blipFill>
                  <a:blip r:embed="rId60"/>
                  <a:stretch>
                    <a:fillRect l="-7527" r="-5376" b="-9231"/>
                  </a:stretch>
                </a:blipFill>
              </p:spPr>
              <p:txBody>
                <a:bodyPr/>
                <a:lstStyle/>
                <a:p>
                  <a:r>
                    <a:rPr lang="zh-TW" altLang="en-US">
                      <a:noFill/>
                    </a:rPr>
                    <a:t> </a:t>
                  </a:r>
                </a:p>
              </p:txBody>
            </p:sp>
          </mc:Fallback>
        </mc:AlternateContent>
      </p:grpSp>
      <p:grpSp>
        <p:nvGrpSpPr>
          <p:cNvPr id="296" name="群組 295">
            <a:extLst>
              <a:ext uri="{FF2B5EF4-FFF2-40B4-BE49-F238E27FC236}">
                <a16:creationId xmlns:a16="http://schemas.microsoft.com/office/drawing/2014/main" id="{C546E5B8-59ED-4DC0-84AE-C63A54529FD7}"/>
              </a:ext>
            </a:extLst>
          </p:cNvPr>
          <p:cNvGrpSpPr/>
          <p:nvPr/>
        </p:nvGrpSpPr>
        <p:grpSpPr>
          <a:xfrm>
            <a:off x="3696114" y="4719573"/>
            <a:ext cx="637162" cy="760336"/>
            <a:chOff x="5686213" y="4717020"/>
            <a:chExt cx="637162" cy="760336"/>
          </a:xfrm>
        </p:grpSpPr>
        <p:sp>
          <p:nvSpPr>
            <p:cNvPr id="297" name="矩形 296">
              <a:extLst>
                <a:ext uri="{FF2B5EF4-FFF2-40B4-BE49-F238E27FC236}">
                  <a16:creationId xmlns:a16="http://schemas.microsoft.com/office/drawing/2014/main" id="{21382CDF-51EA-40A7-AFCD-F60D5217A455}"/>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98" name="文字方塊 297">
                  <a:extLst>
                    <a:ext uri="{FF2B5EF4-FFF2-40B4-BE49-F238E27FC236}">
                      <a16:creationId xmlns:a16="http://schemas.microsoft.com/office/drawing/2014/main" id="{B69F3DD9-4D8E-4D0B-A5FF-8E221309AE67}"/>
                    </a:ext>
                  </a:extLst>
                </p:cNvPr>
                <p:cNvSpPr txBox="1"/>
                <p:nvPr/>
              </p:nvSpPr>
              <p:spPr>
                <a:xfrm>
                  <a:off x="5686213" y="4717020"/>
                  <a:ext cx="637162" cy="7603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4,1</m:t>
                            </m:r>
                          </m:sub>
                          <m:sup>
                            <m:r>
                              <a:rPr lang="en-US" altLang="zh-TW" sz="2400" i="1">
                                <a:latin typeface="Cambria Math" panose="02040503050406030204" pitchFamily="18" charset="0"/>
                              </a:rPr>
                              <m:t>′</m:t>
                            </m:r>
                          </m:sup>
                        </m:sSubSup>
                      </m:oMath>
                    </m:oMathPara>
                  </a14:m>
                  <a:endParaRPr lang="zh-TW" altLang="en-US" sz="2400" dirty="0"/>
                </a:p>
                <a:p>
                  <a:endParaRPr lang="zh-TW" altLang="en-US" sz="2400" dirty="0"/>
                </a:p>
              </p:txBody>
            </p:sp>
          </mc:Choice>
          <mc:Fallback xmlns="">
            <p:sp>
              <p:nvSpPr>
                <p:cNvPr id="298" name="文字方塊 297">
                  <a:extLst>
                    <a:ext uri="{FF2B5EF4-FFF2-40B4-BE49-F238E27FC236}">
                      <a16:creationId xmlns:a16="http://schemas.microsoft.com/office/drawing/2014/main" id="{B69F3DD9-4D8E-4D0B-A5FF-8E221309AE67}"/>
                    </a:ext>
                  </a:extLst>
                </p:cNvPr>
                <p:cNvSpPr txBox="1">
                  <a:spLocks noRot="1" noChangeAspect="1" noMove="1" noResize="1" noEditPoints="1" noAdjustHandles="1" noChangeArrowheads="1" noChangeShapeType="1" noTextEdit="1"/>
                </p:cNvSpPr>
                <p:nvPr/>
              </p:nvSpPr>
              <p:spPr>
                <a:xfrm>
                  <a:off x="5686213" y="4717020"/>
                  <a:ext cx="637162" cy="760336"/>
                </a:xfrm>
                <a:prstGeom prst="rect">
                  <a:avLst/>
                </a:prstGeom>
                <a:blipFill>
                  <a:blip r:embed="rId61"/>
                  <a:stretch>
                    <a:fillRect/>
                  </a:stretch>
                </a:blipFill>
              </p:spPr>
              <p:txBody>
                <a:bodyPr/>
                <a:lstStyle/>
                <a:p>
                  <a:r>
                    <a:rPr lang="zh-CN" altLang="en-US">
                      <a:noFill/>
                    </a:rPr>
                    <a:t> </a:t>
                  </a:r>
                </a:p>
              </p:txBody>
            </p:sp>
          </mc:Fallback>
        </mc:AlternateContent>
      </p:grpSp>
      <p:grpSp>
        <p:nvGrpSpPr>
          <p:cNvPr id="299" name="群組 298">
            <a:extLst>
              <a:ext uri="{FF2B5EF4-FFF2-40B4-BE49-F238E27FC236}">
                <a16:creationId xmlns:a16="http://schemas.microsoft.com/office/drawing/2014/main" id="{520556E1-4271-4677-B915-909E489C8BB2}"/>
              </a:ext>
            </a:extLst>
          </p:cNvPr>
          <p:cNvGrpSpPr/>
          <p:nvPr/>
        </p:nvGrpSpPr>
        <p:grpSpPr>
          <a:xfrm>
            <a:off x="3704823" y="5150257"/>
            <a:ext cx="635559" cy="760721"/>
            <a:chOff x="5686213" y="4717020"/>
            <a:chExt cx="635559" cy="760721"/>
          </a:xfrm>
        </p:grpSpPr>
        <p:sp>
          <p:nvSpPr>
            <p:cNvPr id="300" name="矩形 299">
              <a:extLst>
                <a:ext uri="{FF2B5EF4-FFF2-40B4-BE49-F238E27FC236}">
                  <a16:creationId xmlns:a16="http://schemas.microsoft.com/office/drawing/2014/main" id="{53943D55-257C-438D-84B6-312D2BD28D80}"/>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01" name="文字方塊 300">
                  <a:extLst>
                    <a:ext uri="{FF2B5EF4-FFF2-40B4-BE49-F238E27FC236}">
                      <a16:creationId xmlns:a16="http://schemas.microsoft.com/office/drawing/2014/main" id="{A3C4069D-3F07-4439-9A51-6E6CB39EDE93}"/>
                    </a:ext>
                  </a:extLst>
                </p:cNvPr>
                <p:cNvSpPr txBox="1"/>
                <p:nvPr/>
              </p:nvSpPr>
              <p:spPr>
                <a:xfrm>
                  <a:off x="5686213" y="4717020"/>
                  <a:ext cx="635559" cy="760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4,2</m:t>
                            </m:r>
                          </m:sub>
                          <m:sup>
                            <m:r>
                              <a:rPr lang="en-US" altLang="zh-TW" sz="2400" i="1">
                                <a:latin typeface="Cambria Math" panose="02040503050406030204" pitchFamily="18" charset="0"/>
                              </a:rPr>
                              <m:t>′</m:t>
                            </m:r>
                          </m:sup>
                        </m:sSubSup>
                      </m:oMath>
                    </m:oMathPara>
                  </a14:m>
                  <a:endParaRPr lang="zh-TW" altLang="en-US" sz="2400" dirty="0"/>
                </a:p>
                <a:p>
                  <a:endParaRPr lang="zh-TW" altLang="en-US" sz="2400" dirty="0"/>
                </a:p>
              </p:txBody>
            </p:sp>
          </mc:Choice>
          <mc:Fallback xmlns="">
            <p:sp>
              <p:nvSpPr>
                <p:cNvPr id="301" name="文字方塊 300">
                  <a:extLst>
                    <a:ext uri="{FF2B5EF4-FFF2-40B4-BE49-F238E27FC236}">
                      <a16:creationId xmlns:a16="http://schemas.microsoft.com/office/drawing/2014/main" id="{A3C4069D-3F07-4439-9A51-6E6CB39EDE93}"/>
                    </a:ext>
                  </a:extLst>
                </p:cNvPr>
                <p:cNvSpPr txBox="1">
                  <a:spLocks noRot="1" noChangeAspect="1" noMove="1" noResize="1" noEditPoints="1" noAdjustHandles="1" noChangeArrowheads="1" noChangeShapeType="1" noTextEdit="1"/>
                </p:cNvSpPr>
                <p:nvPr/>
              </p:nvSpPr>
              <p:spPr>
                <a:xfrm>
                  <a:off x="5686213" y="4717020"/>
                  <a:ext cx="635559" cy="760721"/>
                </a:xfrm>
                <a:prstGeom prst="rect">
                  <a:avLst/>
                </a:prstGeom>
                <a:blipFill>
                  <a:blip r:embed="rId62"/>
                  <a:stretch>
                    <a:fillRect/>
                  </a:stretch>
                </a:blipFill>
              </p:spPr>
              <p:txBody>
                <a:bodyPr/>
                <a:lstStyle/>
                <a:p>
                  <a:r>
                    <a:rPr lang="zh-CN" altLang="en-US">
                      <a:noFill/>
                    </a:rPr>
                    <a:t> </a:t>
                  </a:r>
                </a:p>
              </p:txBody>
            </p:sp>
          </mc:Fallback>
        </mc:AlternateContent>
      </p:grpSp>
      <p:grpSp>
        <p:nvGrpSpPr>
          <p:cNvPr id="302" name="群組 301">
            <a:extLst>
              <a:ext uri="{FF2B5EF4-FFF2-40B4-BE49-F238E27FC236}">
                <a16:creationId xmlns:a16="http://schemas.microsoft.com/office/drawing/2014/main" id="{E8FC0276-630A-40A2-84CC-785E0372C762}"/>
              </a:ext>
            </a:extLst>
          </p:cNvPr>
          <p:cNvGrpSpPr/>
          <p:nvPr/>
        </p:nvGrpSpPr>
        <p:grpSpPr>
          <a:xfrm>
            <a:off x="3705191" y="5583171"/>
            <a:ext cx="635559" cy="760721"/>
            <a:chOff x="5686213" y="4717020"/>
            <a:chExt cx="635559" cy="760721"/>
          </a:xfrm>
        </p:grpSpPr>
        <p:sp>
          <p:nvSpPr>
            <p:cNvPr id="303" name="矩形 302">
              <a:extLst>
                <a:ext uri="{FF2B5EF4-FFF2-40B4-BE49-F238E27FC236}">
                  <a16:creationId xmlns:a16="http://schemas.microsoft.com/office/drawing/2014/main" id="{E6095060-163A-4931-996E-DBF50C00EEFA}"/>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04" name="文字方塊 303">
                  <a:extLst>
                    <a:ext uri="{FF2B5EF4-FFF2-40B4-BE49-F238E27FC236}">
                      <a16:creationId xmlns:a16="http://schemas.microsoft.com/office/drawing/2014/main" id="{9ADE15F2-02D2-4623-B907-D658AF735C1B}"/>
                    </a:ext>
                  </a:extLst>
                </p:cNvPr>
                <p:cNvSpPr txBox="1"/>
                <p:nvPr/>
              </p:nvSpPr>
              <p:spPr>
                <a:xfrm>
                  <a:off x="5686213" y="4717020"/>
                  <a:ext cx="635559" cy="760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4,3</m:t>
                            </m:r>
                          </m:sub>
                          <m:sup>
                            <m:r>
                              <a:rPr lang="en-US" altLang="zh-TW" sz="2400" i="1">
                                <a:latin typeface="Cambria Math" panose="02040503050406030204" pitchFamily="18" charset="0"/>
                              </a:rPr>
                              <m:t>′</m:t>
                            </m:r>
                          </m:sup>
                        </m:sSubSup>
                      </m:oMath>
                    </m:oMathPara>
                  </a14:m>
                  <a:endParaRPr lang="zh-TW" altLang="en-US" sz="2400" dirty="0"/>
                </a:p>
                <a:p>
                  <a:endParaRPr lang="zh-TW" altLang="en-US" sz="2400" dirty="0"/>
                </a:p>
              </p:txBody>
            </p:sp>
          </mc:Choice>
          <mc:Fallback xmlns="">
            <p:sp>
              <p:nvSpPr>
                <p:cNvPr id="304" name="文字方塊 303">
                  <a:extLst>
                    <a:ext uri="{FF2B5EF4-FFF2-40B4-BE49-F238E27FC236}">
                      <a16:creationId xmlns:a16="http://schemas.microsoft.com/office/drawing/2014/main" id="{9ADE15F2-02D2-4623-B907-D658AF735C1B}"/>
                    </a:ext>
                  </a:extLst>
                </p:cNvPr>
                <p:cNvSpPr txBox="1">
                  <a:spLocks noRot="1" noChangeAspect="1" noMove="1" noResize="1" noEditPoints="1" noAdjustHandles="1" noChangeArrowheads="1" noChangeShapeType="1" noTextEdit="1"/>
                </p:cNvSpPr>
                <p:nvPr/>
              </p:nvSpPr>
              <p:spPr>
                <a:xfrm>
                  <a:off x="5686213" y="4717020"/>
                  <a:ext cx="635559" cy="760721"/>
                </a:xfrm>
                <a:prstGeom prst="rect">
                  <a:avLst/>
                </a:prstGeom>
                <a:blipFill>
                  <a:blip r:embed="rId63"/>
                  <a:stretch>
                    <a:fillRect/>
                  </a:stretch>
                </a:blipFill>
              </p:spPr>
              <p:txBody>
                <a:bodyPr/>
                <a:lstStyle/>
                <a:p>
                  <a:r>
                    <a:rPr lang="zh-CN" altLang="en-US">
                      <a:noFill/>
                    </a:rPr>
                    <a:t> </a:t>
                  </a:r>
                </a:p>
              </p:txBody>
            </p:sp>
          </mc:Fallback>
        </mc:AlternateContent>
      </p:grpSp>
      <p:grpSp>
        <p:nvGrpSpPr>
          <p:cNvPr id="305" name="群組 304">
            <a:extLst>
              <a:ext uri="{FF2B5EF4-FFF2-40B4-BE49-F238E27FC236}">
                <a16:creationId xmlns:a16="http://schemas.microsoft.com/office/drawing/2014/main" id="{8C825529-C906-48FB-AF1C-F8DC8D309C8B}"/>
              </a:ext>
            </a:extLst>
          </p:cNvPr>
          <p:cNvGrpSpPr/>
          <p:nvPr/>
        </p:nvGrpSpPr>
        <p:grpSpPr>
          <a:xfrm>
            <a:off x="3705527" y="6011397"/>
            <a:ext cx="572208" cy="430683"/>
            <a:chOff x="5686213" y="4717020"/>
            <a:chExt cx="572208" cy="430683"/>
          </a:xfrm>
        </p:grpSpPr>
        <p:sp>
          <p:nvSpPr>
            <p:cNvPr id="306" name="矩形 305">
              <a:extLst>
                <a:ext uri="{FF2B5EF4-FFF2-40B4-BE49-F238E27FC236}">
                  <a16:creationId xmlns:a16="http://schemas.microsoft.com/office/drawing/2014/main" id="{40C3BD83-EF82-44CB-8136-387C96AD3619}"/>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07" name="文字方塊 306">
                  <a:extLst>
                    <a:ext uri="{FF2B5EF4-FFF2-40B4-BE49-F238E27FC236}">
                      <a16:creationId xmlns:a16="http://schemas.microsoft.com/office/drawing/2014/main" id="{2BCB28E2-AAE2-4C20-A36C-D3C07AAC5189}"/>
                    </a:ext>
                  </a:extLst>
                </p:cNvPr>
                <p:cNvSpPr txBox="1"/>
                <p:nvPr/>
              </p:nvSpPr>
              <p:spPr>
                <a:xfrm>
                  <a:off x="5686213" y="4717020"/>
                  <a:ext cx="572208" cy="3906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4,4</m:t>
                            </m:r>
                          </m:sub>
                          <m:sup>
                            <m:r>
                              <a:rPr lang="en-US" altLang="zh-TW" sz="2400" i="1">
                                <a:latin typeface="Cambria Math" panose="02040503050406030204" pitchFamily="18" charset="0"/>
                              </a:rPr>
                              <m:t>′</m:t>
                            </m:r>
                          </m:sup>
                        </m:sSubSup>
                      </m:oMath>
                    </m:oMathPara>
                  </a14:m>
                  <a:endParaRPr lang="zh-TW" altLang="en-US" sz="2400" dirty="0"/>
                </a:p>
              </p:txBody>
            </p:sp>
          </mc:Choice>
          <mc:Fallback xmlns="">
            <p:sp>
              <p:nvSpPr>
                <p:cNvPr id="307" name="文字方塊 306">
                  <a:extLst>
                    <a:ext uri="{FF2B5EF4-FFF2-40B4-BE49-F238E27FC236}">
                      <a16:creationId xmlns:a16="http://schemas.microsoft.com/office/drawing/2014/main" id="{2BCB28E2-AAE2-4C20-A36C-D3C07AAC5189}"/>
                    </a:ext>
                  </a:extLst>
                </p:cNvPr>
                <p:cNvSpPr txBox="1">
                  <a:spLocks noRot="1" noChangeAspect="1" noMove="1" noResize="1" noEditPoints="1" noAdjustHandles="1" noChangeArrowheads="1" noChangeShapeType="1" noTextEdit="1"/>
                </p:cNvSpPr>
                <p:nvPr/>
              </p:nvSpPr>
              <p:spPr>
                <a:xfrm>
                  <a:off x="5686213" y="4717020"/>
                  <a:ext cx="572208" cy="390620"/>
                </a:xfrm>
                <a:prstGeom prst="rect">
                  <a:avLst/>
                </a:prstGeom>
                <a:blipFill>
                  <a:blip r:embed="rId64"/>
                  <a:stretch>
                    <a:fillRect l="-7447" r="-4255" b="-10938"/>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308" name="文字方塊 307">
                <a:extLst>
                  <a:ext uri="{FF2B5EF4-FFF2-40B4-BE49-F238E27FC236}">
                    <a16:creationId xmlns:a16="http://schemas.microsoft.com/office/drawing/2014/main" id="{DD4A658E-556A-43EF-BC39-EC0558B43310}"/>
                  </a:ext>
                </a:extLst>
              </p:cNvPr>
              <p:cNvSpPr txBox="1"/>
              <p:nvPr/>
            </p:nvSpPr>
            <p:spPr>
              <a:xfrm>
                <a:off x="2973791" y="6446381"/>
                <a:ext cx="334322" cy="445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𝑨</m:t>
                      </m:r>
                      <m:r>
                        <a:rPr lang="en-US" altLang="zh-TW" sz="2800" i="1">
                          <a:latin typeface="Cambria Math" panose="02040503050406030204" pitchFamily="18" charset="0"/>
                        </a:rPr>
                        <m:t>′</m:t>
                      </m:r>
                    </m:oMath>
                  </m:oMathPara>
                </a14:m>
                <a:endParaRPr lang="zh-TW" altLang="en-US" sz="2800" dirty="0"/>
              </a:p>
            </p:txBody>
          </p:sp>
        </mc:Choice>
        <mc:Fallback xmlns="">
          <p:sp>
            <p:nvSpPr>
              <p:cNvPr id="308" name="文字方塊 307">
                <a:extLst>
                  <a:ext uri="{FF2B5EF4-FFF2-40B4-BE49-F238E27FC236}">
                    <a16:creationId xmlns:a16="http://schemas.microsoft.com/office/drawing/2014/main" id="{DD4A658E-556A-43EF-BC39-EC0558B43310}"/>
                  </a:ext>
                </a:extLst>
              </p:cNvPr>
              <p:cNvSpPr txBox="1">
                <a:spLocks noRot="1" noChangeAspect="1" noMove="1" noResize="1" noEditPoints="1" noAdjustHandles="1" noChangeArrowheads="1" noChangeShapeType="1" noTextEdit="1"/>
              </p:cNvSpPr>
              <p:nvPr/>
            </p:nvSpPr>
            <p:spPr>
              <a:xfrm>
                <a:off x="2973791" y="6446381"/>
                <a:ext cx="334322" cy="445443"/>
              </a:xfrm>
              <a:prstGeom prst="rect">
                <a:avLst/>
              </a:prstGeom>
              <a:blipFill>
                <a:blip r:embed="rId65"/>
                <a:stretch>
                  <a:fillRect l="-37037" t="-2778" r="-37037" b="-5556"/>
                </a:stretch>
              </a:blipFill>
            </p:spPr>
            <p:txBody>
              <a:bodyPr/>
              <a:lstStyle/>
              <a:p>
                <a:r>
                  <a:rPr lang="zh-CN" altLang="en-US">
                    <a:noFill/>
                  </a:rPr>
                  <a:t> </a:t>
                </a:r>
              </a:p>
            </p:txBody>
          </p:sp>
        </mc:Fallback>
      </mc:AlternateContent>
      <p:sp>
        <p:nvSpPr>
          <p:cNvPr id="309" name="矩形 308">
            <a:extLst>
              <a:ext uri="{FF2B5EF4-FFF2-40B4-BE49-F238E27FC236}">
                <a16:creationId xmlns:a16="http://schemas.microsoft.com/office/drawing/2014/main" id="{9F4EFB72-1938-49AB-9434-FF3A07BA520D}"/>
              </a:ext>
            </a:extLst>
          </p:cNvPr>
          <p:cNvSpPr/>
          <p:nvPr/>
        </p:nvSpPr>
        <p:spPr>
          <a:xfrm>
            <a:off x="4268180" y="3783526"/>
            <a:ext cx="515179" cy="77153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mc:AlternateContent xmlns:mc="http://schemas.openxmlformats.org/markup-compatibility/2006" xmlns:a14="http://schemas.microsoft.com/office/drawing/2010/main">
        <mc:Choice Requires="a14">
          <p:sp>
            <p:nvSpPr>
              <p:cNvPr id="310" name="文字方塊 309">
                <a:extLst>
                  <a:ext uri="{FF2B5EF4-FFF2-40B4-BE49-F238E27FC236}">
                    <a16:creationId xmlns:a16="http://schemas.microsoft.com/office/drawing/2014/main" id="{EA51F4C6-2527-4D87-BF80-ADC1FF5C5A81}"/>
                  </a:ext>
                </a:extLst>
              </p:cNvPr>
              <p:cNvSpPr txBox="1"/>
              <p:nvPr/>
            </p:nvSpPr>
            <p:spPr>
              <a:xfrm>
                <a:off x="4689593" y="1026241"/>
                <a:ext cx="879793"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1,1</m:t>
                          </m:r>
                        </m:sub>
                      </m:sSub>
                      <m:r>
                        <a:rPr lang="en-US" altLang="zh-TW" sz="2400" i="1">
                          <a:latin typeface="Cambria Math" panose="02040503050406030204" pitchFamily="18" charset="0"/>
                        </a:rPr>
                        <m:t>=</m:t>
                      </m:r>
                    </m:oMath>
                  </m:oMathPara>
                </a14:m>
                <a:endParaRPr lang="zh-TW" altLang="en-US" sz="2400" dirty="0"/>
              </a:p>
            </p:txBody>
          </p:sp>
        </mc:Choice>
        <mc:Fallback xmlns="">
          <p:sp>
            <p:nvSpPr>
              <p:cNvPr id="310" name="文字方塊 309">
                <a:extLst>
                  <a:ext uri="{FF2B5EF4-FFF2-40B4-BE49-F238E27FC236}">
                    <a16:creationId xmlns:a16="http://schemas.microsoft.com/office/drawing/2014/main" id="{EA51F4C6-2527-4D87-BF80-ADC1FF5C5A81}"/>
                  </a:ext>
                </a:extLst>
              </p:cNvPr>
              <p:cNvSpPr txBox="1">
                <a:spLocks noRot="1" noChangeAspect="1" noMove="1" noResize="1" noEditPoints="1" noAdjustHandles="1" noChangeArrowheads="1" noChangeShapeType="1" noTextEdit="1"/>
              </p:cNvSpPr>
              <p:nvPr/>
            </p:nvSpPr>
            <p:spPr>
              <a:xfrm>
                <a:off x="4689593" y="1026241"/>
                <a:ext cx="879793" cy="385555"/>
              </a:xfrm>
              <a:prstGeom prst="rect">
                <a:avLst/>
              </a:prstGeom>
              <a:blipFill>
                <a:blip r:embed="rId66"/>
                <a:stretch>
                  <a:fillRect l="-4286" r="-2857" b="-9375"/>
                </a:stretch>
              </a:blipFill>
            </p:spPr>
            <p:txBody>
              <a:bodyPr/>
              <a:lstStyle/>
              <a:p>
                <a:r>
                  <a:rPr lang="zh-CN" altLang="en-US">
                    <a:noFill/>
                  </a:rPr>
                  <a:t> </a:t>
                </a:r>
              </a:p>
            </p:txBody>
          </p:sp>
        </mc:Fallback>
      </mc:AlternateContent>
      <p:grpSp>
        <p:nvGrpSpPr>
          <p:cNvPr id="311" name="群組 310">
            <a:extLst>
              <a:ext uri="{FF2B5EF4-FFF2-40B4-BE49-F238E27FC236}">
                <a16:creationId xmlns:a16="http://schemas.microsoft.com/office/drawing/2014/main" id="{BDDB3264-0F13-4634-8153-0DDD9613414C}"/>
              </a:ext>
            </a:extLst>
          </p:cNvPr>
          <p:cNvGrpSpPr/>
          <p:nvPr/>
        </p:nvGrpSpPr>
        <p:grpSpPr>
          <a:xfrm>
            <a:off x="6197026" y="941145"/>
            <a:ext cx="715161" cy="540000"/>
            <a:chOff x="7174951" y="3803115"/>
            <a:chExt cx="715161" cy="540000"/>
          </a:xfrm>
        </p:grpSpPr>
        <p:sp>
          <p:nvSpPr>
            <p:cNvPr id="312" name="矩形 311">
              <a:extLst>
                <a:ext uri="{FF2B5EF4-FFF2-40B4-BE49-F238E27FC236}">
                  <a16:creationId xmlns:a16="http://schemas.microsoft.com/office/drawing/2014/main" id="{10700B03-1DFF-4B18-ADCC-DBAAB3918CB4}"/>
                </a:ext>
              </a:extLst>
            </p:cNvPr>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313" name="文字方塊 312">
                  <a:extLst>
                    <a:ext uri="{FF2B5EF4-FFF2-40B4-BE49-F238E27FC236}">
                      <a16:creationId xmlns:a16="http://schemas.microsoft.com/office/drawing/2014/main" id="{1791C781-490F-4B67-8E2E-355B87005AA3}"/>
                    </a:ext>
                  </a:extLst>
                </p:cNvPr>
                <p:cNvSpPr txBox="1"/>
                <p:nvPr/>
              </p:nvSpPr>
              <p:spPr>
                <a:xfrm>
                  <a:off x="7174951" y="3850932"/>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313" name="文字方塊 312">
                  <a:extLst>
                    <a:ext uri="{FF2B5EF4-FFF2-40B4-BE49-F238E27FC236}">
                      <a16:creationId xmlns:a16="http://schemas.microsoft.com/office/drawing/2014/main" id="{1791C781-490F-4B67-8E2E-355B87005AA3}"/>
                    </a:ext>
                  </a:extLst>
                </p:cNvPr>
                <p:cNvSpPr txBox="1">
                  <a:spLocks noRot="1" noChangeAspect="1" noMove="1" noResize="1" noEditPoints="1" noAdjustHandles="1" noChangeArrowheads="1" noChangeShapeType="1" noTextEdit="1"/>
                </p:cNvSpPr>
                <p:nvPr/>
              </p:nvSpPr>
              <p:spPr>
                <a:xfrm>
                  <a:off x="7174951" y="3850932"/>
                  <a:ext cx="715161" cy="470000"/>
                </a:xfrm>
                <a:prstGeom prst="rect">
                  <a:avLst/>
                </a:prstGeom>
                <a:blipFill>
                  <a:blip r:embed="rId67"/>
                  <a:stretch>
                    <a:fillRect b="-11688"/>
                  </a:stretch>
                </a:blipFill>
              </p:spPr>
              <p:txBody>
                <a:bodyPr/>
                <a:lstStyle/>
                <a:p>
                  <a:r>
                    <a:rPr lang="zh-TW" altLang="en-US">
                      <a:noFill/>
                    </a:rPr>
                    <a:t> </a:t>
                  </a:r>
                </a:p>
              </p:txBody>
            </p:sp>
          </mc:Fallback>
        </mc:AlternateContent>
      </p:grpSp>
      <p:sp>
        <p:nvSpPr>
          <p:cNvPr id="314" name="矩形 313">
            <a:extLst>
              <a:ext uri="{FF2B5EF4-FFF2-40B4-BE49-F238E27FC236}">
                <a16:creationId xmlns:a16="http://schemas.microsoft.com/office/drawing/2014/main" id="{0061DA16-BAC4-4C98-9AD9-103A9BB1B574}"/>
              </a:ext>
            </a:extLst>
          </p:cNvPr>
          <p:cNvSpPr/>
          <p:nvPr/>
        </p:nvSpPr>
        <p:spPr>
          <a:xfrm rot="5400000">
            <a:off x="5823091" y="92944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315" name="文字方塊 314">
                <a:extLst>
                  <a:ext uri="{FF2B5EF4-FFF2-40B4-BE49-F238E27FC236}">
                    <a16:creationId xmlns:a16="http://schemas.microsoft.com/office/drawing/2014/main" id="{A77EED5C-E397-4D7A-949B-BFB965B7B072}"/>
                  </a:ext>
                </a:extLst>
              </p:cNvPr>
              <p:cNvSpPr txBox="1"/>
              <p:nvPr/>
            </p:nvSpPr>
            <p:spPr>
              <a:xfrm>
                <a:off x="5639982" y="971459"/>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315" name="文字方塊 314">
                <a:extLst>
                  <a:ext uri="{FF2B5EF4-FFF2-40B4-BE49-F238E27FC236}">
                    <a16:creationId xmlns:a16="http://schemas.microsoft.com/office/drawing/2014/main" id="{A77EED5C-E397-4D7A-949B-BFB965B7B072}"/>
                  </a:ext>
                </a:extLst>
              </p:cNvPr>
              <p:cNvSpPr txBox="1">
                <a:spLocks noRot="1" noChangeAspect="1" noMove="1" noResize="1" noEditPoints="1" noAdjustHandles="1" noChangeArrowheads="1" noChangeShapeType="1" noTextEdit="1"/>
              </p:cNvSpPr>
              <p:nvPr/>
            </p:nvSpPr>
            <p:spPr>
              <a:xfrm>
                <a:off x="5639982" y="971459"/>
                <a:ext cx="715161" cy="470000"/>
              </a:xfrm>
              <a:prstGeom prst="rect">
                <a:avLst/>
              </a:prstGeom>
              <a:blipFill>
                <a:blip r:embed="rId6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6" name="文字方塊 315">
                <a:extLst>
                  <a:ext uri="{FF2B5EF4-FFF2-40B4-BE49-F238E27FC236}">
                    <a16:creationId xmlns:a16="http://schemas.microsoft.com/office/drawing/2014/main" id="{AD7EDB6C-C85A-4008-8921-5FECA29031BE}"/>
                  </a:ext>
                </a:extLst>
              </p:cNvPr>
              <p:cNvSpPr txBox="1"/>
              <p:nvPr/>
            </p:nvSpPr>
            <p:spPr>
              <a:xfrm>
                <a:off x="6915171" y="1044979"/>
                <a:ext cx="879793"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1,2</m:t>
                          </m:r>
                        </m:sub>
                      </m:sSub>
                      <m:r>
                        <a:rPr lang="en-US" altLang="zh-TW" sz="2400" i="1">
                          <a:latin typeface="Cambria Math" panose="02040503050406030204" pitchFamily="18" charset="0"/>
                        </a:rPr>
                        <m:t>=</m:t>
                      </m:r>
                    </m:oMath>
                  </m:oMathPara>
                </a14:m>
                <a:endParaRPr lang="zh-TW" altLang="en-US" sz="2400" dirty="0"/>
              </a:p>
            </p:txBody>
          </p:sp>
        </mc:Choice>
        <mc:Fallback xmlns="">
          <p:sp>
            <p:nvSpPr>
              <p:cNvPr id="316" name="文字方塊 315">
                <a:extLst>
                  <a:ext uri="{FF2B5EF4-FFF2-40B4-BE49-F238E27FC236}">
                    <a16:creationId xmlns:a16="http://schemas.microsoft.com/office/drawing/2014/main" id="{AD7EDB6C-C85A-4008-8921-5FECA29031BE}"/>
                  </a:ext>
                </a:extLst>
              </p:cNvPr>
              <p:cNvSpPr txBox="1">
                <a:spLocks noRot="1" noChangeAspect="1" noMove="1" noResize="1" noEditPoints="1" noAdjustHandles="1" noChangeArrowheads="1" noChangeShapeType="1" noTextEdit="1"/>
              </p:cNvSpPr>
              <p:nvPr/>
            </p:nvSpPr>
            <p:spPr>
              <a:xfrm>
                <a:off x="6915171" y="1044979"/>
                <a:ext cx="879793" cy="385555"/>
              </a:xfrm>
              <a:prstGeom prst="rect">
                <a:avLst/>
              </a:prstGeom>
              <a:blipFill>
                <a:blip r:embed="rId69"/>
                <a:stretch>
                  <a:fillRect l="-4286" r="-2857" b="-12903"/>
                </a:stretch>
              </a:blipFill>
            </p:spPr>
            <p:txBody>
              <a:bodyPr/>
              <a:lstStyle/>
              <a:p>
                <a:r>
                  <a:rPr lang="zh-CN" altLang="en-US">
                    <a:noFill/>
                  </a:rPr>
                  <a:t> </a:t>
                </a:r>
              </a:p>
            </p:txBody>
          </p:sp>
        </mc:Fallback>
      </mc:AlternateContent>
      <p:grpSp>
        <p:nvGrpSpPr>
          <p:cNvPr id="317" name="群組 316">
            <a:extLst>
              <a:ext uri="{FF2B5EF4-FFF2-40B4-BE49-F238E27FC236}">
                <a16:creationId xmlns:a16="http://schemas.microsoft.com/office/drawing/2014/main" id="{A9931EFC-73F2-48DB-BA6A-211392636F0E}"/>
              </a:ext>
            </a:extLst>
          </p:cNvPr>
          <p:cNvGrpSpPr/>
          <p:nvPr/>
        </p:nvGrpSpPr>
        <p:grpSpPr>
          <a:xfrm>
            <a:off x="8422604" y="959883"/>
            <a:ext cx="715161" cy="540000"/>
            <a:chOff x="7174951" y="3803115"/>
            <a:chExt cx="715161" cy="540000"/>
          </a:xfrm>
        </p:grpSpPr>
        <p:sp>
          <p:nvSpPr>
            <p:cNvPr id="318" name="矩形 317">
              <a:extLst>
                <a:ext uri="{FF2B5EF4-FFF2-40B4-BE49-F238E27FC236}">
                  <a16:creationId xmlns:a16="http://schemas.microsoft.com/office/drawing/2014/main" id="{B7502F79-7D5E-47C7-BD3B-B51CF5E44E81}"/>
                </a:ext>
              </a:extLst>
            </p:cNvPr>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319" name="文字方塊 318">
                  <a:extLst>
                    <a:ext uri="{FF2B5EF4-FFF2-40B4-BE49-F238E27FC236}">
                      <a16:creationId xmlns:a16="http://schemas.microsoft.com/office/drawing/2014/main" id="{68A2AF61-F83E-4FA8-9DBB-E919B9B8EB93}"/>
                    </a:ext>
                  </a:extLst>
                </p:cNvPr>
                <p:cNvSpPr txBox="1"/>
                <p:nvPr/>
              </p:nvSpPr>
              <p:spPr>
                <a:xfrm>
                  <a:off x="7174951" y="3850932"/>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319" name="文字方塊 318">
                  <a:extLst>
                    <a:ext uri="{FF2B5EF4-FFF2-40B4-BE49-F238E27FC236}">
                      <a16:creationId xmlns:a16="http://schemas.microsoft.com/office/drawing/2014/main" id="{68A2AF61-F83E-4FA8-9DBB-E919B9B8EB93}"/>
                    </a:ext>
                  </a:extLst>
                </p:cNvPr>
                <p:cNvSpPr txBox="1">
                  <a:spLocks noRot="1" noChangeAspect="1" noMove="1" noResize="1" noEditPoints="1" noAdjustHandles="1" noChangeArrowheads="1" noChangeShapeType="1" noTextEdit="1"/>
                </p:cNvSpPr>
                <p:nvPr/>
              </p:nvSpPr>
              <p:spPr>
                <a:xfrm>
                  <a:off x="7174951" y="3850932"/>
                  <a:ext cx="715161" cy="470000"/>
                </a:xfrm>
                <a:prstGeom prst="rect">
                  <a:avLst/>
                </a:prstGeom>
                <a:blipFill>
                  <a:blip r:embed="rId70"/>
                  <a:stretch>
                    <a:fillRect b="-11688"/>
                  </a:stretch>
                </a:blipFill>
              </p:spPr>
              <p:txBody>
                <a:bodyPr/>
                <a:lstStyle/>
                <a:p>
                  <a:r>
                    <a:rPr lang="zh-TW" altLang="en-US">
                      <a:noFill/>
                    </a:rPr>
                    <a:t> </a:t>
                  </a:r>
                </a:p>
              </p:txBody>
            </p:sp>
          </mc:Fallback>
        </mc:AlternateContent>
      </p:grpSp>
      <p:sp>
        <p:nvSpPr>
          <p:cNvPr id="320" name="矩形 319">
            <a:extLst>
              <a:ext uri="{FF2B5EF4-FFF2-40B4-BE49-F238E27FC236}">
                <a16:creationId xmlns:a16="http://schemas.microsoft.com/office/drawing/2014/main" id="{1571B7D3-D008-4B10-9882-DF62074CE016}"/>
              </a:ext>
            </a:extLst>
          </p:cNvPr>
          <p:cNvSpPr/>
          <p:nvPr/>
        </p:nvSpPr>
        <p:spPr>
          <a:xfrm rot="5400000">
            <a:off x="8048669" y="948179"/>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321" name="文字方塊 320">
                <a:extLst>
                  <a:ext uri="{FF2B5EF4-FFF2-40B4-BE49-F238E27FC236}">
                    <a16:creationId xmlns:a16="http://schemas.microsoft.com/office/drawing/2014/main" id="{08FDE936-E303-446F-94D5-601297B69ACA}"/>
                  </a:ext>
                </a:extLst>
              </p:cNvPr>
              <p:cNvSpPr txBox="1"/>
              <p:nvPr/>
            </p:nvSpPr>
            <p:spPr>
              <a:xfrm>
                <a:off x="7865560" y="990197"/>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321" name="文字方塊 320">
                <a:extLst>
                  <a:ext uri="{FF2B5EF4-FFF2-40B4-BE49-F238E27FC236}">
                    <a16:creationId xmlns:a16="http://schemas.microsoft.com/office/drawing/2014/main" id="{08FDE936-E303-446F-94D5-601297B69ACA}"/>
                  </a:ext>
                </a:extLst>
              </p:cNvPr>
              <p:cNvSpPr txBox="1">
                <a:spLocks noRot="1" noChangeAspect="1" noMove="1" noResize="1" noEditPoints="1" noAdjustHandles="1" noChangeArrowheads="1" noChangeShapeType="1" noTextEdit="1"/>
              </p:cNvSpPr>
              <p:nvPr/>
            </p:nvSpPr>
            <p:spPr>
              <a:xfrm>
                <a:off x="7865560" y="990197"/>
                <a:ext cx="715161" cy="470000"/>
              </a:xfrm>
              <a:prstGeom prst="rect">
                <a:avLst/>
              </a:prstGeom>
              <a:blipFill>
                <a:blip r:embed="rId7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2" name="文字方塊 321">
                <a:extLst>
                  <a:ext uri="{FF2B5EF4-FFF2-40B4-BE49-F238E27FC236}">
                    <a16:creationId xmlns:a16="http://schemas.microsoft.com/office/drawing/2014/main" id="{2E9F4A46-CD17-4D26-AFAD-4191470F72D9}"/>
                  </a:ext>
                </a:extLst>
              </p:cNvPr>
              <p:cNvSpPr txBox="1"/>
              <p:nvPr/>
            </p:nvSpPr>
            <p:spPr>
              <a:xfrm>
                <a:off x="4689593" y="1768145"/>
                <a:ext cx="879793"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1,3</m:t>
                          </m:r>
                        </m:sub>
                      </m:sSub>
                      <m:r>
                        <a:rPr lang="en-US" altLang="zh-TW" sz="2400" i="1">
                          <a:latin typeface="Cambria Math" panose="02040503050406030204" pitchFamily="18" charset="0"/>
                        </a:rPr>
                        <m:t>=</m:t>
                      </m:r>
                    </m:oMath>
                  </m:oMathPara>
                </a14:m>
                <a:endParaRPr lang="zh-TW" altLang="en-US" sz="2400" dirty="0"/>
              </a:p>
            </p:txBody>
          </p:sp>
        </mc:Choice>
        <mc:Fallback xmlns="">
          <p:sp>
            <p:nvSpPr>
              <p:cNvPr id="322" name="文字方塊 321">
                <a:extLst>
                  <a:ext uri="{FF2B5EF4-FFF2-40B4-BE49-F238E27FC236}">
                    <a16:creationId xmlns:a16="http://schemas.microsoft.com/office/drawing/2014/main" id="{2E9F4A46-CD17-4D26-AFAD-4191470F72D9}"/>
                  </a:ext>
                </a:extLst>
              </p:cNvPr>
              <p:cNvSpPr txBox="1">
                <a:spLocks noRot="1" noChangeAspect="1" noMove="1" noResize="1" noEditPoints="1" noAdjustHandles="1" noChangeArrowheads="1" noChangeShapeType="1" noTextEdit="1"/>
              </p:cNvSpPr>
              <p:nvPr/>
            </p:nvSpPr>
            <p:spPr>
              <a:xfrm>
                <a:off x="4689593" y="1768145"/>
                <a:ext cx="879793" cy="385555"/>
              </a:xfrm>
              <a:prstGeom prst="rect">
                <a:avLst/>
              </a:prstGeom>
              <a:blipFill>
                <a:blip r:embed="rId72"/>
                <a:stretch>
                  <a:fillRect l="-4286" r="-2857" b="-9677"/>
                </a:stretch>
              </a:blipFill>
            </p:spPr>
            <p:txBody>
              <a:bodyPr/>
              <a:lstStyle/>
              <a:p>
                <a:r>
                  <a:rPr lang="zh-CN" altLang="en-US">
                    <a:noFill/>
                  </a:rPr>
                  <a:t> </a:t>
                </a:r>
              </a:p>
            </p:txBody>
          </p:sp>
        </mc:Fallback>
      </mc:AlternateContent>
      <p:grpSp>
        <p:nvGrpSpPr>
          <p:cNvPr id="323" name="群組 322">
            <a:extLst>
              <a:ext uri="{FF2B5EF4-FFF2-40B4-BE49-F238E27FC236}">
                <a16:creationId xmlns:a16="http://schemas.microsoft.com/office/drawing/2014/main" id="{C0245543-7158-4648-9F50-4F057FB27B6A}"/>
              </a:ext>
            </a:extLst>
          </p:cNvPr>
          <p:cNvGrpSpPr/>
          <p:nvPr/>
        </p:nvGrpSpPr>
        <p:grpSpPr>
          <a:xfrm>
            <a:off x="6197026" y="1683049"/>
            <a:ext cx="715161" cy="540000"/>
            <a:chOff x="7174951" y="3803115"/>
            <a:chExt cx="715161" cy="540000"/>
          </a:xfrm>
        </p:grpSpPr>
        <p:sp>
          <p:nvSpPr>
            <p:cNvPr id="324" name="矩形 323">
              <a:extLst>
                <a:ext uri="{FF2B5EF4-FFF2-40B4-BE49-F238E27FC236}">
                  <a16:creationId xmlns:a16="http://schemas.microsoft.com/office/drawing/2014/main" id="{22B46A07-6D10-4FEC-A512-84B0472DC760}"/>
                </a:ext>
              </a:extLst>
            </p:cNvPr>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325" name="文字方塊 324">
                  <a:extLst>
                    <a:ext uri="{FF2B5EF4-FFF2-40B4-BE49-F238E27FC236}">
                      <a16:creationId xmlns:a16="http://schemas.microsoft.com/office/drawing/2014/main" id="{82B471FD-CFE4-493B-9F25-9538BB5443AB}"/>
                    </a:ext>
                  </a:extLst>
                </p:cNvPr>
                <p:cNvSpPr txBox="1"/>
                <p:nvPr/>
              </p:nvSpPr>
              <p:spPr>
                <a:xfrm>
                  <a:off x="7174951" y="3850932"/>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325" name="文字方塊 324">
                  <a:extLst>
                    <a:ext uri="{FF2B5EF4-FFF2-40B4-BE49-F238E27FC236}">
                      <a16:creationId xmlns:a16="http://schemas.microsoft.com/office/drawing/2014/main" id="{82B471FD-CFE4-493B-9F25-9538BB5443AB}"/>
                    </a:ext>
                  </a:extLst>
                </p:cNvPr>
                <p:cNvSpPr txBox="1">
                  <a:spLocks noRot="1" noChangeAspect="1" noMove="1" noResize="1" noEditPoints="1" noAdjustHandles="1" noChangeArrowheads="1" noChangeShapeType="1" noTextEdit="1"/>
                </p:cNvSpPr>
                <p:nvPr/>
              </p:nvSpPr>
              <p:spPr>
                <a:xfrm>
                  <a:off x="7174951" y="3850932"/>
                  <a:ext cx="715161" cy="470000"/>
                </a:xfrm>
                <a:prstGeom prst="rect">
                  <a:avLst/>
                </a:prstGeom>
                <a:blipFill>
                  <a:blip r:embed="rId73"/>
                  <a:stretch>
                    <a:fillRect b="-11688"/>
                  </a:stretch>
                </a:blipFill>
              </p:spPr>
              <p:txBody>
                <a:bodyPr/>
                <a:lstStyle/>
                <a:p>
                  <a:r>
                    <a:rPr lang="zh-TW" altLang="en-US">
                      <a:noFill/>
                    </a:rPr>
                    <a:t> </a:t>
                  </a:r>
                </a:p>
              </p:txBody>
            </p:sp>
          </mc:Fallback>
        </mc:AlternateContent>
      </p:grpSp>
      <p:sp>
        <p:nvSpPr>
          <p:cNvPr id="326" name="矩形 325">
            <a:extLst>
              <a:ext uri="{FF2B5EF4-FFF2-40B4-BE49-F238E27FC236}">
                <a16:creationId xmlns:a16="http://schemas.microsoft.com/office/drawing/2014/main" id="{792E96AC-ED79-46D8-80B1-12FB9C671BC9}"/>
              </a:ext>
            </a:extLst>
          </p:cNvPr>
          <p:cNvSpPr/>
          <p:nvPr/>
        </p:nvSpPr>
        <p:spPr>
          <a:xfrm rot="5400000">
            <a:off x="5823091" y="1671345"/>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327" name="文字方塊 326">
                <a:extLst>
                  <a:ext uri="{FF2B5EF4-FFF2-40B4-BE49-F238E27FC236}">
                    <a16:creationId xmlns:a16="http://schemas.microsoft.com/office/drawing/2014/main" id="{FAA6FE91-1A53-448E-A863-40F63FBD9E6D}"/>
                  </a:ext>
                </a:extLst>
              </p:cNvPr>
              <p:cNvSpPr txBox="1"/>
              <p:nvPr/>
            </p:nvSpPr>
            <p:spPr>
              <a:xfrm>
                <a:off x="5639982" y="1713363"/>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327" name="文字方塊 326">
                <a:extLst>
                  <a:ext uri="{FF2B5EF4-FFF2-40B4-BE49-F238E27FC236}">
                    <a16:creationId xmlns:a16="http://schemas.microsoft.com/office/drawing/2014/main" id="{FAA6FE91-1A53-448E-A863-40F63FBD9E6D}"/>
                  </a:ext>
                </a:extLst>
              </p:cNvPr>
              <p:cNvSpPr txBox="1">
                <a:spLocks noRot="1" noChangeAspect="1" noMove="1" noResize="1" noEditPoints="1" noAdjustHandles="1" noChangeArrowheads="1" noChangeShapeType="1" noTextEdit="1"/>
              </p:cNvSpPr>
              <p:nvPr/>
            </p:nvSpPr>
            <p:spPr>
              <a:xfrm>
                <a:off x="5639982" y="1713363"/>
                <a:ext cx="715161" cy="470000"/>
              </a:xfrm>
              <a:prstGeom prst="rect">
                <a:avLst/>
              </a:prstGeom>
              <a:blipFill>
                <a:blip r:embed="rId7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8" name="文字方塊 327">
                <a:extLst>
                  <a:ext uri="{FF2B5EF4-FFF2-40B4-BE49-F238E27FC236}">
                    <a16:creationId xmlns:a16="http://schemas.microsoft.com/office/drawing/2014/main" id="{4B3BA63A-D475-4A09-AEF7-BD06F17F96C3}"/>
                  </a:ext>
                </a:extLst>
              </p:cNvPr>
              <p:cNvSpPr txBox="1"/>
              <p:nvPr/>
            </p:nvSpPr>
            <p:spPr>
              <a:xfrm>
                <a:off x="6897904" y="1785648"/>
                <a:ext cx="879793"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1,4</m:t>
                          </m:r>
                        </m:sub>
                      </m:sSub>
                      <m:r>
                        <a:rPr lang="en-US" altLang="zh-TW" sz="2400" i="1">
                          <a:latin typeface="Cambria Math" panose="02040503050406030204" pitchFamily="18" charset="0"/>
                        </a:rPr>
                        <m:t>=</m:t>
                      </m:r>
                    </m:oMath>
                  </m:oMathPara>
                </a14:m>
                <a:endParaRPr lang="zh-TW" altLang="en-US" sz="2400" dirty="0"/>
              </a:p>
            </p:txBody>
          </p:sp>
        </mc:Choice>
        <mc:Fallback xmlns="">
          <p:sp>
            <p:nvSpPr>
              <p:cNvPr id="328" name="文字方塊 327">
                <a:extLst>
                  <a:ext uri="{FF2B5EF4-FFF2-40B4-BE49-F238E27FC236}">
                    <a16:creationId xmlns:a16="http://schemas.microsoft.com/office/drawing/2014/main" id="{4B3BA63A-D475-4A09-AEF7-BD06F17F96C3}"/>
                  </a:ext>
                </a:extLst>
              </p:cNvPr>
              <p:cNvSpPr txBox="1">
                <a:spLocks noRot="1" noChangeAspect="1" noMove="1" noResize="1" noEditPoints="1" noAdjustHandles="1" noChangeArrowheads="1" noChangeShapeType="1" noTextEdit="1"/>
              </p:cNvSpPr>
              <p:nvPr/>
            </p:nvSpPr>
            <p:spPr>
              <a:xfrm>
                <a:off x="6897904" y="1785648"/>
                <a:ext cx="879793" cy="385555"/>
              </a:xfrm>
              <a:prstGeom prst="rect">
                <a:avLst/>
              </a:prstGeom>
              <a:blipFill>
                <a:blip r:embed="rId75"/>
                <a:stretch>
                  <a:fillRect l="-4286" r="-2857" b="-12903"/>
                </a:stretch>
              </a:blipFill>
            </p:spPr>
            <p:txBody>
              <a:bodyPr/>
              <a:lstStyle/>
              <a:p>
                <a:r>
                  <a:rPr lang="zh-CN" altLang="en-US">
                    <a:noFill/>
                  </a:rPr>
                  <a:t> </a:t>
                </a:r>
              </a:p>
            </p:txBody>
          </p:sp>
        </mc:Fallback>
      </mc:AlternateContent>
      <p:grpSp>
        <p:nvGrpSpPr>
          <p:cNvPr id="329" name="群組 328">
            <a:extLst>
              <a:ext uri="{FF2B5EF4-FFF2-40B4-BE49-F238E27FC236}">
                <a16:creationId xmlns:a16="http://schemas.microsoft.com/office/drawing/2014/main" id="{D19E125F-4A15-4DF2-BAF9-6CC0FEE6582F}"/>
              </a:ext>
            </a:extLst>
          </p:cNvPr>
          <p:cNvGrpSpPr/>
          <p:nvPr/>
        </p:nvGrpSpPr>
        <p:grpSpPr>
          <a:xfrm>
            <a:off x="8405337" y="1700552"/>
            <a:ext cx="715161" cy="540000"/>
            <a:chOff x="7174951" y="3803115"/>
            <a:chExt cx="715161" cy="540000"/>
          </a:xfrm>
        </p:grpSpPr>
        <p:sp>
          <p:nvSpPr>
            <p:cNvPr id="330" name="矩形 329">
              <a:extLst>
                <a:ext uri="{FF2B5EF4-FFF2-40B4-BE49-F238E27FC236}">
                  <a16:creationId xmlns:a16="http://schemas.microsoft.com/office/drawing/2014/main" id="{54EC58BB-EAB9-4645-9D3D-C03292C808A9}"/>
                </a:ext>
              </a:extLst>
            </p:cNvPr>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331" name="文字方塊 330">
                  <a:extLst>
                    <a:ext uri="{FF2B5EF4-FFF2-40B4-BE49-F238E27FC236}">
                      <a16:creationId xmlns:a16="http://schemas.microsoft.com/office/drawing/2014/main" id="{6DD68C15-398F-46AC-B7C8-A9DE9A098A36}"/>
                    </a:ext>
                  </a:extLst>
                </p:cNvPr>
                <p:cNvSpPr txBox="1"/>
                <p:nvPr/>
              </p:nvSpPr>
              <p:spPr>
                <a:xfrm>
                  <a:off x="7174951" y="3850932"/>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331" name="文字方塊 330">
                  <a:extLst>
                    <a:ext uri="{FF2B5EF4-FFF2-40B4-BE49-F238E27FC236}">
                      <a16:creationId xmlns:a16="http://schemas.microsoft.com/office/drawing/2014/main" id="{6DD68C15-398F-46AC-B7C8-A9DE9A098A36}"/>
                    </a:ext>
                  </a:extLst>
                </p:cNvPr>
                <p:cNvSpPr txBox="1">
                  <a:spLocks noRot="1" noChangeAspect="1" noMove="1" noResize="1" noEditPoints="1" noAdjustHandles="1" noChangeArrowheads="1" noChangeShapeType="1" noTextEdit="1"/>
                </p:cNvSpPr>
                <p:nvPr/>
              </p:nvSpPr>
              <p:spPr>
                <a:xfrm>
                  <a:off x="7174951" y="3850932"/>
                  <a:ext cx="715161" cy="470000"/>
                </a:xfrm>
                <a:prstGeom prst="rect">
                  <a:avLst/>
                </a:prstGeom>
                <a:blipFill>
                  <a:blip r:embed="rId76"/>
                  <a:stretch>
                    <a:fillRect b="-11688"/>
                  </a:stretch>
                </a:blipFill>
              </p:spPr>
              <p:txBody>
                <a:bodyPr/>
                <a:lstStyle/>
                <a:p>
                  <a:r>
                    <a:rPr lang="zh-TW" altLang="en-US">
                      <a:noFill/>
                    </a:rPr>
                    <a:t> </a:t>
                  </a:r>
                </a:p>
              </p:txBody>
            </p:sp>
          </mc:Fallback>
        </mc:AlternateContent>
      </p:grpSp>
      <p:sp>
        <p:nvSpPr>
          <p:cNvPr id="332" name="矩形 331">
            <a:extLst>
              <a:ext uri="{FF2B5EF4-FFF2-40B4-BE49-F238E27FC236}">
                <a16:creationId xmlns:a16="http://schemas.microsoft.com/office/drawing/2014/main" id="{11F548E7-BD46-4A67-B9A8-748C59838E22}"/>
              </a:ext>
            </a:extLst>
          </p:cNvPr>
          <p:cNvSpPr/>
          <p:nvPr/>
        </p:nvSpPr>
        <p:spPr>
          <a:xfrm rot="5400000">
            <a:off x="8031402" y="1688848"/>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333" name="文字方塊 332">
                <a:extLst>
                  <a:ext uri="{FF2B5EF4-FFF2-40B4-BE49-F238E27FC236}">
                    <a16:creationId xmlns:a16="http://schemas.microsoft.com/office/drawing/2014/main" id="{7634A156-6904-45AC-918C-A1E673126532}"/>
                  </a:ext>
                </a:extLst>
              </p:cNvPr>
              <p:cNvSpPr txBox="1"/>
              <p:nvPr/>
            </p:nvSpPr>
            <p:spPr>
              <a:xfrm>
                <a:off x="7848293" y="1730867"/>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333" name="文字方塊 332">
                <a:extLst>
                  <a:ext uri="{FF2B5EF4-FFF2-40B4-BE49-F238E27FC236}">
                    <a16:creationId xmlns:a16="http://schemas.microsoft.com/office/drawing/2014/main" id="{7634A156-6904-45AC-918C-A1E673126532}"/>
                  </a:ext>
                </a:extLst>
              </p:cNvPr>
              <p:cNvSpPr txBox="1">
                <a:spLocks noRot="1" noChangeAspect="1" noMove="1" noResize="1" noEditPoints="1" noAdjustHandles="1" noChangeArrowheads="1" noChangeShapeType="1" noTextEdit="1"/>
              </p:cNvSpPr>
              <p:nvPr/>
            </p:nvSpPr>
            <p:spPr>
              <a:xfrm>
                <a:off x="7848293" y="1730867"/>
                <a:ext cx="715161" cy="468975"/>
              </a:xfrm>
              <a:prstGeom prst="rect">
                <a:avLst/>
              </a:prstGeom>
              <a:blipFill>
                <a:blip r:embed="rId77"/>
                <a:stretch>
                  <a:fillRect/>
                </a:stretch>
              </a:blipFill>
            </p:spPr>
            <p:txBody>
              <a:bodyPr/>
              <a:lstStyle/>
              <a:p>
                <a:r>
                  <a:rPr lang="zh-CN" altLang="en-US">
                    <a:noFill/>
                  </a:rPr>
                  <a:t> </a:t>
                </a:r>
              </a:p>
            </p:txBody>
          </p:sp>
        </mc:Fallback>
      </mc:AlternateContent>
      <p:grpSp>
        <p:nvGrpSpPr>
          <p:cNvPr id="334" name="群組 333">
            <a:extLst>
              <a:ext uri="{FF2B5EF4-FFF2-40B4-BE49-F238E27FC236}">
                <a16:creationId xmlns:a16="http://schemas.microsoft.com/office/drawing/2014/main" id="{E5ABA450-95E0-4A07-A8E1-545E19AF8546}"/>
              </a:ext>
            </a:extLst>
          </p:cNvPr>
          <p:cNvGrpSpPr/>
          <p:nvPr/>
        </p:nvGrpSpPr>
        <p:grpSpPr>
          <a:xfrm>
            <a:off x="11606644" y="1392006"/>
            <a:ext cx="715161" cy="540000"/>
            <a:chOff x="7174951" y="3803115"/>
            <a:chExt cx="715161" cy="540000"/>
          </a:xfrm>
        </p:grpSpPr>
        <p:sp>
          <p:nvSpPr>
            <p:cNvPr id="335" name="矩形 334">
              <a:extLst>
                <a:ext uri="{FF2B5EF4-FFF2-40B4-BE49-F238E27FC236}">
                  <a16:creationId xmlns:a16="http://schemas.microsoft.com/office/drawing/2014/main" id="{EAF6A66E-2F89-4111-AC0F-825EDA9DA214}"/>
                </a:ext>
              </a:extLst>
            </p:cNvPr>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336" name="文字方塊 335">
                  <a:extLst>
                    <a:ext uri="{FF2B5EF4-FFF2-40B4-BE49-F238E27FC236}">
                      <a16:creationId xmlns:a16="http://schemas.microsoft.com/office/drawing/2014/main" id="{E3795AA5-F6D8-4E4C-8E4E-F98023C1090B}"/>
                    </a:ext>
                  </a:extLst>
                </p:cNvPr>
                <p:cNvSpPr txBox="1"/>
                <p:nvPr/>
              </p:nvSpPr>
              <p:spPr>
                <a:xfrm>
                  <a:off x="7174951" y="3850932"/>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336" name="文字方塊 335">
                  <a:extLst>
                    <a:ext uri="{FF2B5EF4-FFF2-40B4-BE49-F238E27FC236}">
                      <a16:creationId xmlns:a16="http://schemas.microsoft.com/office/drawing/2014/main" id="{E3795AA5-F6D8-4E4C-8E4E-F98023C1090B}"/>
                    </a:ext>
                  </a:extLst>
                </p:cNvPr>
                <p:cNvSpPr txBox="1">
                  <a:spLocks noRot="1" noChangeAspect="1" noMove="1" noResize="1" noEditPoints="1" noAdjustHandles="1" noChangeArrowheads="1" noChangeShapeType="1" noTextEdit="1"/>
                </p:cNvSpPr>
                <p:nvPr/>
              </p:nvSpPr>
              <p:spPr>
                <a:xfrm>
                  <a:off x="7174951" y="3850932"/>
                  <a:ext cx="715161" cy="470000"/>
                </a:xfrm>
                <a:prstGeom prst="rect">
                  <a:avLst/>
                </a:prstGeom>
                <a:blipFill>
                  <a:blip r:embed="rId78"/>
                  <a:stretch>
                    <a:fillRect b="-11688"/>
                  </a:stretch>
                </a:blipFill>
              </p:spPr>
              <p:txBody>
                <a:bodyPr/>
                <a:lstStyle/>
                <a:p>
                  <a:r>
                    <a:rPr lang="zh-TW" altLang="en-US">
                      <a:noFill/>
                    </a:rPr>
                    <a:t> </a:t>
                  </a:r>
                </a:p>
              </p:txBody>
            </p:sp>
          </mc:Fallback>
        </mc:AlternateContent>
      </p:grpSp>
      <p:grpSp>
        <p:nvGrpSpPr>
          <p:cNvPr id="337" name="群組 336">
            <a:extLst>
              <a:ext uri="{FF2B5EF4-FFF2-40B4-BE49-F238E27FC236}">
                <a16:creationId xmlns:a16="http://schemas.microsoft.com/office/drawing/2014/main" id="{9EDE75CB-1F59-4425-873A-A9E32DC3CE99}"/>
              </a:ext>
            </a:extLst>
          </p:cNvPr>
          <p:cNvGrpSpPr/>
          <p:nvPr/>
        </p:nvGrpSpPr>
        <p:grpSpPr>
          <a:xfrm>
            <a:off x="10948816" y="836532"/>
            <a:ext cx="715161" cy="470000"/>
            <a:chOff x="7193535" y="5191659"/>
            <a:chExt cx="715161" cy="470000"/>
          </a:xfrm>
        </p:grpSpPr>
        <p:sp>
          <p:nvSpPr>
            <p:cNvPr id="338" name="矩形 337">
              <a:extLst>
                <a:ext uri="{FF2B5EF4-FFF2-40B4-BE49-F238E27FC236}">
                  <a16:creationId xmlns:a16="http://schemas.microsoft.com/office/drawing/2014/main" id="{1DFDBBCF-3E02-4DAE-BC97-5E2B4EDC390F}"/>
                </a:ext>
              </a:extLst>
            </p:cNvPr>
            <p:cNvSpPr/>
            <p:nvPr/>
          </p:nvSpPr>
          <p:spPr>
            <a:xfrm rot="5400000">
              <a:off x="7376645" y="514964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339" name="文字方塊 338">
                  <a:extLst>
                    <a:ext uri="{FF2B5EF4-FFF2-40B4-BE49-F238E27FC236}">
                      <a16:creationId xmlns:a16="http://schemas.microsoft.com/office/drawing/2014/main" id="{59007B56-0EA3-419D-BD9C-ECA4609FFC71}"/>
                    </a:ext>
                  </a:extLst>
                </p:cNvPr>
                <p:cNvSpPr txBox="1"/>
                <p:nvPr/>
              </p:nvSpPr>
              <p:spPr>
                <a:xfrm>
                  <a:off x="7193535" y="5191659"/>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339" name="文字方塊 338">
                  <a:extLst>
                    <a:ext uri="{FF2B5EF4-FFF2-40B4-BE49-F238E27FC236}">
                      <a16:creationId xmlns:a16="http://schemas.microsoft.com/office/drawing/2014/main" id="{59007B56-0EA3-419D-BD9C-ECA4609FFC71}"/>
                    </a:ext>
                  </a:extLst>
                </p:cNvPr>
                <p:cNvSpPr txBox="1">
                  <a:spLocks noRot="1" noChangeAspect="1" noMove="1" noResize="1" noEditPoints="1" noAdjustHandles="1" noChangeArrowheads="1" noChangeShapeType="1" noTextEdit="1"/>
                </p:cNvSpPr>
                <p:nvPr/>
              </p:nvSpPr>
              <p:spPr>
                <a:xfrm>
                  <a:off x="7193535" y="5191659"/>
                  <a:ext cx="715161" cy="470000"/>
                </a:xfrm>
                <a:prstGeom prst="rect">
                  <a:avLst/>
                </a:prstGeom>
                <a:blipFill>
                  <a:blip r:embed="rId79"/>
                  <a:stretch>
                    <a:fillRect/>
                  </a:stretch>
                </a:blipFill>
              </p:spPr>
              <p:txBody>
                <a:bodyPr/>
                <a:lstStyle/>
                <a:p>
                  <a:r>
                    <a:rPr lang="zh-TW" altLang="en-US">
                      <a:noFill/>
                    </a:rPr>
                    <a:t> </a:t>
                  </a:r>
                </a:p>
              </p:txBody>
            </p:sp>
          </mc:Fallback>
        </mc:AlternateContent>
      </p:grpSp>
      <p:grpSp>
        <p:nvGrpSpPr>
          <p:cNvPr id="340" name="群組 339">
            <a:extLst>
              <a:ext uri="{FF2B5EF4-FFF2-40B4-BE49-F238E27FC236}">
                <a16:creationId xmlns:a16="http://schemas.microsoft.com/office/drawing/2014/main" id="{AA831AA2-6129-4D0F-BFB9-3FAA036DE721}"/>
              </a:ext>
            </a:extLst>
          </p:cNvPr>
          <p:cNvGrpSpPr/>
          <p:nvPr/>
        </p:nvGrpSpPr>
        <p:grpSpPr>
          <a:xfrm>
            <a:off x="10948816" y="1250107"/>
            <a:ext cx="715161" cy="470000"/>
            <a:chOff x="7193535" y="5191659"/>
            <a:chExt cx="715161" cy="470000"/>
          </a:xfrm>
        </p:grpSpPr>
        <p:sp>
          <p:nvSpPr>
            <p:cNvPr id="341" name="矩形 340">
              <a:extLst>
                <a:ext uri="{FF2B5EF4-FFF2-40B4-BE49-F238E27FC236}">
                  <a16:creationId xmlns:a16="http://schemas.microsoft.com/office/drawing/2014/main" id="{80826763-6DB5-4C20-B5FA-D9E951B171D8}"/>
                </a:ext>
              </a:extLst>
            </p:cNvPr>
            <p:cNvSpPr/>
            <p:nvPr/>
          </p:nvSpPr>
          <p:spPr>
            <a:xfrm rot="5400000">
              <a:off x="7376645" y="514964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342" name="文字方塊 341">
                  <a:extLst>
                    <a:ext uri="{FF2B5EF4-FFF2-40B4-BE49-F238E27FC236}">
                      <a16:creationId xmlns:a16="http://schemas.microsoft.com/office/drawing/2014/main" id="{B8C5306E-D907-43F6-8819-402A7D9E4E4E}"/>
                    </a:ext>
                  </a:extLst>
                </p:cNvPr>
                <p:cNvSpPr txBox="1"/>
                <p:nvPr/>
              </p:nvSpPr>
              <p:spPr>
                <a:xfrm>
                  <a:off x="7193535" y="5191659"/>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342" name="文字方塊 341">
                  <a:extLst>
                    <a:ext uri="{FF2B5EF4-FFF2-40B4-BE49-F238E27FC236}">
                      <a16:creationId xmlns:a16="http://schemas.microsoft.com/office/drawing/2014/main" id="{B8C5306E-D907-43F6-8819-402A7D9E4E4E}"/>
                    </a:ext>
                  </a:extLst>
                </p:cNvPr>
                <p:cNvSpPr txBox="1">
                  <a:spLocks noRot="1" noChangeAspect="1" noMove="1" noResize="1" noEditPoints="1" noAdjustHandles="1" noChangeArrowheads="1" noChangeShapeType="1" noTextEdit="1"/>
                </p:cNvSpPr>
                <p:nvPr/>
              </p:nvSpPr>
              <p:spPr>
                <a:xfrm>
                  <a:off x="7193535" y="5191659"/>
                  <a:ext cx="715161" cy="470000"/>
                </a:xfrm>
                <a:prstGeom prst="rect">
                  <a:avLst/>
                </a:prstGeom>
                <a:blipFill>
                  <a:blip r:embed="rId80"/>
                  <a:stretch>
                    <a:fillRect/>
                  </a:stretch>
                </a:blipFill>
              </p:spPr>
              <p:txBody>
                <a:bodyPr/>
                <a:lstStyle/>
                <a:p>
                  <a:r>
                    <a:rPr lang="zh-TW" altLang="en-US">
                      <a:noFill/>
                    </a:rPr>
                    <a:t> </a:t>
                  </a:r>
                </a:p>
              </p:txBody>
            </p:sp>
          </mc:Fallback>
        </mc:AlternateContent>
      </p:grpSp>
      <p:grpSp>
        <p:nvGrpSpPr>
          <p:cNvPr id="343" name="群組 342">
            <a:extLst>
              <a:ext uri="{FF2B5EF4-FFF2-40B4-BE49-F238E27FC236}">
                <a16:creationId xmlns:a16="http://schemas.microsoft.com/office/drawing/2014/main" id="{A1B7DF20-BA37-4469-B852-CCAEB9F759D8}"/>
              </a:ext>
            </a:extLst>
          </p:cNvPr>
          <p:cNvGrpSpPr/>
          <p:nvPr/>
        </p:nvGrpSpPr>
        <p:grpSpPr>
          <a:xfrm>
            <a:off x="10948816" y="1662006"/>
            <a:ext cx="715161" cy="470000"/>
            <a:chOff x="7193535" y="5191659"/>
            <a:chExt cx="715161" cy="470000"/>
          </a:xfrm>
        </p:grpSpPr>
        <p:sp>
          <p:nvSpPr>
            <p:cNvPr id="344" name="矩形 343">
              <a:extLst>
                <a:ext uri="{FF2B5EF4-FFF2-40B4-BE49-F238E27FC236}">
                  <a16:creationId xmlns:a16="http://schemas.microsoft.com/office/drawing/2014/main" id="{A920BB21-6C60-4B4E-8912-7D6D4B29C21B}"/>
                </a:ext>
              </a:extLst>
            </p:cNvPr>
            <p:cNvSpPr/>
            <p:nvPr/>
          </p:nvSpPr>
          <p:spPr>
            <a:xfrm rot="5400000">
              <a:off x="7376645" y="514964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345" name="文字方塊 344">
                  <a:extLst>
                    <a:ext uri="{FF2B5EF4-FFF2-40B4-BE49-F238E27FC236}">
                      <a16:creationId xmlns:a16="http://schemas.microsoft.com/office/drawing/2014/main" id="{4BAD0B17-1F6D-44E9-9B19-6F77EFA13E64}"/>
                    </a:ext>
                  </a:extLst>
                </p:cNvPr>
                <p:cNvSpPr txBox="1"/>
                <p:nvPr/>
              </p:nvSpPr>
              <p:spPr>
                <a:xfrm>
                  <a:off x="7193535" y="5191659"/>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345" name="文字方塊 344">
                  <a:extLst>
                    <a:ext uri="{FF2B5EF4-FFF2-40B4-BE49-F238E27FC236}">
                      <a16:creationId xmlns:a16="http://schemas.microsoft.com/office/drawing/2014/main" id="{4BAD0B17-1F6D-44E9-9B19-6F77EFA13E64}"/>
                    </a:ext>
                  </a:extLst>
                </p:cNvPr>
                <p:cNvSpPr txBox="1">
                  <a:spLocks noRot="1" noChangeAspect="1" noMove="1" noResize="1" noEditPoints="1" noAdjustHandles="1" noChangeArrowheads="1" noChangeShapeType="1" noTextEdit="1"/>
                </p:cNvSpPr>
                <p:nvPr/>
              </p:nvSpPr>
              <p:spPr>
                <a:xfrm>
                  <a:off x="7193535" y="5191659"/>
                  <a:ext cx="715161" cy="470000"/>
                </a:xfrm>
                <a:prstGeom prst="rect">
                  <a:avLst/>
                </a:prstGeom>
                <a:blipFill>
                  <a:blip r:embed="rId81"/>
                  <a:stretch>
                    <a:fillRect/>
                  </a:stretch>
                </a:blipFill>
              </p:spPr>
              <p:txBody>
                <a:bodyPr/>
                <a:lstStyle/>
                <a:p>
                  <a:r>
                    <a:rPr lang="zh-TW" altLang="en-US">
                      <a:noFill/>
                    </a:rPr>
                    <a:t> </a:t>
                  </a:r>
                </a:p>
              </p:txBody>
            </p:sp>
          </mc:Fallback>
        </mc:AlternateContent>
      </p:grpSp>
      <p:grpSp>
        <p:nvGrpSpPr>
          <p:cNvPr id="346" name="群組 345">
            <a:extLst>
              <a:ext uri="{FF2B5EF4-FFF2-40B4-BE49-F238E27FC236}">
                <a16:creationId xmlns:a16="http://schemas.microsoft.com/office/drawing/2014/main" id="{2B7D640C-6111-43A1-827D-FF99837A8BA4}"/>
              </a:ext>
            </a:extLst>
          </p:cNvPr>
          <p:cNvGrpSpPr/>
          <p:nvPr/>
        </p:nvGrpSpPr>
        <p:grpSpPr>
          <a:xfrm>
            <a:off x="10948816" y="2058439"/>
            <a:ext cx="715161" cy="468975"/>
            <a:chOff x="7193535" y="5191659"/>
            <a:chExt cx="715161" cy="468975"/>
          </a:xfrm>
        </p:grpSpPr>
        <p:sp>
          <p:nvSpPr>
            <p:cNvPr id="347" name="矩形 346">
              <a:extLst>
                <a:ext uri="{FF2B5EF4-FFF2-40B4-BE49-F238E27FC236}">
                  <a16:creationId xmlns:a16="http://schemas.microsoft.com/office/drawing/2014/main" id="{6C718CF0-F7C5-4164-A9FE-2506B6E24AAA}"/>
                </a:ext>
              </a:extLst>
            </p:cNvPr>
            <p:cNvSpPr/>
            <p:nvPr/>
          </p:nvSpPr>
          <p:spPr>
            <a:xfrm rot="5400000">
              <a:off x="7376645" y="514964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348" name="文字方塊 347">
                  <a:extLst>
                    <a:ext uri="{FF2B5EF4-FFF2-40B4-BE49-F238E27FC236}">
                      <a16:creationId xmlns:a16="http://schemas.microsoft.com/office/drawing/2014/main" id="{B694AD53-D592-4A61-AC6F-4158437BEC21}"/>
                    </a:ext>
                  </a:extLst>
                </p:cNvPr>
                <p:cNvSpPr txBox="1"/>
                <p:nvPr/>
              </p:nvSpPr>
              <p:spPr>
                <a:xfrm>
                  <a:off x="7193535" y="5191659"/>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348" name="文字方塊 347">
                  <a:extLst>
                    <a:ext uri="{FF2B5EF4-FFF2-40B4-BE49-F238E27FC236}">
                      <a16:creationId xmlns:a16="http://schemas.microsoft.com/office/drawing/2014/main" id="{B694AD53-D592-4A61-AC6F-4158437BEC21}"/>
                    </a:ext>
                  </a:extLst>
                </p:cNvPr>
                <p:cNvSpPr txBox="1">
                  <a:spLocks noRot="1" noChangeAspect="1" noMove="1" noResize="1" noEditPoints="1" noAdjustHandles="1" noChangeArrowheads="1" noChangeShapeType="1" noTextEdit="1"/>
                </p:cNvSpPr>
                <p:nvPr/>
              </p:nvSpPr>
              <p:spPr>
                <a:xfrm>
                  <a:off x="7193535" y="5191659"/>
                  <a:ext cx="715161" cy="468975"/>
                </a:xfrm>
                <a:prstGeom prst="rect">
                  <a:avLst/>
                </a:prstGeom>
                <a:blipFill>
                  <a:blip r:embed="rId82"/>
                  <a:stretch>
                    <a:fillRect/>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349" name="文字方塊 348">
                <a:extLst>
                  <a:ext uri="{FF2B5EF4-FFF2-40B4-BE49-F238E27FC236}">
                    <a16:creationId xmlns:a16="http://schemas.microsoft.com/office/drawing/2014/main" id="{2D80913E-4C7D-4BFE-B08C-6E0C2B47B071}"/>
                  </a:ext>
                </a:extLst>
              </p:cNvPr>
              <p:cNvSpPr txBox="1"/>
              <p:nvPr/>
            </p:nvSpPr>
            <p:spPr>
              <a:xfrm>
                <a:off x="10480485" y="1518576"/>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oMath>
                  </m:oMathPara>
                </a14:m>
                <a:endParaRPr lang="zh-TW" altLang="en-US" sz="2400" dirty="0"/>
              </a:p>
            </p:txBody>
          </p:sp>
        </mc:Choice>
        <mc:Fallback xmlns="">
          <p:sp>
            <p:nvSpPr>
              <p:cNvPr id="349" name="文字方塊 348">
                <a:extLst>
                  <a:ext uri="{FF2B5EF4-FFF2-40B4-BE49-F238E27FC236}">
                    <a16:creationId xmlns:a16="http://schemas.microsoft.com/office/drawing/2014/main" id="{2D80913E-4C7D-4BFE-B08C-6E0C2B47B071}"/>
                  </a:ext>
                </a:extLst>
              </p:cNvPr>
              <p:cNvSpPr txBox="1">
                <a:spLocks noRot="1" noChangeAspect="1" noMove="1" noResize="1" noEditPoints="1" noAdjustHandles="1" noChangeArrowheads="1" noChangeShapeType="1" noTextEdit="1"/>
              </p:cNvSpPr>
              <p:nvPr/>
            </p:nvSpPr>
            <p:spPr>
              <a:xfrm>
                <a:off x="10480485" y="1518576"/>
                <a:ext cx="298159" cy="369332"/>
              </a:xfrm>
              <a:prstGeom prst="rect">
                <a:avLst/>
              </a:prstGeom>
              <a:blipFill>
                <a:blip r:embed="rId83"/>
                <a:stretch>
                  <a:fillRect l="-12500" r="-12500"/>
                </a:stretch>
              </a:blipFill>
            </p:spPr>
            <p:txBody>
              <a:bodyPr/>
              <a:lstStyle/>
              <a:p>
                <a:r>
                  <a:rPr lang="zh-CN" altLang="en-US">
                    <a:noFill/>
                  </a:rPr>
                  <a:t> </a:t>
                </a:r>
              </a:p>
            </p:txBody>
          </p:sp>
        </mc:Fallback>
      </mc:AlternateContent>
      <p:grpSp>
        <p:nvGrpSpPr>
          <p:cNvPr id="350" name="群組 349">
            <a:extLst>
              <a:ext uri="{FF2B5EF4-FFF2-40B4-BE49-F238E27FC236}">
                <a16:creationId xmlns:a16="http://schemas.microsoft.com/office/drawing/2014/main" id="{F08ACC02-C6F7-42E2-9AEF-8ABE7FF9B119}"/>
              </a:ext>
            </a:extLst>
          </p:cNvPr>
          <p:cNvGrpSpPr/>
          <p:nvPr/>
        </p:nvGrpSpPr>
        <p:grpSpPr>
          <a:xfrm>
            <a:off x="9801776" y="761934"/>
            <a:ext cx="565091" cy="430683"/>
            <a:chOff x="5686213" y="4717020"/>
            <a:chExt cx="565091" cy="430683"/>
          </a:xfrm>
        </p:grpSpPr>
        <p:sp>
          <p:nvSpPr>
            <p:cNvPr id="351" name="矩形 350">
              <a:extLst>
                <a:ext uri="{FF2B5EF4-FFF2-40B4-BE49-F238E27FC236}">
                  <a16:creationId xmlns:a16="http://schemas.microsoft.com/office/drawing/2014/main" id="{0787EADD-436A-4B88-B465-14C31D5C5782}"/>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52" name="文字方塊 351">
                  <a:extLst>
                    <a:ext uri="{FF2B5EF4-FFF2-40B4-BE49-F238E27FC236}">
                      <a16:creationId xmlns:a16="http://schemas.microsoft.com/office/drawing/2014/main" id="{37FA6FAB-2F5C-46E0-A443-B9B9C4B903DE}"/>
                    </a:ext>
                  </a:extLst>
                </p:cNvPr>
                <p:cNvSpPr txBox="1"/>
                <p:nvPr/>
              </p:nvSpPr>
              <p:spPr>
                <a:xfrm>
                  <a:off x="5686213" y="4717020"/>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1,1</m:t>
                            </m:r>
                          </m:sub>
                        </m:sSub>
                      </m:oMath>
                    </m:oMathPara>
                  </a14:m>
                  <a:endParaRPr lang="zh-TW" altLang="en-US" sz="2400" dirty="0"/>
                </a:p>
              </p:txBody>
            </p:sp>
          </mc:Choice>
          <mc:Fallback xmlns="">
            <p:sp>
              <p:nvSpPr>
                <p:cNvPr id="203" name="文字方塊 202">
                  <a:extLst>
                    <a:ext uri="{FF2B5EF4-FFF2-40B4-BE49-F238E27FC236}">
                      <a16:creationId xmlns:a16="http://schemas.microsoft.com/office/drawing/2014/main" id="{150682AA-20AD-4781-B1E3-DCCB3C1B1B53}"/>
                    </a:ext>
                  </a:extLst>
                </p:cNvPr>
                <p:cNvSpPr txBox="1">
                  <a:spLocks noRot="1" noChangeAspect="1" noMove="1" noResize="1" noEditPoints="1" noAdjustHandles="1" noChangeArrowheads="1" noChangeShapeType="1" noTextEdit="1"/>
                </p:cNvSpPr>
                <p:nvPr/>
              </p:nvSpPr>
              <p:spPr>
                <a:xfrm>
                  <a:off x="5686213" y="4717020"/>
                  <a:ext cx="565091" cy="385555"/>
                </a:xfrm>
                <a:prstGeom prst="rect">
                  <a:avLst/>
                </a:prstGeom>
                <a:blipFill>
                  <a:blip r:embed="rId84"/>
                  <a:stretch>
                    <a:fillRect l="-7609" r="-5435" b="-11111"/>
                  </a:stretch>
                </a:blipFill>
              </p:spPr>
              <p:txBody>
                <a:bodyPr/>
                <a:lstStyle/>
                <a:p>
                  <a:r>
                    <a:rPr lang="zh-TW" altLang="en-US">
                      <a:noFill/>
                    </a:rPr>
                    <a:t> </a:t>
                  </a:r>
                </a:p>
              </p:txBody>
            </p:sp>
          </mc:Fallback>
        </mc:AlternateContent>
      </p:grpSp>
      <p:grpSp>
        <p:nvGrpSpPr>
          <p:cNvPr id="353" name="群組 352">
            <a:extLst>
              <a:ext uri="{FF2B5EF4-FFF2-40B4-BE49-F238E27FC236}">
                <a16:creationId xmlns:a16="http://schemas.microsoft.com/office/drawing/2014/main" id="{6B30790A-88BF-4B0E-9A82-94B05EB64DE3}"/>
              </a:ext>
            </a:extLst>
          </p:cNvPr>
          <p:cNvGrpSpPr/>
          <p:nvPr/>
        </p:nvGrpSpPr>
        <p:grpSpPr>
          <a:xfrm>
            <a:off x="9810485" y="1192617"/>
            <a:ext cx="565091" cy="430683"/>
            <a:chOff x="5686213" y="4717020"/>
            <a:chExt cx="565091" cy="430683"/>
          </a:xfrm>
        </p:grpSpPr>
        <p:sp>
          <p:nvSpPr>
            <p:cNvPr id="354" name="矩形 353">
              <a:extLst>
                <a:ext uri="{FF2B5EF4-FFF2-40B4-BE49-F238E27FC236}">
                  <a16:creationId xmlns:a16="http://schemas.microsoft.com/office/drawing/2014/main" id="{F4A0FC6C-0476-4A98-B287-C1DC2D1F494B}"/>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55" name="文字方塊 354">
                  <a:extLst>
                    <a:ext uri="{FF2B5EF4-FFF2-40B4-BE49-F238E27FC236}">
                      <a16:creationId xmlns:a16="http://schemas.microsoft.com/office/drawing/2014/main" id="{CE2E3476-1913-4CF6-BC9F-2ADFBFEE3EE6}"/>
                    </a:ext>
                  </a:extLst>
                </p:cNvPr>
                <p:cNvSpPr txBox="1"/>
                <p:nvPr/>
              </p:nvSpPr>
              <p:spPr>
                <a:xfrm>
                  <a:off x="5686213" y="4717020"/>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1,2</m:t>
                            </m:r>
                          </m:sub>
                        </m:sSub>
                      </m:oMath>
                    </m:oMathPara>
                  </a14:m>
                  <a:endParaRPr lang="zh-TW" altLang="en-US" sz="2400" dirty="0"/>
                </a:p>
              </p:txBody>
            </p:sp>
          </mc:Choice>
          <mc:Fallback xmlns="">
            <p:sp>
              <p:nvSpPr>
                <p:cNvPr id="207" name="文字方塊 206">
                  <a:extLst>
                    <a:ext uri="{FF2B5EF4-FFF2-40B4-BE49-F238E27FC236}">
                      <a16:creationId xmlns:a16="http://schemas.microsoft.com/office/drawing/2014/main" id="{24093C6C-E1F7-4049-B5E5-D0BEDECEF784}"/>
                    </a:ext>
                  </a:extLst>
                </p:cNvPr>
                <p:cNvSpPr txBox="1">
                  <a:spLocks noRot="1" noChangeAspect="1" noMove="1" noResize="1" noEditPoints="1" noAdjustHandles="1" noChangeArrowheads="1" noChangeShapeType="1" noTextEdit="1"/>
                </p:cNvSpPr>
                <p:nvPr/>
              </p:nvSpPr>
              <p:spPr>
                <a:xfrm>
                  <a:off x="5686213" y="4717020"/>
                  <a:ext cx="565091" cy="385555"/>
                </a:xfrm>
                <a:prstGeom prst="rect">
                  <a:avLst/>
                </a:prstGeom>
                <a:blipFill>
                  <a:blip r:embed="rId85"/>
                  <a:stretch>
                    <a:fillRect l="-6452" r="-4301" b="-9375"/>
                  </a:stretch>
                </a:blipFill>
              </p:spPr>
              <p:txBody>
                <a:bodyPr/>
                <a:lstStyle/>
                <a:p>
                  <a:r>
                    <a:rPr lang="zh-TW" altLang="en-US">
                      <a:noFill/>
                    </a:rPr>
                    <a:t> </a:t>
                  </a:r>
                </a:p>
              </p:txBody>
            </p:sp>
          </mc:Fallback>
        </mc:AlternateContent>
      </p:grpSp>
      <p:grpSp>
        <p:nvGrpSpPr>
          <p:cNvPr id="356" name="群組 355">
            <a:extLst>
              <a:ext uri="{FF2B5EF4-FFF2-40B4-BE49-F238E27FC236}">
                <a16:creationId xmlns:a16="http://schemas.microsoft.com/office/drawing/2014/main" id="{8B83A819-3448-4CFA-A0AB-35244E2733E9}"/>
              </a:ext>
            </a:extLst>
          </p:cNvPr>
          <p:cNvGrpSpPr/>
          <p:nvPr/>
        </p:nvGrpSpPr>
        <p:grpSpPr>
          <a:xfrm>
            <a:off x="9810853" y="1625531"/>
            <a:ext cx="565091" cy="430683"/>
            <a:chOff x="5686213" y="4717020"/>
            <a:chExt cx="565091" cy="430683"/>
          </a:xfrm>
        </p:grpSpPr>
        <p:sp>
          <p:nvSpPr>
            <p:cNvPr id="357" name="矩形 356">
              <a:extLst>
                <a:ext uri="{FF2B5EF4-FFF2-40B4-BE49-F238E27FC236}">
                  <a16:creationId xmlns:a16="http://schemas.microsoft.com/office/drawing/2014/main" id="{C60EC31A-1AD8-4FF8-B047-F273D52D68D4}"/>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58" name="文字方塊 357">
                  <a:extLst>
                    <a:ext uri="{FF2B5EF4-FFF2-40B4-BE49-F238E27FC236}">
                      <a16:creationId xmlns:a16="http://schemas.microsoft.com/office/drawing/2014/main" id="{C3C935F9-7EB3-4B81-B2C8-C9620FDC3D59}"/>
                    </a:ext>
                  </a:extLst>
                </p:cNvPr>
                <p:cNvSpPr txBox="1"/>
                <p:nvPr/>
              </p:nvSpPr>
              <p:spPr>
                <a:xfrm>
                  <a:off x="5686213" y="4717020"/>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1,3</m:t>
                            </m:r>
                          </m:sub>
                        </m:sSub>
                      </m:oMath>
                    </m:oMathPara>
                  </a14:m>
                  <a:endParaRPr lang="zh-TW" altLang="en-US" sz="2400" dirty="0"/>
                </a:p>
              </p:txBody>
            </p:sp>
          </mc:Choice>
          <mc:Fallback xmlns="">
            <p:sp>
              <p:nvSpPr>
                <p:cNvPr id="210" name="文字方塊 209">
                  <a:extLst>
                    <a:ext uri="{FF2B5EF4-FFF2-40B4-BE49-F238E27FC236}">
                      <a16:creationId xmlns:a16="http://schemas.microsoft.com/office/drawing/2014/main" id="{E64EBE73-BBE1-4C59-89E9-13ED8A4054AA}"/>
                    </a:ext>
                  </a:extLst>
                </p:cNvPr>
                <p:cNvSpPr txBox="1">
                  <a:spLocks noRot="1" noChangeAspect="1" noMove="1" noResize="1" noEditPoints="1" noAdjustHandles="1" noChangeArrowheads="1" noChangeShapeType="1" noTextEdit="1"/>
                </p:cNvSpPr>
                <p:nvPr/>
              </p:nvSpPr>
              <p:spPr>
                <a:xfrm>
                  <a:off x="5686213" y="4717020"/>
                  <a:ext cx="565091" cy="385555"/>
                </a:xfrm>
                <a:prstGeom prst="rect">
                  <a:avLst/>
                </a:prstGeom>
                <a:blipFill>
                  <a:blip r:embed="rId86"/>
                  <a:stretch>
                    <a:fillRect l="-6452" r="-4301" b="-9375"/>
                  </a:stretch>
                </a:blipFill>
              </p:spPr>
              <p:txBody>
                <a:bodyPr/>
                <a:lstStyle/>
                <a:p>
                  <a:r>
                    <a:rPr lang="zh-TW" altLang="en-US">
                      <a:noFill/>
                    </a:rPr>
                    <a:t> </a:t>
                  </a:r>
                </a:p>
              </p:txBody>
            </p:sp>
          </mc:Fallback>
        </mc:AlternateContent>
      </p:grpSp>
      <p:grpSp>
        <p:nvGrpSpPr>
          <p:cNvPr id="359" name="群組 358">
            <a:extLst>
              <a:ext uri="{FF2B5EF4-FFF2-40B4-BE49-F238E27FC236}">
                <a16:creationId xmlns:a16="http://schemas.microsoft.com/office/drawing/2014/main" id="{7FCC0658-311D-47F0-BBB9-22AB4FA2F3D0}"/>
              </a:ext>
            </a:extLst>
          </p:cNvPr>
          <p:cNvGrpSpPr/>
          <p:nvPr/>
        </p:nvGrpSpPr>
        <p:grpSpPr>
          <a:xfrm>
            <a:off x="9811189" y="2053757"/>
            <a:ext cx="565091" cy="430683"/>
            <a:chOff x="5686213" y="4717020"/>
            <a:chExt cx="565091" cy="430683"/>
          </a:xfrm>
        </p:grpSpPr>
        <p:sp>
          <p:nvSpPr>
            <p:cNvPr id="360" name="矩形 359">
              <a:extLst>
                <a:ext uri="{FF2B5EF4-FFF2-40B4-BE49-F238E27FC236}">
                  <a16:creationId xmlns:a16="http://schemas.microsoft.com/office/drawing/2014/main" id="{394159C4-BA2C-405D-B4C4-17C614B48D53}"/>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61" name="文字方塊 360">
                  <a:extLst>
                    <a:ext uri="{FF2B5EF4-FFF2-40B4-BE49-F238E27FC236}">
                      <a16:creationId xmlns:a16="http://schemas.microsoft.com/office/drawing/2014/main" id="{CBE3BC2E-D255-4B23-A1A2-0EF17C5288F8}"/>
                    </a:ext>
                  </a:extLst>
                </p:cNvPr>
                <p:cNvSpPr txBox="1"/>
                <p:nvPr/>
              </p:nvSpPr>
              <p:spPr>
                <a:xfrm>
                  <a:off x="5686213" y="4717020"/>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1,4</m:t>
                            </m:r>
                          </m:sub>
                        </m:sSub>
                      </m:oMath>
                    </m:oMathPara>
                  </a14:m>
                  <a:endParaRPr lang="zh-TW" altLang="en-US" sz="2400" dirty="0"/>
                </a:p>
              </p:txBody>
            </p:sp>
          </mc:Choice>
          <mc:Fallback xmlns="">
            <p:sp>
              <p:nvSpPr>
                <p:cNvPr id="213" name="文字方塊 212">
                  <a:extLst>
                    <a:ext uri="{FF2B5EF4-FFF2-40B4-BE49-F238E27FC236}">
                      <a16:creationId xmlns:a16="http://schemas.microsoft.com/office/drawing/2014/main" id="{3437F765-4524-45C8-A97C-584B5281428C}"/>
                    </a:ext>
                  </a:extLst>
                </p:cNvPr>
                <p:cNvSpPr txBox="1">
                  <a:spLocks noRot="1" noChangeAspect="1" noMove="1" noResize="1" noEditPoints="1" noAdjustHandles="1" noChangeArrowheads="1" noChangeShapeType="1" noTextEdit="1"/>
                </p:cNvSpPr>
                <p:nvPr/>
              </p:nvSpPr>
              <p:spPr>
                <a:xfrm>
                  <a:off x="5686213" y="4717020"/>
                  <a:ext cx="565091" cy="385555"/>
                </a:xfrm>
                <a:prstGeom prst="rect">
                  <a:avLst/>
                </a:prstGeom>
                <a:blipFill>
                  <a:blip r:embed="rId87"/>
                  <a:stretch>
                    <a:fillRect l="-6452" r="-4301" b="-11111"/>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362" name="文字方塊 361">
                <a:extLst>
                  <a:ext uri="{FF2B5EF4-FFF2-40B4-BE49-F238E27FC236}">
                    <a16:creationId xmlns:a16="http://schemas.microsoft.com/office/drawing/2014/main" id="{A9E6C692-3023-49A4-B63A-113713057F00}"/>
                  </a:ext>
                </a:extLst>
              </p:cNvPr>
              <p:cNvSpPr txBox="1"/>
              <p:nvPr/>
            </p:nvSpPr>
            <p:spPr>
              <a:xfrm>
                <a:off x="2382986" y="2350784"/>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2,1</m:t>
                          </m:r>
                        </m:sub>
                      </m:sSub>
                    </m:oMath>
                  </m:oMathPara>
                </a14:m>
                <a:endParaRPr lang="zh-TW" altLang="en-US" sz="2400" dirty="0"/>
              </a:p>
            </p:txBody>
          </p:sp>
        </mc:Choice>
        <mc:Fallback xmlns="">
          <p:sp>
            <p:nvSpPr>
              <p:cNvPr id="362" name="文字方塊 361">
                <a:extLst>
                  <a:ext uri="{FF2B5EF4-FFF2-40B4-BE49-F238E27FC236}">
                    <a16:creationId xmlns:a16="http://schemas.microsoft.com/office/drawing/2014/main" id="{A9E6C692-3023-49A4-B63A-113713057F00}"/>
                  </a:ext>
                </a:extLst>
              </p:cNvPr>
              <p:cNvSpPr txBox="1">
                <a:spLocks noRot="1" noChangeAspect="1" noMove="1" noResize="1" noEditPoints="1" noAdjustHandles="1" noChangeArrowheads="1" noChangeShapeType="1" noTextEdit="1"/>
              </p:cNvSpPr>
              <p:nvPr/>
            </p:nvSpPr>
            <p:spPr>
              <a:xfrm>
                <a:off x="2382986" y="2350784"/>
                <a:ext cx="572208" cy="385555"/>
              </a:xfrm>
              <a:prstGeom prst="rect">
                <a:avLst/>
              </a:prstGeom>
              <a:blipFill>
                <a:blip r:embed="rId88"/>
                <a:stretch>
                  <a:fillRect l="-6522" r="-4348" b="-96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3" name="文字方塊 362">
                <a:extLst>
                  <a:ext uri="{FF2B5EF4-FFF2-40B4-BE49-F238E27FC236}">
                    <a16:creationId xmlns:a16="http://schemas.microsoft.com/office/drawing/2014/main" id="{86F0CBB5-4442-4690-8C93-8CB1A86B38EA}"/>
                  </a:ext>
                </a:extLst>
              </p:cNvPr>
              <p:cNvSpPr txBox="1"/>
              <p:nvPr/>
            </p:nvSpPr>
            <p:spPr>
              <a:xfrm>
                <a:off x="4655584" y="2350784"/>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2,2</m:t>
                          </m:r>
                        </m:sub>
                      </m:sSub>
                    </m:oMath>
                  </m:oMathPara>
                </a14:m>
                <a:endParaRPr lang="zh-TW" altLang="en-US" sz="2400" dirty="0"/>
              </a:p>
            </p:txBody>
          </p:sp>
        </mc:Choice>
        <mc:Fallback xmlns="">
          <p:sp>
            <p:nvSpPr>
              <p:cNvPr id="363" name="文字方塊 362">
                <a:extLst>
                  <a:ext uri="{FF2B5EF4-FFF2-40B4-BE49-F238E27FC236}">
                    <a16:creationId xmlns:a16="http://schemas.microsoft.com/office/drawing/2014/main" id="{86F0CBB5-4442-4690-8C93-8CB1A86B38EA}"/>
                  </a:ext>
                </a:extLst>
              </p:cNvPr>
              <p:cNvSpPr txBox="1">
                <a:spLocks noRot="1" noChangeAspect="1" noMove="1" noResize="1" noEditPoints="1" noAdjustHandles="1" noChangeArrowheads="1" noChangeShapeType="1" noTextEdit="1"/>
              </p:cNvSpPr>
              <p:nvPr/>
            </p:nvSpPr>
            <p:spPr>
              <a:xfrm>
                <a:off x="4655584" y="2350784"/>
                <a:ext cx="572208" cy="385555"/>
              </a:xfrm>
              <a:prstGeom prst="rect">
                <a:avLst/>
              </a:prstGeom>
              <a:blipFill>
                <a:blip r:embed="rId89"/>
                <a:stretch>
                  <a:fillRect l="-6522" r="-4348" b="-96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4" name="文字方塊 363">
                <a:extLst>
                  <a:ext uri="{FF2B5EF4-FFF2-40B4-BE49-F238E27FC236}">
                    <a16:creationId xmlns:a16="http://schemas.microsoft.com/office/drawing/2014/main" id="{C2B243A1-A579-478D-9262-D1AFD857E063}"/>
                  </a:ext>
                </a:extLst>
              </p:cNvPr>
              <p:cNvSpPr txBox="1"/>
              <p:nvPr/>
            </p:nvSpPr>
            <p:spPr>
              <a:xfrm>
                <a:off x="6806782" y="2350784"/>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2,3</m:t>
                          </m:r>
                        </m:sub>
                      </m:sSub>
                    </m:oMath>
                  </m:oMathPara>
                </a14:m>
                <a:endParaRPr lang="zh-TW" altLang="en-US" sz="2400" dirty="0"/>
              </a:p>
            </p:txBody>
          </p:sp>
        </mc:Choice>
        <mc:Fallback xmlns="">
          <p:sp>
            <p:nvSpPr>
              <p:cNvPr id="364" name="文字方塊 363">
                <a:extLst>
                  <a:ext uri="{FF2B5EF4-FFF2-40B4-BE49-F238E27FC236}">
                    <a16:creationId xmlns:a16="http://schemas.microsoft.com/office/drawing/2014/main" id="{C2B243A1-A579-478D-9262-D1AFD857E063}"/>
                  </a:ext>
                </a:extLst>
              </p:cNvPr>
              <p:cNvSpPr txBox="1">
                <a:spLocks noRot="1" noChangeAspect="1" noMove="1" noResize="1" noEditPoints="1" noAdjustHandles="1" noChangeArrowheads="1" noChangeShapeType="1" noTextEdit="1"/>
              </p:cNvSpPr>
              <p:nvPr/>
            </p:nvSpPr>
            <p:spPr>
              <a:xfrm>
                <a:off x="6806782" y="2350784"/>
                <a:ext cx="572208" cy="385555"/>
              </a:xfrm>
              <a:prstGeom prst="rect">
                <a:avLst/>
              </a:prstGeom>
              <a:blipFill>
                <a:blip r:embed="rId90"/>
                <a:stretch>
                  <a:fillRect l="-6667" r="-4444" b="-96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5" name="文字方塊 364">
                <a:extLst>
                  <a:ext uri="{FF2B5EF4-FFF2-40B4-BE49-F238E27FC236}">
                    <a16:creationId xmlns:a16="http://schemas.microsoft.com/office/drawing/2014/main" id="{B96FAD7F-B67D-41E1-A4CD-01BCF019B21B}"/>
                  </a:ext>
                </a:extLst>
              </p:cNvPr>
              <p:cNvSpPr txBox="1"/>
              <p:nvPr/>
            </p:nvSpPr>
            <p:spPr>
              <a:xfrm>
                <a:off x="9162647" y="2367007"/>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2,4</m:t>
                          </m:r>
                        </m:sub>
                      </m:sSub>
                    </m:oMath>
                  </m:oMathPara>
                </a14:m>
                <a:endParaRPr lang="zh-TW" altLang="en-US" sz="2400" dirty="0"/>
              </a:p>
            </p:txBody>
          </p:sp>
        </mc:Choice>
        <mc:Fallback xmlns="">
          <p:sp>
            <p:nvSpPr>
              <p:cNvPr id="365" name="文字方塊 364">
                <a:extLst>
                  <a:ext uri="{FF2B5EF4-FFF2-40B4-BE49-F238E27FC236}">
                    <a16:creationId xmlns:a16="http://schemas.microsoft.com/office/drawing/2014/main" id="{B96FAD7F-B67D-41E1-A4CD-01BCF019B21B}"/>
                  </a:ext>
                </a:extLst>
              </p:cNvPr>
              <p:cNvSpPr txBox="1">
                <a:spLocks noRot="1" noChangeAspect="1" noMove="1" noResize="1" noEditPoints="1" noAdjustHandles="1" noChangeArrowheads="1" noChangeShapeType="1" noTextEdit="1"/>
              </p:cNvSpPr>
              <p:nvPr/>
            </p:nvSpPr>
            <p:spPr>
              <a:xfrm>
                <a:off x="9162647" y="2367007"/>
                <a:ext cx="572208" cy="385555"/>
              </a:xfrm>
              <a:prstGeom prst="rect">
                <a:avLst/>
              </a:prstGeom>
              <a:blipFill>
                <a:blip r:embed="rId91"/>
                <a:stretch>
                  <a:fillRect l="-6522" r="-4348" b="-9677"/>
                </a:stretch>
              </a:blipFill>
            </p:spPr>
            <p:txBody>
              <a:bodyPr/>
              <a:lstStyle/>
              <a:p>
                <a:r>
                  <a:rPr lang="zh-CN" altLang="en-US">
                    <a:noFill/>
                  </a:rPr>
                  <a:t> </a:t>
                </a:r>
              </a:p>
            </p:txBody>
          </p:sp>
        </mc:Fallback>
      </mc:AlternateContent>
      <p:sp>
        <p:nvSpPr>
          <p:cNvPr id="2" name="投影片編號版面配置區 1">
            <a:extLst>
              <a:ext uri="{FF2B5EF4-FFF2-40B4-BE49-F238E27FC236}">
                <a16:creationId xmlns:a16="http://schemas.microsoft.com/office/drawing/2014/main" id="{C3A3D9A7-488B-4071-B361-6A3DCD17B83A}"/>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18</a:t>
            </a:fld>
            <a:endParaRPr lang="zh-TW" altLang="en-US"/>
          </a:p>
        </p:txBody>
      </p:sp>
      <p:sp>
        <p:nvSpPr>
          <p:cNvPr id="3" name="文字方塊 2">
            <a:extLst>
              <a:ext uri="{FF2B5EF4-FFF2-40B4-BE49-F238E27FC236}">
                <a16:creationId xmlns:a16="http://schemas.microsoft.com/office/drawing/2014/main" id="{24127928-92F2-4908-B9FC-37476E2982CB}"/>
              </a:ext>
            </a:extLst>
          </p:cNvPr>
          <p:cNvSpPr txBox="1"/>
          <p:nvPr/>
        </p:nvSpPr>
        <p:spPr>
          <a:xfrm>
            <a:off x="3792339" y="6399049"/>
            <a:ext cx="1549527" cy="461665"/>
          </a:xfrm>
          <a:prstGeom prst="rect">
            <a:avLst/>
          </a:prstGeom>
          <a:noFill/>
        </p:spPr>
        <p:txBody>
          <a:bodyPr wrap="square" rtlCol="0">
            <a:spAutoFit/>
          </a:bodyPr>
          <a:lstStyle/>
          <a:p>
            <a:pPr algn="ctr"/>
            <a:r>
              <a:rPr lang="en-US" altLang="zh-TW" sz="2400" dirty="0" err="1"/>
              <a:t>softmax</a:t>
            </a:r>
            <a:endParaRPr lang="zh-TW" altLang="en-US" sz="2400" dirty="0"/>
          </a:p>
        </p:txBody>
      </p:sp>
    </p:spTree>
    <p:extLst>
      <p:ext uri="{BB962C8B-B14F-4D97-AF65-F5344CB8AC3E}">
        <p14:creationId xmlns:p14="http://schemas.microsoft.com/office/powerpoint/2010/main" val="77625482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1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2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2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5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2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3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3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3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5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3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4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4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4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5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5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5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9"/>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26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63"/>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66"/>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69"/>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72"/>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7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78"/>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81"/>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84"/>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87"/>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90"/>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293"/>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296"/>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99"/>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302"/>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305"/>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3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8" grpId="0" animBg="1"/>
      <p:bldP spid="111" grpId="0" animBg="1"/>
      <p:bldP spid="114" grpId="0" animBg="1"/>
      <p:bldP spid="251" grpId="0"/>
      <p:bldP spid="252" grpId="0"/>
      <p:bldP spid="253" grpId="0"/>
      <p:bldP spid="9" grpId="0" animBg="1"/>
      <p:bldP spid="308" grpId="0"/>
      <p:bldP spid="309" grpId="0" animBg="1"/>
      <p:bldP spid="362" grpId="0"/>
      <p:bldP spid="363" grpId="0"/>
      <p:bldP spid="364" grpId="0"/>
      <p:bldP spid="365" grpId="0"/>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7317DA93-863F-4E7E-8EA3-1BAC9E5BEFDE}"/>
              </a:ext>
            </a:extLst>
          </p:cNvPr>
          <p:cNvGrpSpPr/>
          <p:nvPr/>
        </p:nvGrpSpPr>
        <p:grpSpPr>
          <a:xfrm>
            <a:off x="7119724" y="4503148"/>
            <a:ext cx="2350516" cy="1748617"/>
            <a:chOff x="466234" y="4580918"/>
            <a:chExt cx="2350516" cy="1748617"/>
          </a:xfrm>
        </p:grpSpPr>
        <p:grpSp>
          <p:nvGrpSpPr>
            <p:cNvPr id="152" name="群組 151">
              <a:extLst>
                <a:ext uri="{FF2B5EF4-FFF2-40B4-BE49-F238E27FC236}">
                  <a16:creationId xmlns:a16="http://schemas.microsoft.com/office/drawing/2014/main" id="{61D0698F-8D95-4938-A71A-9BE2A79BAC4D}"/>
                </a:ext>
              </a:extLst>
            </p:cNvPr>
            <p:cNvGrpSpPr/>
            <p:nvPr/>
          </p:nvGrpSpPr>
          <p:grpSpPr>
            <a:xfrm>
              <a:off x="466234" y="4580918"/>
              <a:ext cx="565091" cy="430683"/>
              <a:chOff x="5686213" y="4717020"/>
              <a:chExt cx="565091" cy="430683"/>
            </a:xfrm>
          </p:grpSpPr>
          <p:sp>
            <p:nvSpPr>
              <p:cNvPr id="153" name="矩形 152">
                <a:extLst>
                  <a:ext uri="{FF2B5EF4-FFF2-40B4-BE49-F238E27FC236}">
                    <a16:creationId xmlns:a16="http://schemas.microsoft.com/office/drawing/2014/main" id="{F63AF415-BF73-4C47-8DB2-F019B4BFB0E3}"/>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54" name="文字方塊 153">
                    <a:extLst>
                      <a:ext uri="{FF2B5EF4-FFF2-40B4-BE49-F238E27FC236}">
                        <a16:creationId xmlns:a16="http://schemas.microsoft.com/office/drawing/2014/main" id="{7D4F622F-8C7C-437C-9121-716C4BEF625C}"/>
                      </a:ext>
                    </a:extLst>
                  </p:cNvPr>
                  <p:cNvSpPr txBox="1"/>
                  <p:nvPr/>
                </p:nvSpPr>
                <p:spPr>
                  <a:xfrm>
                    <a:off x="5686213" y="4717020"/>
                    <a:ext cx="565091" cy="3910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1,1</m:t>
                              </m:r>
                            </m:sub>
                            <m:sup>
                              <m:r>
                                <a:rPr lang="en-US" altLang="zh-TW" sz="2400" i="1">
                                  <a:latin typeface="Cambria Math" panose="02040503050406030204" pitchFamily="18" charset="0"/>
                                </a:rPr>
                                <m:t>′</m:t>
                              </m:r>
                            </m:sup>
                          </m:sSubSup>
                        </m:oMath>
                      </m:oMathPara>
                    </a14:m>
                    <a:endParaRPr lang="zh-TW" altLang="en-US" sz="2400" dirty="0"/>
                  </a:p>
                </p:txBody>
              </p:sp>
            </mc:Choice>
            <mc:Fallback xmlns="">
              <p:sp>
                <p:nvSpPr>
                  <p:cNvPr id="154" name="文字方塊 153">
                    <a:extLst>
                      <a:ext uri="{FF2B5EF4-FFF2-40B4-BE49-F238E27FC236}">
                        <a16:creationId xmlns:a16="http://schemas.microsoft.com/office/drawing/2014/main" id="{7D4F622F-8C7C-437C-9121-716C4BEF625C}"/>
                      </a:ext>
                    </a:extLst>
                  </p:cNvPr>
                  <p:cNvSpPr txBox="1">
                    <a:spLocks noRot="1" noChangeAspect="1" noMove="1" noResize="1" noEditPoints="1" noAdjustHandles="1" noChangeArrowheads="1" noChangeShapeType="1" noTextEdit="1"/>
                  </p:cNvSpPr>
                  <p:nvPr/>
                </p:nvSpPr>
                <p:spPr>
                  <a:xfrm>
                    <a:off x="5686213" y="4717020"/>
                    <a:ext cx="565091" cy="391004"/>
                  </a:xfrm>
                  <a:prstGeom prst="rect">
                    <a:avLst/>
                  </a:prstGeom>
                  <a:blipFill>
                    <a:blip r:embed="rId3"/>
                    <a:stretch>
                      <a:fillRect l="-7527" r="-4301" b="-10938"/>
                    </a:stretch>
                  </a:blipFill>
                </p:spPr>
                <p:txBody>
                  <a:bodyPr/>
                  <a:lstStyle/>
                  <a:p>
                    <a:r>
                      <a:rPr lang="zh-TW" altLang="en-US">
                        <a:noFill/>
                      </a:rPr>
                      <a:t> </a:t>
                    </a:r>
                  </a:p>
                </p:txBody>
              </p:sp>
            </mc:Fallback>
          </mc:AlternateContent>
        </p:grpSp>
        <p:grpSp>
          <p:nvGrpSpPr>
            <p:cNvPr id="155" name="群組 154">
              <a:extLst>
                <a:ext uri="{FF2B5EF4-FFF2-40B4-BE49-F238E27FC236}">
                  <a16:creationId xmlns:a16="http://schemas.microsoft.com/office/drawing/2014/main" id="{8B53D637-CE7E-4804-8A92-E337D3AA149C}"/>
                </a:ext>
              </a:extLst>
            </p:cNvPr>
            <p:cNvGrpSpPr/>
            <p:nvPr/>
          </p:nvGrpSpPr>
          <p:grpSpPr>
            <a:xfrm>
              <a:off x="474943" y="5011601"/>
              <a:ext cx="565091" cy="430683"/>
              <a:chOff x="5686213" y="4717020"/>
              <a:chExt cx="565091" cy="430683"/>
            </a:xfrm>
          </p:grpSpPr>
          <p:sp>
            <p:nvSpPr>
              <p:cNvPr id="156" name="矩形 155">
                <a:extLst>
                  <a:ext uri="{FF2B5EF4-FFF2-40B4-BE49-F238E27FC236}">
                    <a16:creationId xmlns:a16="http://schemas.microsoft.com/office/drawing/2014/main" id="{F1976B3B-F2B9-4A87-AFEF-AE839504BC4B}"/>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57" name="文字方塊 156">
                    <a:extLst>
                      <a:ext uri="{FF2B5EF4-FFF2-40B4-BE49-F238E27FC236}">
                        <a16:creationId xmlns:a16="http://schemas.microsoft.com/office/drawing/2014/main" id="{24E6281C-FB8E-4850-AAB5-FEFFA1E9113B}"/>
                      </a:ext>
                    </a:extLst>
                  </p:cNvPr>
                  <p:cNvSpPr txBox="1"/>
                  <p:nvPr/>
                </p:nvSpPr>
                <p:spPr>
                  <a:xfrm>
                    <a:off x="5686213" y="4717020"/>
                    <a:ext cx="565091" cy="391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1,2</m:t>
                              </m:r>
                            </m:sub>
                            <m:sup>
                              <m:r>
                                <a:rPr lang="en-US" altLang="zh-TW" sz="2400" i="1">
                                  <a:latin typeface="Cambria Math" panose="02040503050406030204" pitchFamily="18" charset="0"/>
                                </a:rPr>
                                <m:t>′</m:t>
                              </m:r>
                            </m:sup>
                          </m:sSubSup>
                        </m:oMath>
                      </m:oMathPara>
                    </a14:m>
                    <a:endParaRPr lang="zh-TW" altLang="en-US" sz="2400" dirty="0"/>
                  </a:p>
                </p:txBody>
              </p:sp>
            </mc:Choice>
            <mc:Fallback xmlns="">
              <p:sp>
                <p:nvSpPr>
                  <p:cNvPr id="157" name="文字方塊 156">
                    <a:extLst>
                      <a:ext uri="{FF2B5EF4-FFF2-40B4-BE49-F238E27FC236}">
                        <a16:creationId xmlns:a16="http://schemas.microsoft.com/office/drawing/2014/main" id="{24E6281C-FB8E-4850-AAB5-FEFFA1E9113B}"/>
                      </a:ext>
                    </a:extLst>
                  </p:cNvPr>
                  <p:cNvSpPr txBox="1">
                    <a:spLocks noRot="1" noChangeAspect="1" noMove="1" noResize="1" noEditPoints="1" noAdjustHandles="1" noChangeArrowheads="1" noChangeShapeType="1" noTextEdit="1"/>
                  </p:cNvSpPr>
                  <p:nvPr/>
                </p:nvSpPr>
                <p:spPr>
                  <a:xfrm>
                    <a:off x="5686213" y="4717020"/>
                    <a:ext cx="565091" cy="391389"/>
                  </a:xfrm>
                  <a:prstGeom prst="rect">
                    <a:avLst/>
                  </a:prstGeom>
                  <a:blipFill>
                    <a:blip r:embed="rId4"/>
                    <a:stretch>
                      <a:fillRect l="-6452" r="-4301" b="-9231"/>
                    </a:stretch>
                  </a:blipFill>
                </p:spPr>
                <p:txBody>
                  <a:bodyPr/>
                  <a:lstStyle/>
                  <a:p>
                    <a:r>
                      <a:rPr lang="zh-TW" altLang="en-US">
                        <a:noFill/>
                      </a:rPr>
                      <a:t> </a:t>
                    </a:r>
                  </a:p>
                </p:txBody>
              </p:sp>
            </mc:Fallback>
          </mc:AlternateContent>
        </p:grpSp>
        <p:grpSp>
          <p:nvGrpSpPr>
            <p:cNvPr id="158" name="群組 157">
              <a:extLst>
                <a:ext uri="{FF2B5EF4-FFF2-40B4-BE49-F238E27FC236}">
                  <a16:creationId xmlns:a16="http://schemas.microsoft.com/office/drawing/2014/main" id="{4AB22BE0-70AC-45F7-8842-8579D3635324}"/>
                </a:ext>
              </a:extLst>
            </p:cNvPr>
            <p:cNvGrpSpPr/>
            <p:nvPr/>
          </p:nvGrpSpPr>
          <p:grpSpPr>
            <a:xfrm>
              <a:off x="475311" y="5444515"/>
              <a:ext cx="630365" cy="760721"/>
              <a:chOff x="5686213" y="4717020"/>
              <a:chExt cx="630365" cy="760721"/>
            </a:xfrm>
          </p:grpSpPr>
          <p:sp>
            <p:nvSpPr>
              <p:cNvPr id="159" name="矩形 158">
                <a:extLst>
                  <a:ext uri="{FF2B5EF4-FFF2-40B4-BE49-F238E27FC236}">
                    <a16:creationId xmlns:a16="http://schemas.microsoft.com/office/drawing/2014/main" id="{FBA95153-59EF-40E3-8B09-83481DBC0079}"/>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60" name="文字方塊 159">
                    <a:extLst>
                      <a:ext uri="{FF2B5EF4-FFF2-40B4-BE49-F238E27FC236}">
                        <a16:creationId xmlns:a16="http://schemas.microsoft.com/office/drawing/2014/main" id="{40122BDB-F6B9-47B5-9D04-A3F8EE5BD05F}"/>
                      </a:ext>
                    </a:extLst>
                  </p:cNvPr>
                  <p:cNvSpPr txBox="1"/>
                  <p:nvPr/>
                </p:nvSpPr>
                <p:spPr>
                  <a:xfrm>
                    <a:off x="5686213" y="4717020"/>
                    <a:ext cx="630365" cy="760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1,3</m:t>
                              </m:r>
                            </m:sub>
                            <m:sup>
                              <m:r>
                                <a:rPr lang="en-US" altLang="zh-TW" sz="2400" i="1">
                                  <a:latin typeface="Cambria Math" panose="02040503050406030204" pitchFamily="18" charset="0"/>
                                </a:rPr>
                                <m:t>′</m:t>
                              </m:r>
                            </m:sup>
                          </m:sSubSup>
                        </m:oMath>
                      </m:oMathPara>
                    </a14:m>
                    <a:endParaRPr lang="zh-TW" altLang="en-US" sz="2400" dirty="0"/>
                  </a:p>
                  <a:p>
                    <a:endParaRPr lang="zh-TW" altLang="en-US" sz="2400" dirty="0"/>
                  </a:p>
                </p:txBody>
              </p:sp>
            </mc:Choice>
            <mc:Fallback xmlns="">
              <p:sp>
                <p:nvSpPr>
                  <p:cNvPr id="160" name="文字方塊 159">
                    <a:extLst>
                      <a:ext uri="{FF2B5EF4-FFF2-40B4-BE49-F238E27FC236}">
                        <a16:creationId xmlns:a16="http://schemas.microsoft.com/office/drawing/2014/main" id="{40122BDB-F6B9-47B5-9D04-A3F8EE5BD05F}"/>
                      </a:ext>
                    </a:extLst>
                  </p:cNvPr>
                  <p:cNvSpPr txBox="1">
                    <a:spLocks noRot="1" noChangeAspect="1" noMove="1" noResize="1" noEditPoints="1" noAdjustHandles="1" noChangeArrowheads="1" noChangeShapeType="1" noTextEdit="1"/>
                  </p:cNvSpPr>
                  <p:nvPr/>
                </p:nvSpPr>
                <p:spPr>
                  <a:xfrm>
                    <a:off x="5686213" y="4717020"/>
                    <a:ext cx="630365" cy="760721"/>
                  </a:xfrm>
                  <a:prstGeom prst="rect">
                    <a:avLst/>
                  </a:prstGeom>
                  <a:blipFill>
                    <a:blip r:embed="rId5"/>
                    <a:stretch>
                      <a:fillRect/>
                    </a:stretch>
                  </a:blipFill>
                </p:spPr>
                <p:txBody>
                  <a:bodyPr/>
                  <a:lstStyle/>
                  <a:p>
                    <a:r>
                      <a:rPr lang="zh-CN" altLang="en-US">
                        <a:noFill/>
                      </a:rPr>
                      <a:t> </a:t>
                    </a:r>
                  </a:p>
                </p:txBody>
              </p:sp>
            </mc:Fallback>
          </mc:AlternateContent>
        </p:grpSp>
        <p:grpSp>
          <p:nvGrpSpPr>
            <p:cNvPr id="161" name="群組 160">
              <a:extLst>
                <a:ext uri="{FF2B5EF4-FFF2-40B4-BE49-F238E27FC236}">
                  <a16:creationId xmlns:a16="http://schemas.microsoft.com/office/drawing/2014/main" id="{060E5E6B-AAAB-4DD3-B8F3-C3299D5B3B1E}"/>
                </a:ext>
              </a:extLst>
            </p:cNvPr>
            <p:cNvGrpSpPr/>
            <p:nvPr/>
          </p:nvGrpSpPr>
          <p:grpSpPr>
            <a:xfrm>
              <a:off x="475647" y="5872741"/>
              <a:ext cx="565091" cy="430683"/>
              <a:chOff x="5686213" y="4717020"/>
              <a:chExt cx="565091" cy="430683"/>
            </a:xfrm>
          </p:grpSpPr>
          <p:sp>
            <p:nvSpPr>
              <p:cNvPr id="162" name="矩形 161">
                <a:extLst>
                  <a:ext uri="{FF2B5EF4-FFF2-40B4-BE49-F238E27FC236}">
                    <a16:creationId xmlns:a16="http://schemas.microsoft.com/office/drawing/2014/main" id="{B85A831E-046E-47FF-AC23-F41BA4622882}"/>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63" name="文字方塊 162">
                    <a:extLst>
                      <a:ext uri="{FF2B5EF4-FFF2-40B4-BE49-F238E27FC236}">
                        <a16:creationId xmlns:a16="http://schemas.microsoft.com/office/drawing/2014/main" id="{45C6F90F-14C4-4446-8BE1-8586CA34823A}"/>
                      </a:ext>
                    </a:extLst>
                  </p:cNvPr>
                  <p:cNvSpPr txBox="1"/>
                  <p:nvPr/>
                </p:nvSpPr>
                <p:spPr>
                  <a:xfrm>
                    <a:off x="5686213" y="4717020"/>
                    <a:ext cx="565091" cy="3910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1,4</m:t>
                              </m:r>
                            </m:sub>
                            <m:sup>
                              <m:r>
                                <a:rPr lang="en-US" altLang="zh-TW" sz="2400" i="1">
                                  <a:latin typeface="Cambria Math" panose="02040503050406030204" pitchFamily="18" charset="0"/>
                                </a:rPr>
                                <m:t>′</m:t>
                              </m:r>
                            </m:sup>
                          </m:sSubSup>
                        </m:oMath>
                      </m:oMathPara>
                    </a14:m>
                    <a:endParaRPr lang="zh-TW" altLang="en-US" sz="2400" dirty="0"/>
                  </a:p>
                </p:txBody>
              </p:sp>
            </mc:Choice>
            <mc:Fallback xmlns="">
              <p:sp>
                <p:nvSpPr>
                  <p:cNvPr id="163" name="文字方塊 162">
                    <a:extLst>
                      <a:ext uri="{FF2B5EF4-FFF2-40B4-BE49-F238E27FC236}">
                        <a16:creationId xmlns:a16="http://schemas.microsoft.com/office/drawing/2014/main" id="{45C6F90F-14C4-4446-8BE1-8586CA34823A}"/>
                      </a:ext>
                    </a:extLst>
                  </p:cNvPr>
                  <p:cNvSpPr txBox="1">
                    <a:spLocks noRot="1" noChangeAspect="1" noMove="1" noResize="1" noEditPoints="1" noAdjustHandles="1" noChangeArrowheads="1" noChangeShapeType="1" noTextEdit="1"/>
                  </p:cNvSpPr>
                  <p:nvPr/>
                </p:nvSpPr>
                <p:spPr>
                  <a:xfrm>
                    <a:off x="5686213" y="4717020"/>
                    <a:ext cx="565091" cy="391004"/>
                  </a:xfrm>
                  <a:prstGeom prst="rect">
                    <a:avLst/>
                  </a:prstGeom>
                  <a:blipFill>
                    <a:blip r:embed="rId6"/>
                    <a:stretch>
                      <a:fillRect l="-6452" r="-4301" b="-10938"/>
                    </a:stretch>
                  </a:blipFill>
                </p:spPr>
                <p:txBody>
                  <a:bodyPr/>
                  <a:lstStyle/>
                  <a:p>
                    <a:r>
                      <a:rPr lang="zh-TW" altLang="en-US">
                        <a:noFill/>
                      </a:rPr>
                      <a:t> </a:t>
                    </a:r>
                  </a:p>
                </p:txBody>
              </p:sp>
            </mc:Fallback>
          </mc:AlternateContent>
        </p:grpSp>
        <p:grpSp>
          <p:nvGrpSpPr>
            <p:cNvPr id="164" name="群組 163">
              <a:extLst>
                <a:ext uri="{FF2B5EF4-FFF2-40B4-BE49-F238E27FC236}">
                  <a16:creationId xmlns:a16="http://schemas.microsoft.com/office/drawing/2014/main" id="{CDFD164F-024F-416E-A7C6-EF1D45DA933B}"/>
                </a:ext>
              </a:extLst>
            </p:cNvPr>
            <p:cNvGrpSpPr/>
            <p:nvPr/>
          </p:nvGrpSpPr>
          <p:grpSpPr>
            <a:xfrm>
              <a:off x="1039341" y="4595812"/>
              <a:ext cx="638765" cy="760721"/>
              <a:chOff x="5686213" y="4717020"/>
              <a:chExt cx="638765" cy="760721"/>
            </a:xfrm>
          </p:grpSpPr>
          <p:sp>
            <p:nvSpPr>
              <p:cNvPr id="236" name="矩形 235">
                <a:extLst>
                  <a:ext uri="{FF2B5EF4-FFF2-40B4-BE49-F238E27FC236}">
                    <a16:creationId xmlns:a16="http://schemas.microsoft.com/office/drawing/2014/main" id="{61EA7E62-0281-4CAD-ABFA-0037611F1FF3}"/>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37" name="文字方塊 236">
                    <a:extLst>
                      <a:ext uri="{FF2B5EF4-FFF2-40B4-BE49-F238E27FC236}">
                        <a16:creationId xmlns:a16="http://schemas.microsoft.com/office/drawing/2014/main" id="{DB137D40-EAE2-435B-9E5E-84B7F120063C}"/>
                      </a:ext>
                    </a:extLst>
                  </p:cNvPr>
                  <p:cNvSpPr txBox="1"/>
                  <p:nvPr/>
                </p:nvSpPr>
                <p:spPr>
                  <a:xfrm>
                    <a:off x="5686213" y="4717020"/>
                    <a:ext cx="638765" cy="760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2,1</m:t>
                              </m:r>
                            </m:sub>
                            <m:sup>
                              <m:r>
                                <a:rPr lang="en-US" altLang="zh-TW" sz="2400" i="1">
                                  <a:latin typeface="Cambria Math" panose="02040503050406030204" pitchFamily="18" charset="0"/>
                                </a:rPr>
                                <m:t>′</m:t>
                              </m:r>
                            </m:sup>
                          </m:sSubSup>
                        </m:oMath>
                      </m:oMathPara>
                    </a14:m>
                    <a:endParaRPr lang="zh-TW" altLang="en-US" sz="2400" dirty="0"/>
                  </a:p>
                  <a:p>
                    <a:endParaRPr lang="zh-TW" altLang="en-US" sz="2400" dirty="0"/>
                  </a:p>
                </p:txBody>
              </p:sp>
            </mc:Choice>
            <mc:Fallback xmlns="">
              <p:sp>
                <p:nvSpPr>
                  <p:cNvPr id="237" name="文字方塊 236">
                    <a:extLst>
                      <a:ext uri="{FF2B5EF4-FFF2-40B4-BE49-F238E27FC236}">
                        <a16:creationId xmlns:a16="http://schemas.microsoft.com/office/drawing/2014/main" id="{DB137D40-EAE2-435B-9E5E-84B7F120063C}"/>
                      </a:ext>
                    </a:extLst>
                  </p:cNvPr>
                  <p:cNvSpPr txBox="1">
                    <a:spLocks noRot="1" noChangeAspect="1" noMove="1" noResize="1" noEditPoints="1" noAdjustHandles="1" noChangeArrowheads="1" noChangeShapeType="1" noTextEdit="1"/>
                  </p:cNvSpPr>
                  <p:nvPr/>
                </p:nvSpPr>
                <p:spPr>
                  <a:xfrm>
                    <a:off x="5686213" y="4717020"/>
                    <a:ext cx="638765" cy="760721"/>
                  </a:xfrm>
                  <a:prstGeom prst="rect">
                    <a:avLst/>
                  </a:prstGeom>
                  <a:blipFill>
                    <a:blip r:embed="rId7"/>
                    <a:stretch>
                      <a:fillRect l="-1905"/>
                    </a:stretch>
                  </a:blipFill>
                </p:spPr>
                <p:txBody>
                  <a:bodyPr/>
                  <a:lstStyle/>
                  <a:p>
                    <a:r>
                      <a:rPr lang="zh-TW" altLang="en-US">
                        <a:noFill/>
                      </a:rPr>
                      <a:t> </a:t>
                    </a:r>
                  </a:p>
                </p:txBody>
              </p:sp>
            </mc:Fallback>
          </mc:AlternateContent>
        </p:grpSp>
        <p:grpSp>
          <p:nvGrpSpPr>
            <p:cNvPr id="238" name="群組 237">
              <a:extLst>
                <a:ext uri="{FF2B5EF4-FFF2-40B4-BE49-F238E27FC236}">
                  <a16:creationId xmlns:a16="http://schemas.microsoft.com/office/drawing/2014/main" id="{8039AA28-5DEE-4CF1-8C1C-F7BCDD566584}"/>
                </a:ext>
              </a:extLst>
            </p:cNvPr>
            <p:cNvGrpSpPr/>
            <p:nvPr/>
          </p:nvGrpSpPr>
          <p:grpSpPr>
            <a:xfrm>
              <a:off x="1048050" y="5026495"/>
              <a:ext cx="638765" cy="760721"/>
              <a:chOff x="5686213" y="4717020"/>
              <a:chExt cx="638765" cy="760721"/>
            </a:xfrm>
          </p:grpSpPr>
          <p:sp>
            <p:nvSpPr>
              <p:cNvPr id="239" name="矩形 238">
                <a:extLst>
                  <a:ext uri="{FF2B5EF4-FFF2-40B4-BE49-F238E27FC236}">
                    <a16:creationId xmlns:a16="http://schemas.microsoft.com/office/drawing/2014/main" id="{DBF033ED-792E-4B96-A539-AF5582084D35}"/>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40" name="文字方塊 239">
                    <a:extLst>
                      <a:ext uri="{FF2B5EF4-FFF2-40B4-BE49-F238E27FC236}">
                        <a16:creationId xmlns:a16="http://schemas.microsoft.com/office/drawing/2014/main" id="{8EF0805A-8672-4076-B392-4C3AC1DCB962}"/>
                      </a:ext>
                    </a:extLst>
                  </p:cNvPr>
                  <p:cNvSpPr txBox="1"/>
                  <p:nvPr/>
                </p:nvSpPr>
                <p:spPr>
                  <a:xfrm>
                    <a:off x="5686213" y="4717020"/>
                    <a:ext cx="638765" cy="760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2,2</m:t>
                              </m:r>
                            </m:sub>
                            <m:sup>
                              <m:r>
                                <a:rPr lang="en-US" altLang="zh-TW" sz="2400" i="1">
                                  <a:latin typeface="Cambria Math" panose="02040503050406030204" pitchFamily="18" charset="0"/>
                                </a:rPr>
                                <m:t>′</m:t>
                              </m:r>
                            </m:sup>
                          </m:sSubSup>
                        </m:oMath>
                      </m:oMathPara>
                    </a14:m>
                    <a:endParaRPr lang="zh-TW" altLang="en-US" sz="2400" dirty="0"/>
                  </a:p>
                  <a:p>
                    <a:endParaRPr lang="zh-TW" altLang="en-US" sz="2400" dirty="0"/>
                  </a:p>
                </p:txBody>
              </p:sp>
            </mc:Choice>
            <mc:Fallback xmlns="">
              <p:sp>
                <p:nvSpPr>
                  <p:cNvPr id="240" name="文字方塊 239">
                    <a:extLst>
                      <a:ext uri="{FF2B5EF4-FFF2-40B4-BE49-F238E27FC236}">
                        <a16:creationId xmlns:a16="http://schemas.microsoft.com/office/drawing/2014/main" id="{8EF0805A-8672-4076-B392-4C3AC1DCB962}"/>
                      </a:ext>
                    </a:extLst>
                  </p:cNvPr>
                  <p:cNvSpPr txBox="1">
                    <a:spLocks noRot="1" noChangeAspect="1" noMove="1" noResize="1" noEditPoints="1" noAdjustHandles="1" noChangeArrowheads="1" noChangeShapeType="1" noTextEdit="1"/>
                  </p:cNvSpPr>
                  <p:nvPr/>
                </p:nvSpPr>
                <p:spPr>
                  <a:xfrm>
                    <a:off x="5686213" y="4717020"/>
                    <a:ext cx="638765" cy="760721"/>
                  </a:xfrm>
                  <a:prstGeom prst="rect">
                    <a:avLst/>
                  </a:prstGeom>
                  <a:blipFill>
                    <a:blip r:embed="rId8"/>
                    <a:stretch>
                      <a:fillRect l="-952"/>
                    </a:stretch>
                  </a:blipFill>
                </p:spPr>
                <p:txBody>
                  <a:bodyPr/>
                  <a:lstStyle/>
                  <a:p>
                    <a:r>
                      <a:rPr lang="zh-TW" altLang="en-US">
                        <a:noFill/>
                      </a:rPr>
                      <a:t> </a:t>
                    </a:r>
                  </a:p>
                </p:txBody>
              </p:sp>
            </mc:Fallback>
          </mc:AlternateContent>
        </p:grpSp>
        <p:grpSp>
          <p:nvGrpSpPr>
            <p:cNvPr id="241" name="群組 240">
              <a:extLst>
                <a:ext uri="{FF2B5EF4-FFF2-40B4-BE49-F238E27FC236}">
                  <a16:creationId xmlns:a16="http://schemas.microsoft.com/office/drawing/2014/main" id="{D8F34E27-D673-42F2-A8AA-07E6B7C55352}"/>
                </a:ext>
              </a:extLst>
            </p:cNvPr>
            <p:cNvGrpSpPr/>
            <p:nvPr/>
          </p:nvGrpSpPr>
          <p:grpSpPr>
            <a:xfrm>
              <a:off x="1048418" y="5459409"/>
              <a:ext cx="635559" cy="760721"/>
              <a:chOff x="5686213" y="4717020"/>
              <a:chExt cx="635559" cy="760721"/>
            </a:xfrm>
          </p:grpSpPr>
          <p:sp>
            <p:nvSpPr>
              <p:cNvPr id="242" name="矩形 241">
                <a:extLst>
                  <a:ext uri="{FF2B5EF4-FFF2-40B4-BE49-F238E27FC236}">
                    <a16:creationId xmlns:a16="http://schemas.microsoft.com/office/drawing/2014/main" id="{6A67FC78-46F4-4F35-B372-D04272BDF7F0}"/>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43" name="文字方塊 242">
                    <a:extLst>
                      <a:ext uri="{FF2B5EF4-FFF2-40B4-BE49-F238E27FC236}">
                        <a16:creationId xmlns:a16="http://schemas.microsoft.com/office/drawing/2014/main" id="{52AC2A06-C7E5-45A5-8AC3-E1B58AD539BC}"/>
                      </a:ext>
                    </a:extLst>
                  </p:cNvPr>
                  <p:cNvSpPr txBox="1"/>
                  <p:nvPr/>
                </p:nvSpPr>
                <p:spPr>
                  <a:xfrm>
                    <a:off x="5686213" y="4717020"/>
                    <a:ext cx="635559" cy="760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2,3</m:t>
                              </m:r>
                            </m:sub>
                            <m:sup>
                              <m:r>
                                <a:rPr lang="en-US" altLang="zh-TW" sz="2400" i="1">
                                  <a:latin typeface="Cambria Math" panose="02040503050406030204" pitchFamily="18" charset="0"/>
                                </a:rPr>
                                <m:t>′</m:t>
                              </m:r>
                            </m:sup>
                          </m:sSubSup>
                        </m:oMath>
                      </m:oMathPara>
                    </a14:m>
                    <a:endParaRPr lang="zh-TW" altLang="en-US" sz="2400" dirty="0"/>
                  </a:p>
                  <a:p>
                    <a:endParaRPr lang="zh-TW" altLang="en-US" sz="2400" dirty="0"/>
                  </a:p>
                </p:txBody>
              </p:sp>
            </mc:Choice>
            <mc:Fallback xmlns="">
              <p:sp>
                <p:nvSpPr>
                  <p:cNvPr id="243" name="文字方塊 242">
                    <a:extLst>
                      <a:ext uri="{FF2B5EF4-FFF2-40B4-BE49-F238E27FC236}">
                        <a16:creationId xmlns:a16="http://schemas.microsoft.com/office/drawing/2014/main" id="{52AC2A06-C7E5-45A5-8AC3-E1B58AD539BC}"/>
                      </a:ext>
                    </a:extLst>
                  </p:cNvPr>
                  <p:cNvSpPr txBox="1">
                    <a:spLocks noRot="1" noChangeAspect="1" noMove="1" noResize="1" noEditPoints="1" noAdjustHandles="1" noChangeArrowheads="1" noChangeShapeType="1" noTextEdit="1"/>
                  </p:cNvSpPr>
                  <p:nvPr/>
                </p:nvSpPr>
                <p:spPr>
                  <a:xfrm>
                    <a:off x="5686213" y="4717020"/>
                    <a:ext cx="635559" cy="760721"/>
                  </a:xfrm>
                  <a:prstGeom prst="rect">
                    <a:avLst/>
                  </a:prstGeom>
                  <a:blipFill>
                    <a:blip r:embed="rId9"/>
                    <a:stretch>
                      <a:fillRect/>
                    </a:stretch>
                  </a:blipFill>
                </p:spPr>
                <p:txBody>
                  <a:bodyPr/>
                  <a:lstStyle/>
                  <a:p>
                    <a:r>
                      <a:rPr lang="zh-CN" altLang="en-US">
                        <a:noFill/>
                      </a:rPr>
                      <a:t> </a:t>
                    </a:r>
                  </a:p>
                </p:txBody>
              </p:sp>
            </mc:Fallback>
          </mc:AlternateContent>
        </p:grpSp>
        <p:grpSp>
          <p:nvGrpSpPr>
            <p:cNvPr id="244" name="群組 243">
              <a:extLst>
                <a:ext uri="{FF2B5EF4-FFF2-40B4-BE49-F238E27FC236}">
                  <a16:creationId xmlns:a16="http://schemas.microsoft.com/office/drawing/2014/main" id="{DD0634A3-7525-4F71-983E-437A8BBF1EA1}"/>
                </a:ext>
              </a:extLst>
            </p:cNvPr>
            <p:cNvGrpSpPr/>
            <p:nvPr/>
          </p:nvGrpSpPr>
          <p:grpSpPr>
            <a:xfrm>
              <a:off x="1048754" y="5887635"/>
              <a:ext cx="572208" cy="430683"/>
              <a:chOff x="5686213" y="4717020"/>
              <a:chExt cx="572208" cy="430683"/>
            </a:xfrm>
          </p:grpSpPr>
          <p:sp>
            <p:nvSpPr>
              <p:cNvPr id="245" name="矩形 244">
                <a:extLst>
                  <a:ext uri="{FF2B5EF4-FFF2-40B4-BE49-F238E27FC236}">
                    <a16:creationId xmlns:a16="http://schemas.microsoft.com/office/drawing/2014/main" id="{EB6B1E9A-61F3-486E-AD5B-996C6CB5C609}"/>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46" name="文字方塊 245">
                    <a:extLst>
                      <a:ext uri="{FF2B5EF4-FFF2-40B4-BE49-F238E27FC236}">
                        <a16:creationId xmlns:a16="http://schemas.microsoft.com/office/drawing/2014/main" id="{02FB1420-93E7-4A6D-884F-5AEA4B0E49E2}"/>
                      </a:ext>
                    </a:extLst>
                  </p:cNvPr>
                  <p:cNvSpPr txBox="1"/>
                  <p:nvPr/>
                </p:nvSpPr>
                <p:spPr>
                  <a:xfrm>
                    <a:off x="5686213" y="4717020"/>
                    <a:ext cx="572208" cy="391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2,4</m:t>
                              </m:r>
                            </m:sub>
                            <m:sup>
                              <m:r>
                                <a:rPr lang="en-US" altLang="zh-TW" sz="2400" i="1">
                                  <a:latin typeface="Cambria Math" panose="02040503050406030204" pitchFamily="18" charset="0"/>
                                </a:rPr>
                                <m:t>′</m:t>
                              </m:r>
                            </m:sup>
                          </m:sSubSup>
                        </m:oMath>
                      </m:oMathPara>
                    </a14:m>
                    <a:endParaRPr lang="zh-TW" altLang="en-US" sz="2400" dirty="0"/>
                  </a:p>
                </p:txBody>
              </p:sp>
            </mc:Choice>
            <mc:Fallback xmlns="">
              <p:sp>
                <p:nvSpPr>
                  <p:cNvPr id="246" name="文字方塊 245">
                    <a:extLst>
                      <a:ext uri="{FF2B5EF4-FFF2-40B4-BE49-F238E27FC236}">
                        <a16:creationId xmlns:a16="http://schemas.microsoft.com/office/drawing/2014/main" id="{02FB1420-93E7-4A6D-884F-5AEA4B0E49E2}"/>
                      </a:ext>
                    </a:extLst>
                  </p:cNvPr>
                  <p:cNvSpPr txBox="1">
                    <a:spLocks noRot="1" noChangeAspect="1" noMove="1" noResize="1" noEditPoints="1" noAdjustHandles="1" noChangeArrowheads="1" noChangeShapeType="1" noTextEdit="1"/>
                  </p:cNvSpPr>
                  <p:nvPr/>
                </p:nvSpPr>
                <p:spPr>
                  <a:xfrm>
                    <a:off x="5686213" y="4717020"/>
                    <a:ext cx="572208" cy="391389"/>
                  </a:xfrm>
                  <a:prstGeom prst="rect">
                    <a:avLst/>
                  </a:prstGeom>
                  <a:blipFill>
                    <a:blip r:embed="rId10"/>
                    <a:stretch>
                      <a:fillRect l="-6383" r="-4255" b="-10938"/>
                    </a:stretch>
                  </a:blipFill>
                </p:spPr>
                <p:txBody>
                  <a:bodyPr/>
                  <a:lstStyle/>
                  <a:p>
                    <a:r>
                      <a:rPr lang="zh-TW" altLang="en-US">
                        <a:noFill/>
                      </a:rPr>
                      <a:t> </a:t>
                    </a:r>
                  </a:p>
                </p:txBody>
              </p:sp>
            </mc:Fallback>
          </mc:AlternateContent>
        </p:grpSp>
        <p:grpSp>
          <p:nvGrpSpPr>
            <p:cNvPr id="247" name="群組 246">
              <a:extLst>
                <a:ext uri="{FF2B5EF4-FFF2-40B4-BE49-F238E27FC236}">
                  <a16:creationId xmlns:a16="http://schemas.microsoft.com/office/drawing/2014/main" id="{EAEE745D-5573-4FBA-B108-87B003CD74F5}"/>
                </a:ext>
              </a:extLst>
            </p:cNvPr>
            <p:cNvGrpSpPr/>
            <p:nvPr/>
          </p:nvGrpSpPr>
          <p:grpSpPr>
            <a:xfrm>
              <a:off x="1615321" y="4580918"/>
              <a:ext cx="637162" cy="760721"/>
              <a:chOff x="5686213" y="4717020"/>
              <a:chExt cx="637162" cy="760721"/>
            </a:xfrm>
          </p:grpSpPr>
          <p:sp>
            <p:nvSpPr>
              <p:cNvPr id="248" name="矩形 247">
                <a:extLst>
                  <a:ext uri="{FF2B5EF4-FFF2-40B4-BE49-F238E27FC236}">
                    <a16:creationId xmlns:a16="http://schemas.microsoft.com/office/drawing/2014/main" id="{3818499E-988F-4DB5-BD9E-63485AF4A871}"/>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49" name="文字方塊 248">
                    <a:extLst>
                      <a:ext uri="{FF2B5EF4-FFF2-40B4-BE49-F238E27FC236}">
                        <a16:creationId xmlns:a16="http://schemas.microsoft.com/office/drawing/2014/main" id="{D713CCF5-FA5F-4FDB-AA93-B6D6B5D0D65A}"/>
                      </a:ext>
                    </a:extLst>
                  </p:cNvPr>
                  <p:cNvSpPr txBox="1"/>
                  <p:nvPr/>
                </p:nvSpPr>
                <p:spPr>
                  <a:xfrm>
                    <a:off x="5686213" y="4717020"/>
                    <a:ext cx="637162" cy="760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3,1</m:t>
                              </m:r>
                            </m:sub>
                            <m:sup>
                              <m:r>
                                <a:rPr lang="en-US" altLang="zh-TW" sz="2400" i="1">
                                  <a:latin typeface="Cambria Math" panose="02040503050406030204" pitchFamily="18" charset="0"/>
                                </a:rPr>
                                <m:t>′</m:t>
                              </m:r>
                            </m:sup>
                          </m:sSubSup>
                        </m:oMath>
                      </m:oMathPara>
                    </a14:m>
                    <a:endParaRPr lang="zh-TW" altLang="en-US" sz="2400" dirty="0"/>
                  </a:p>
                  <a:p>
                    <a:endParaRPr lang="zh-TW" altLang="en-US" sz="2400" dirty="0"/>
                  </a:p>
                </p:txBody>
              </p:sp>
            </mc:Choice>
            <mc:Fallback xmlns="">
              <p:sp>
                <p:nvSpPr>
                  <p:cNvPr id="249" name="文字方塊 248">
                    <a:extLst>
                      <a:ext uri="{FF2B5EF4-FFF2-40B4-BE49-F238E27FC236}">
                        <a16:creationId xmlns:a16="http://schemas.microsoft.com/office/drawing/2014/main" id="{D713CCF5-FA5F-4FDB-AA93-B6D6B5D0D65A}"/>
                      </a:ext>
                    </a:extLst>
                  </p:cNvPr>
                  <p:cNvSpPr txBox="1">
                    <a:spLocks noRot="1" noChangeAspect="1" noMove="1" noResize="1" noEditPoints="1" noAdjustHandles="1" noChangeArrowheads="1" noChangeShapeType="1" noTextEdit="1"/>
                  </p:cNvSpPr>
                  <p:nvPr/>
                </p:nvSpPr>
                <p:spPr>
                  <a:xfrm>
                    <a:off x="5686213" y="4717020"/>
                    <a:ext cx="637162" cy="760721"/>
                  </a:xfrm>
                  <a:prstGeom prst="rect">
                    <a:avLst/>
                  </a:prstGeom>
                  <a:blipFill>
                    <a:blip r:embed="rId11"/>
                    <a:stretch>
                      <a:fillRect/>
                    </a:stretch>
                  </a:blipFill>
                </p:spPr>
                <p:txBody>
                  <a:bodyPr/>
                  <a:lstStyle/>
                  <a:p>
                    <a:r>
                      <a:rPr lang="zh-CN" altLang="en-US">
                        <a:noFill/>
                      </a:rPr>
                      <a:t> </a:t>
                    </a:r>
                  </a:p>
                </p:txBody>
              </p:sp>
            </mc:Fallback>
          </mc:AlternateContent>
        </p:grpSp>
        <p:grpSp>
          <p:nvGrpSpPr>
            <p:cNvPr id="250" name="群組 249">
              <a:extLst>
                <a:ext uri="{FF2B5EF4-FFF2-40B4-BE49-F238E27FC236}">
                  <a16:creationId xmlns:a16="http://schemas.microsoft.com/office/drawing/2014/main" id="{9DB17C74-4490-4CBA-9399-76EE2B8DC4F0}"/>
                </a:ext>
              </a:extLst>
            </p:cNvPr>
            <p:cNvGrpSpPr/>
            <p:nvPr/>
          </p:nvGrpSpPr>
          <p:grpSpPr>
            <a:xfrm>
              <a:off x="1624030" y="5011601"/>
              <a:ext cx="635559" cy="760721"/>
              <a:chOff x="5686213" y="4717020"/>
              <a:chExt cx="635559" cy="760721"/>
            </a:xfrm>
          </p:grpSpPr>
          <p:sp>
            <p:nvSpPr>
              <p:cNvPr id="251" name="矩形 250">
                <a:extLst>
                  <a:ext uri="{FF2B5EF4-FFF2-40B4-BE49-F238E27FC236}">
                    <a16:creationId xmlns:a16="http://schemas.microsoft.com/office/drawing/2014/main" id="{99E8BCCA-4FB8-467C-93A5-1AFF76A17698}"/>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52" name="文字方塊 251">
                    <a:extLst>
                      <a:ext uri="{FF2B5EF4-FFF2-40B4-BE49-F238E27FC236}">
                        <a16:creationId xmlns:a16="http://schemas.microsoft.com/office/drawing/2014/main" id="{6DEF488E-CAA9-4403-BC12-BAD97133B50F}"/>
                      </a:ext>
                    </a:extLst>
                  </p:cNvPr>
                  <p:cNvSpPr txBox="1"/>
                  <p:nvPr/>
                </p:nvSpPr>
                <p:spPr>
                  <a:xfrm>
                    <a:off x="5686213" y="4717020"/>
                    <a:ext cx="635559" cy="760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3,2</m:t>
                              </m:r>
                            </m:sub>
                            <m:sup>
                              <m:r>
                                <a:rPr lang="en-US" altLang="zh-TW" sz="2400" i="1">
                                  <a:latin typeface="Cambria Math" panose="02040503050406030204" pitchFamily="18" charset="0"/>
                                </a:rPr>
                                <m:t>′</m:t>
                              </m:r>
                            </m:sup>
                          </m:sSubSup>
                        </m:oMath>
                      </m:oMathPara>
                    </a14:m>
                    <a:endParaRPr lang="zh-TW" altLang="en-US" sz="2400" dirty="0"/>
                  </a:p>
                  <a:p>
                    <a:endParaRPr lang="zh-TW" altLang="en-US" sz="2400" dirty="0"/>
                  </a:p>
                </p:txBody>
              </p:sp>
            </mc:Choice>
            <mc:Fallback xmlns="">
              <p:sp>
                <p:nvSpPr>
                  <p:cNvPr id="252" name="文字方塊 251">
                    <a:extLst>
                      <a:ext uri="{FF2B5EF4-FFF2-40B4-BE49-F238E27FC236}">
                        <a16:creationId xmlns:a16="http://schemas.microsoft.com/office/drawing/2014/main" id="{6DEF488E-CAA9-4403-BC12-BAD97133B50F}"/>
                      </a:ext>
                    </a:extLst>
                  </p:cNvPr>
                  <p:cNvSpPr txBox="1">
                    <a:spLocks noRot="1" noChangeAspect="1" noMove="1" noResize="1" noEditPoints="1" noAdjustHandles="1" noChangeArrowheads="1" noChangeShapeType="1" noTextEdit="1"/>
                  </p:cNvSpPr>
                  <p:nvPr/>
                </p:nvSpPr>
                <p:spPr>
                  <a:xfrm>
                    <a:off x="5686213" y="4717020"/>
                    <a:ext cx="635559" cy="760721"/>
                  </a:xfrm>
                  <a:prstGeom prst="rect">
                    <a:avLst/>
                  </a:prstGeom>
                  <a:blipFill>
                    <a:blip r:embed="rId12"/>
                    <a:stretch>
                      <a:fillRect/>
                    </a:stretch>
                  </a:blipFill>
                </p:spPr>
                <p:txBody>
                  <a:bodyPr/>
                  <a:lstStyle/>
                  <a:p>
                    <a:r>
                      <a:rPr lang="zh-CN" altLang="en-US">
                        <a:noFill/>
                      </a:rPr>
                      <a:t> </a:t>
                    </a:r>
                  </a:p>
                </p:txBody>
              </p:sp>
            </mc:Fallback>
          </mc:AlternateContent>
        </p:grpSp>
        <p:grpSp>
          <p:nvGrpSpPr>
            <p:cNvPr id="253" name="群組 252">
              <a:extLst>
                <a:ext uri="{FF2B5EF4-FFF2-40B4-BE49-F238E27FC236}">
                  <a16:creationId xmlns:a16="http://schemas.microsoft.com/office/drawing/2014/main" id="{9E21C340-BDE2-4281-B900-F23AD3FDB328}"/>
                </a:ext>
              </a:extLst>
            </p:cNvPr>
            <p:cNvGrpSpPr/>
            <p:nvPr/>
          </p:nvGrpSpPr>
          <p:grpSpPr>
            <a:xfrm>
              <a:off x="1624398" y="5444515"/>
              <a:ext cx="635559" cy="760721"/>
              <a:chOff x="5686213" y="4717020"/>
              <a:chExt cx="635559" cy="760721"/>
            </a:xfrm>
          </p:grpSpPr>
          <p:sp>
            <p:nvSpPr>
              <p:cNvPr id="254" name="矩形 253">
                <a:extLst>
                  <a:ext uri="{FF2B5EF4-FFF2-40B4-BE49-F238E27FC236}">
                    <a16:creationId xmlns:a16="http://schemas.microsoft.com/office/drawing/2014/main" id="{80BC501F-08EB-4B02-81D0-43E342101CB1}"/>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55" name="文字方塊 254">
                    <a:extLst>
                      <a:ext uri="{FF2B5EF4-FFF2-40B4-BE49-F238E27FC236}">
                        <a16:creationId xmlns:a16="http://schemas.microsoft.com/office/drawing/2014/main" id="{CE4C18D9-3D39-4B29-A2A7-A1654B969BCF}"/>
                      </a:ext>
                    </a:extLst>
                  </p:cNvPr>
                  <p:cNvSpPr txBox="1"/>
                  <p:nvPr/>
                </p:nvSpPr>
                <p:spPr>
                  <a:xfrm>
                    <a:off x="5686213" y="4717020"/>
                    <a:ext cx="635559" cy="760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3,3</m:t>
                              </m:r>
                            </m:sub>
                            <m:sup>
                              <m:r>
                                <a:rPr lang="en-US" altLang="zh-TW" sz="2400" i="1">
                                  <a:latin typeface="Cambria Math" panose="02040503050406030204" pitchFamily="18" charset="0"/>
                                </a:rPr>
                                <m:t>′</m:t>
                              </m:r>
                            </m:sup>
                          </m:sSubSup>
                        </m:oMath>
                      </m:oMathPara>
                    </a14:m>
                    <a:endParaRPr lang="zh-TW" altLang="en-US" sz="2400" dirty="0"/>
                  </a:p>
                  <a:p>
                    <a:endParaRPr lang="zh-TW" altLang="en-US" sz="2400" dirty="0"/>
                  </a:p>
                </p:txBody>
              </p:sp>
            </mc:Choice>
            <mc:Fallback xmlns="">
              <p:sp>
                <p:nvSpPr>
                  <p:cNvPr id="255" name="文字方塊 254">
                    <a:extLst>
                      <a:ext uri="{FF2B5EF4-FFF2-40B4-BE49-F238E27FC236}">
                        <a16:creationId xmlns:a16="http://schemas.microsoft.com/office/drawing/2014/main" id="{CE4C18D9-3D39-4B29-A2A7-A1654B969BCF}"/>
                      </a:ext>
                    </a:extLst>
                  </p:cNvPr>
                  <p:cNvSpPr txBox="1">
                    <a:spLocks noRot="1" noChangeAspect="1" noMove="1" noResize="1" noEditPoints="1" noAdjustHandles="1" noChangeArrowheads="1" noChangeShapeType="1" noTextEdit="1"/>
                  </p:cNvSpPr>
                  <p:nvPr/>
                </p:nvSpPr>
                <p:spPr>
                  <a:xfrm>
                    <a:off x="5686213" y="4717020"/>
                    <a:ext cx="635559" cy="760721"/>
                  </a:xfrm>
                  <a:prstGeom prst="rect">
                    <a:avLst/>
                  </a:prstGeom>
                  <a:blipFill>
                    <a:blip r:embed="rId13"/>
                    <a:stretch>
                      <a:fillRect/>
                    </a:stretch>
                  </a:blipFill>
                </p:spPr>
                <p:txBody>
                  <a:bodyPr/>
                  <a:lstStyle/>
                  <a:p>
                    <a:r>
                      <a:rPr lang="zh-CN" altLang="en-US">
                        <a:noFill/>
                      </a:rPr>
                      <a:t> </a:t>
                    </a:r>
                  </a:p>
                </p:txBody>
              </p:sp>
            </mc:Fallback>
          </mc:AlternateContent>
        </p:grpSp>
        <p:grpSp>
          <p:nvGrpSpPr>
            <p:cNvPr id="256" name="群組 255">
              <a:extLst>
                <a:ext uri="{FF2B5EF4-FFF2-40B4-BE49-F238E27FC236}">
                  <a16:creationId xmlns:a16="http://schemas.microsoft.com/office/drawing/2014/main" id="{910E6FBF-9B1A-4AA3-8DD1-E5EF48521B28}"/>
                </a:ext>
              </a:extLst>
            </p:cNvPr>
            <p:cNvGrpSpPr/>
            <p:nvPr/>
          </p:nvGrpSpPr>
          <p:grpSpPr>
            <a:xfrm>
              <a:off x="1624734" y="5872741"/>
              <a:ext cx="572208" cy="430683"/>
              <a:chOff x="5686213" y="4717020"/>
              <a:chExt cx="572208" cy="430683"/>
            </a:xfrm>
          </p:grpSpPr>
          <p:sp>
            <p:nvSpPr>
              <p:cNvPr id="257" name="矩形 256">
                <a:extLst>
                  <a:ext uri="{FF2B5EF4-FFF2-40B4-BE49-F238E27FC236}">
                    <a16:creationId xmlns:a16="http://schemas.microsoft.com/office/drawing/2014/main" id="{93C25138-6D3E-4BA6-B8C0-A83D5B80BF8F}"/>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58" name="文字方塊 257">
                    <a:extLst>
                      <a:ext uri="{FF2B5EF4-FFF2-40B4-BE49-F238E27FC236}">
                        <a16:creationId xmlns:a16="http://schemas.microsoft.com/office/drawing/2014/main" id="{B789F83D-5AFB-45E3-9DC0-BF0F5B9B8755}"/>
                      </a:ext>
                    </a:extLst>
                  </p:cNvPr>
                  <p:cNvSpPr txBox="1"/>
                  <p:nvPr/>
                </p:nvSpPr>
                <p:spPr>
                  <a:xfrm>
                    <a:off x="5686213" y="4717020"/>
                    <a:ext cx="572208" cy="391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3,4</m:t>
                              </m:r>
                            </m:sub>
                            <m:sup>
                              <m:r>
                                <a:rPr lang="en-US" altLang="zh-TW" sz="2400" i="1">
                                  <a:latin typeface="Cambria Math" panose="02040503050406030204" pitchFamily="18" charset="0"/>
                                </a:rPr>
                                <m:t>′</m:t>
                              </m:r>
                            </m:sup>
                          </m:sSubSup>
                        </m:oMath>
                      </m:oMathPara>
                    </a14:m>
                    <a:endParaRPr lang="zh-TW" altLang="en-US" sz="2400" dirty="0"/>
                  </a:p>
                </p:txBody>
              </p:sp>
            </mc:Choice>
            <mc:Fallback xmlns="">
              <p:sp>
                <p:nvSpPr>
                  <p:cNvPr id="258" name="文字方塊 257">
                    <a:extLst>
                      <a:ext uri="{FF2B5EF4-FFF2-40B4-BE49-F238E27FC236}">
                        <a16:creationId xmlns:a16="http://schemas.microsoft.com/office/drawing/2014/main" id="{B789F83D-5AFB-45E3-9DC0-BF0F5B9B8755}"/>
                      </a:ext>
                    </a:extLst>
                  </p:cNvPr>
                  <p:cNvSpPr txBox="1">
                    <a:spLocks noRot="1" noChangeAspect="1" noMove="1" noResize="1" noEditPoints="1" noAdjustHandles="1" noChangeArrowheads="1" noChangeShapeType="1" noTextEdit="1"/>
                  </p:cNvSpPr>
                  <p:nvPr/>
                </p:nvSpPr>
                <p:spPr>
                  <a:xfrm>
                    <a:off x="5686213" y="4717020"/>
                    <a:ext cx="572208" cy="391389"/>
                  </a:xfrm>
                  <a:prstGeom prst="rect">
                    <a:avLst/>
                  </a:prstGeom>
                  <a:blipFill>
                    <a:blip r:embed="rId14"/>
                    <a:stretch>
                      <a:fillRect l="-7447" r="-4255" b="-10938"/>
                    </a:stretch>
                  </a:blipFill>
                </p:spPr>
                <p:txBody>
                  <a:bodyPr/>
                  <a:lstStyle/>
                  <a:p>
                    <a:r>
                      <a:rPr lang="zh-TW" altLang="en-US">
                        <a:noFill/>
                      </a:rPr>
                      <a:t> </a:t>
                    </a:r>
                  </a:p>
                </p:txBody>
              </p:sp>
            </mc:Fallback>
          </mc:AlternateContent>
        </p:grpSp>
        <p:grpSp>
          <p:nvGrpSpPr>
            <p:cNvPr id="259" name="群組 258">
              <a:extLst>
                <a:ext uri="{FF2B5EF4-FFF2-40B4-BE49-F238E27FC236}">
                  <a16:creationId xmlns:a16="http://schemas.microsoft.com/office/drawing/2014/main" id="{D0CF098E-3EB3-410A-BE83-E8E8CC5C85A7}"/>
                </a:ext>
              </a:extLst>
            </p:cNvPr>
            <p:cNvGrpSpPr/>
            <p:nvPr/>
          </p:nvGrpSpPr>
          <p:grpSpPr>
            <a:xfrm>
              <a:off x="2172114" y="4607029"/>
              <a:ext cx="637162" cy="760336"/>
              <a:chOff x="5686213" y="4717020"/>
              <a:chExt cx="637162" cy="760336"/>
            </a:xfrm>
          </p:grpSpPr>
          <p:sp>
            <p:nvSpPr>
              <p:cNvPr id="320" name="矩形 319">
                <a:extLst>
                  <a:ext uri="{FF2B5EF4-FFF2-40B4-BE49-F238E27FC236}">
                    <a16:creationId xmlns:a16="http://schemas.microsoft.com/office/drawing/2014/main" id="{8629CDF7-A88D-4BFD-BFB9-C4CF9D67C9A0}"/>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21" name="文字方塊 320">
                    <a:extLst>
                      <a:ext uri="{FF2B5EF4-FFF2-40B4-BE49-F238E27FC236}">
                        <a16:creationId xmlns:a16="http://schemas.microsoft.com/office/drawing/2014/main" id="{1F2F56B0-3967-49BA-9691-48C88853C874}"/>
                      </a:ext>
                    </a:extLst>
                  </p:cNvPr>
                  <p:cNvSpPr txBox="1"/>
                  <p:nvPr/>
                </p:nvSpPr>
                <p:spPr>
                  <a:xfrm>
                    <a:off x="5686213" y="4717020"/>
                    <a:ext cx="637162" cy="7603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4,1</m:t>
                              </m:r>
                            </m:sub>
                            <m:sup>
                              <m:r>
                                <a:rPr lang="en-US" altLang="zh-TW" sz="2400" i="1">
                                  <a:latin typeface="Cambria Math" panose="02040503050406030204" pitchFamily="18" charset="0"/>
                                </a:rPr>
                                <m:t>′</m:t>
                              </m:r>
                            </m:sup>
                          </m:sSubSup>
                        </m:oMath>
                      </m:oMathPara>
                    </a14:m>
                    <a:endParaRPr lang="zh-TW" altLang="en-US" sz="2400" dirty="0"/>
                  </a:p>
                  <a:p>
                    <a:endParaRPr lang="zh-TW" altLang="en-US" sz="2400" dirty="0"/>
                  </a:p>
                </p:txBody>
              </p:sp>
            </mc:Choice>
            <mc:Fallback xmlns="">
              <p:sp>
                <p:nvSpPr>
                  <p:cNvPr id="321" name="文字方塊 320">
                    <a:extLst>
                      <a:ext uri="{FF2B5EF4-FFF2-40B4-BE49-F238E27FC236}">
                        <a16:creationId xmlns:a16="http://schemas.microsoft.com/office/drawing/2014/main" id="{1F2F56B0-3967-49BA-9691-48C88853C874}"/>
                      </a:ext>
                    </a:extLst>
                  </p:cNvPr>
                  <p:cNvSpPr txBox="1">
                    <a:spLocks noRot="1" noChangeAspect="1" noMove="1" noResize="1" noEditPoints="1" noAdjustHandles="1" noChangeArrowheads="1" noChangeShapeType="1" noTextEdit="1"/>
                  </p:cNvSpPr>
                  <p:nvPr/>
                </p:nvSpPr>
                <p:spPr>
                  <a:xfrm>
                    <a:off x="5686213" y="4717020"/>
                    <a:ext cx="637162" cy="760336"/>
                  </a:xfrm>
                  <a:prstGeom prst="rect">
                    <a:avLst/>
                  </a:prstGeom>
                  <a:blipFill>
                    <a:blip r:embed="rId15"/>
                    <a:stretch>
                      <a:fillRect l="-2000"/>
                    </a:stretch>
                  </a:blipFill>
                </p:spPr>
                <p:txBody>
                  <a:bodyPr/>
                  <a:lstStyle/>
                  <a:p>
                    <a:r>
                      <a:rPr lang="zh-CN" altLang="en-US">
                        <a:noFill/>
                      </a:rPr>
                      <a:t> </a:t>
                    </a:r>
                  </a:p>
                </p:txBody>
              </p:sp>
            </mc:Fallback>
          </mc:AlternateContent>
        </p:grpSp>
        <p:grpSp>
          <p:nvGrpSpPr>
            <p:cNvPr id="322" name="群組 321">
              <a:extLst>
                <a:ext uri="{FF2B5EF4-FFF2-40B4-BE49-F238E27FC236}">
                  <a16:creationId xmlns:a16="http://schemas.microsoft.com/office/drawing/2014/main" id="{17AA957C-AAA5-41FE-957D-281C953C5516}"/>
                </a:ext>
              </a:extLst>
            </p:cNvPr>
            <p:cNvGrpSpPr/>
            <p:nvPr/>
          </p:nvGrpSpPr>
          <p:grpSpPr>
            <a:xfrm>
              <a:off x="2180823" y="5037712"/>
              <a:ext cx="635559" cy="760721"/>
              <a:chOff x="5686213" y="4717020"/>
              <a:chExt cx="635559" cy="760721"/>
            </a:xfrm>
          </p:grpSpPr>
          <p:sp>
            <p:nvSpPr>
              <p:cNvPr id="323" name="矩形 322">
                <a:extLst>
                  <a:ext uri="{FF2B5EF4-FFF2-40B4-BE49-F238E27FC236}">
                    <a16:creationId xmlns:a16="http://schemas.microsoft.com/office/drawing/2014/main" id="{DA896FAB-9358-4C9D-AA39-45215E146D73}"/>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36" name="文字方塊 335">
                    <a:extLst>
                      <a:ext uri="{FF2B5EF4-FFF2-40B4-BE49-F238E27FC236}">
                        <a16:creationId xmlns:a16="http://schemas.microsoft.com/office/drawing/2014/main" id="{FFAC2BA7-9ADA-4912-BFB4-BACA86412A5D}"/>
                      </a:ext>
                    </a:extLst>
                  </p:cNvPr>
                  <p:cNvSpPr txBox="1"/>
                  <p:nvPr/>
                </p:nvSpPr>
                <p:spPr>
                  <a:xfrm>
                    <a:off x="5686213" y="4717020"/>
                    <a:ext cx="635559" cy="760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4,2</m:t>
                              </m:r>
                            </m:sub>
                            <m:sup>
                              <m:r>
                                <a:rPr lang="en-US" altLang="zh-TW" sz="2400" i="1">
                                  <a:latin typeface="Cambria Math" panose="02040503050406030204" pitchFamily="18" charset="0"/>
                                </a:rPr>
                                <m:t>′</m:t>
                              </m:r>
                            </m:sup>
                          </m:sSubSup>
                        </m:oMath>
                      </m:oMathPara>
                    </a14:m>
                    <a:endParaRPr lang="zh-TW" altLang="en-US" sz="2400" dirty="0"/>
                  </a:p>
                  <a:p>
                    <a:endParaRPr lang="zh-TW" altLang="en-US" sz="2400" dirty="0"/>
                  </a:p>
                </p:txBody>
              </p:sp>
            </mc:Choice>
            <mc:Fallback xmlns="">
              <p:sp>
                <p:nvSpPr>
                  <p:cNvPr id="336" name="文字方塊 335">
                    <a:extLst>
                      <a:ext uri="{FF2B5EF4-FFF2-40B4-BE49-F238E27FC236}">
                        <a16:creationId xmlns:a16="http://schemas.microsoft.com/office/drawing/2014/main" id="{FFAC2BA7-9ADA-4912-BFB4-BACA86412A5D}"/>
                      </a:ext>
                    </a:extLst>
                  </p:cNvPr>
                  <p:cNvSpPr txBox="1">
                    <a:spLocks noRot="1" noChangeAspect="1" noMove="1" noResize="1" noEditPoints="1" noAdjustHandles="1" noChangeArrowheads="1" noChangeShapeType="1" noTextEdit="1"/>
                  </p:cNvSpPr>
                  <p:nvPr/>
                </p:nvSpPr>
                <p:spPr>
                  <a:xfrm>
                    <a:off x="5686213" y="4717020"/>
                    <a:ext cx="635559" cy="760721"/>
                  </a:xfrm>
                  <a:prstGeom prst="rect">
                    <a:avLst/>
                  </a:prstGeom>
                  <a:blipFill>
                    <a:blip r:embed="rId16"/>
                    <a:stretch>
                      <a:fillRect/>
                    </a:stretch>
                  </a:blipFill>
                </p:spPr>
                <p:txBody>
                  <a:bodyPr/>
                  <a:lstStyle/>
                  <a:p>
                    <a:r>
                      <a:rPr lang="zh-CN" altLang="en-US">
                        <a:noFill/>
                      </a:rPr>
                      <a:t> </a:t>
                    </a:r>
                  </a:p>
                </p:txBody>
              </p:sp>
            </mc:Fallback>
          </mc:AlternateContent>
        </p:grpSp>
        <p:grpSp>
          <p:nvGrpSpPr>
            <p:cNvPr id="337" name="群組 336">
              <a:extLst>
                <a:ext uri="{FF2B5EF4-FFF2-40B4-BE49-F238E27FC236}">
                  <a16:creationId xmlns:a16="http://schemas.microsoft.com/office/drawing/2014/main" id="{AAF1C80D-03E1-44AA-B68F-FFC1CA85C95A}"/>
                </a:ext>
              </a:extLst>
            </p:cNvPr>
            <p:cNvGrpSpPr/>
            <p:nvPr/>
          </p:nvGrpSpPr>
          <p:grpSpPr>
            <a:xfrm>
              <a:off x="2181191" y="5470626"/>
              <a:ext cx="635559" cy="760721"/>
              <a:chOff x="5686213" y="4717020"/>
              <a:chExt cx="635559" cy="760721"/>
            </a:xfrm>
          </p:grpSpPr>
          <p:sp>
            <p:nvSpPr>
              <p:cNvPr id="338" name="矩形 337">
                <a:extLst>
                  <a:ext uri="{FF2B5EF4-FFF2-40B4-BE49-F238E27FC236}">
                    <a16:creationId xmlns:a16="http://schemas.microsoft.com/office/drawing/2014/main" id="{54C5D0B4-FEDA-4698-9E4F-A315193A4DFA}"/>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39" name="文字方塊 338">
                    <a:extLst>
                      <a:ext uri="{FF2B5EF4-FFF2-40B4-BE49-F238E27FC236}">
                        <a16:creationId xmlns:a16="http://schemas.microsoft.com/office/drawing/2014/main" id="{D353B80A-5754-4544-A514-D460225E6F83}"/>
                      </a:ext>
                    </a:extLst>
                  </p:cNvPr>
                  <p:cNvSpPr txBox="1"/>
                  <p:nvPr/>
                </p:nvSpPr>
                <p:spPr>
                  <a:xfrm>
                    <a:off x="5686213" y="4717020"/>
                    <a:ext cx="635559" cy="760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4,3</m:t>
                              </m:r>
                            </m:sub>
                            <m:sup>
                              <m:r>
                                <a:rPr lang="en-US" altLang="zh-TW" sz="2400" i="1">
                                  <a:latin typeface="Cambria Math" panose="02040503050406030204" pitchFamily="18" charset="0"/>
                                </a:rPr>
                                <m:t>′</m:t>
                              </m:r>
                            </m:sup>
                          </m:sSubSup>
                        </m:oMath>
                      </m:oMathPara>
                    </a14:m>
                    <a:endParaRPr lang="zh-TW" altLang="en-US" sz="2400" dirty="0"/>
                  </a:p>
                  <a:p>
                    <a:endParaRPr lang="zh-TW" altLang="en-US" sz="2400" dirty="0"/>
                  </a:p>
                </p:txBody>
              </p:sp>
            </mc:Choice>
            <mc:Fallback xmlns="">
              <p:sp>
                <p:nvSpPr>
                  <p:cNvPr id="339" name="文字方塊 338">
                    <a:extLst>
                      <a:ext uri="{FF2B5EF4-FFF2-40B4-BE49-F238E27FC236}">
                        <a16:creationId xmlns:a16="http://schemas.microsoft.com/office/drawing/2014/main" id="{D353B80A-5754-4544-A514-D460225E6F83}"/>
                      </a:ext>
                    </a:extLst>
                  </p:cNvPr>
                  <p:cNvSpPr txBox="1">
                    <a:spLocks noRot="1" noChangeAspect="1" noMove="1" noResize="1" noEditPoints="1" noAdjustHandles="1" noChangeArrowheads="1" noChangeShapeType="1" noTextEdit="1"/>
                  </p:cNvSpPr>
                  <p:nvPr/>
                </p:nvSpPr>
                <p:spPr>
                  <a:xfrm>
                    <a:off x="5686213" y="4717020"/>
                    <a:ext cx="635559" cy="760721"/>
                  </a:xfrm>
                  <a:prstGeom prst="rect">
                    <a:avLst/>
                  </a:prstGeom>
                  <a:blipFill>
                    <a:blip r:embed="rId17"/>
                    <a:stretch>
                      <a:fillRect/>
                    </a:stretch>
                  </a:blipFill>
                </p:spPr>
                <p:txBody>
                  <a:bodyPr/>
                  <a:lstStyle/>
                  <a:p>
                    <a:r>
                      <a:rPr lang="zh-CN" altLang="en-US">
                        <a:noFill/>
                      </a:rPr>
                      <a:t> </a:t>
                    </a:r>
                  </a:p>
                </p:txBody>
              </p:sp>
            </mc:Fallback>
          </mc:AlternateContent>
        </p:grpSp>
        <p:grpSp>
          <p:nvGrpSpPr>
            <p:cNvPr id="340" name="群組 339">
              <a:extLst>
                <a:ext uri="{FF2B5EF4-FFF2-40B4-BE49-F238E27FC236}">
                  <a16:creationId xmlns:a16="http://schemas.microsoft.com/office/drawing/2014/main" id="{43C99D9A-C818-47CC-B9B3-993A5DCABE93}"/>
                </a:ext>
              </a:extLst>
            </p:cNvPr>
            <p:cNvGrpSpPr/>
            <p:nvPr/>
          </p:nvGrpSpPr>
          <p:grpSpPr>
            <a:xfrm>
              <a:off x="2181527" y="5898852"/>
              <a:ext cx="572208" cy="430683"/>
              <a:chOff x="5686213" y="4717020"/>
              <a:chExt cx="572208" cy="430683"/>
            </a:xfrm>
          </p:grpSpPr>
          <p:sp>
            <p:nvSpPr>
              <p:cNvPr id="341" name="矩形 340">
                <a:extLst>
                  <a:ext uri="{FF2B5EF4-FFF2-40B4-BE49-F238E27FC236}">
                    <a16:creationId xmlns:a16="http://schemas.microsoft.com/office/drawing/2014/main" id="{99A3EE1D-261D-436B-9221-918ED49F7AB4}"/>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42" name="文字方塊 341">
                    <a:extLst>
                      <a:ext uri="{FF2B5EF4-FFF2-40B4-BE49-F238E27FC236}">
                        <a16:creationId xmlns:a16="http://schemas.microsoft.com/office/drawing/2014/main" id="{CB377CF5-D0D4-4837-9599-A6E2160CDB3B}"/>
                      </a:ext>
                    </a:extLst>
                  </p:cNvPr>
                  <p:cNvSpPr txBox="1"/>
                  <p:nvPr/>
                </p:nvSpPr>
                <p:spPr>
                  <a:xfrm>
                    <a:off x="5686213" y="4717020"/>
                    <a:ext cx="572208" cy="3906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4,4</m:t>
                              </m:r>
                            </m:sub>
                            <m:sup>
                              <m:r>
                                <a:rPr lang="en-US" altLang="zh-TW" sz="2400" i="1">
                                  <a:latin typeface="Cambria Math" panose="02040503050406030204" pitchFamily="18" charset="0"/>
                                </a:rPr>
                                <m:t>′</m:t>
                              </m:r>
                            </m:sup>
                          </m:sSubSup>
                        </m:oMath>
                      </m:oMathPara>
                    </a14:m>
                    <a:endParaRPr lang="zh-TW" altLang="en-US" sz="2400" dirty="0"/>
                  </a:p>
                </p:txBody>
              </p:sp>
            </mc:Choice>
            <mc:Fallback xmlns="">
              <p:sp>
                <p:nvSpPr>
                  <p:cNvPr id="342" name="文字方塊 341">
                    <a:extLst>
                      <a:ext uri="{FF2B5EF4-FFF2-40B4-BE49-F238E27FC236}">
                        <a16:creationId xmlns:a16="http://schemas.microsoft.com/office/drawing/2014/main" id="{CB377CF5-D0D4-4837-9599-A6E2160CDB3B}"/>
                      </a:ext>
                    </a:extLst>
                  </p:cNvPr>
                  <p:cNvSpPr txBox="1">
                    <a:spLocks noRot="1" noChangeAspect="1" noMove="1" noResize="1" noEditPoints="1" noAdjustHandles="1" noChangeArrowheads="1" noChangeShapeType="1" noTextEdit="1"/>
                  </p:cNvSpPr>
                  <p:nvPr/>
                </p:nvSpPr>
                <p:spPr>
                  <a:xfrm>
                    <a:off x="5686213" y="4717020"/>
                    <a:ext cx="572208" cy="390620"/>
                  </a:xfrm>
                  <a:prstGeom prst="rect">
                    <a:avLst/>
                  </a:prstGeom>
                  <a:blipFill>
                    <a:blip r:embed="rId18"/>
                    <a:stretch>
                      <a:fillRect l="-6383" r="-4255" b="-10938"/>
                    </a:stretch>
                  </a:blipFill>
                </p:spPr>
                <p:txBody>
                  <a:bodyPr/>
                  <a:lstStyle/>
                  <a:p>
                    <a:r>
                      <a:rPr lang="zh-TW" altLang="en-US">
                        <a:noFill/>
                      </a:rPr>
                      <a:t> </a:t>
                    </a:r>
                  </a:p>
                </p:txBody>
              </p:sp>
            </mc:Fallback>
          </mc:AlternateContent>
        </p:grpSp>
      </p:grpSp>
      <p:sp>
        <p:nvSpPr>
          <p:cNvPr id="125" name="矩形 124">
            <a:extLst>
              <a:ext uri="{FF2B5EF4-FFF2-40B4-BE49-F238E27FC236}">
                <a16:creationId xmlns:a16="http://schemas.microsoft.com/office/drawing/2014/main" id="{A8A57BA2-4899-45E4-AA78-0CACE71829E8}"/>
              </a:ext>
            </a:extLst>
          </p:cNvPr>
          <p:cNvSpPr/>
          <p:nvPr/>
        </p:nvSpPr>
        <p:spPr>
          <a:xfrm>
            <a:off x="3241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26" name="文字方塊 125">
                <a:extLst>
                  <a:ext uri="{FF2B5EF4-FFF2-40B4-BE49-F238E27FC236}">
                    <a16:creationId xmlns:a16="http://schemas.microsoft.com/office/drawing/2014/main" id="{C498D48F-F1E5-4DAC-81C0-0A670AAAC9E7}"/>
                  </a:ext>
                </a:extLst>
              </p:cNvPr>
              <p:cNvSpPr txBox="1"/>
              <p:nvPr/>
            </p:nvSpPr>
            <p:spPr>
              <a:xfrm>
                <a:off x="3050127" y="3833407"/>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26" name="文字方塊 125">
                <a:extLst>
                  <a:ext uri="{FF2B5EF4-FFF2-40B4-BE49-F238E27FC236}">
                    <a16:creationId xmlns:a16="http://schemas.microsoft.com/office/drawing/2014/main" id="{C498D48F-F1E5-4DAC-81C0-0A670AAAC9E7}"/>
                  </a:ext>
                </a:extLst>
              </p:cNvPr>
              <p:cNvSpPr txBox="1">
                <a:spLocks noRot="1" noChangeAspect="1" noMove="1" noResize="1" noEditPoints="1" noAdjustHandles="1" noChangeArrowheads="1" noChangeShapeType="1" noTextEdit="1"/>
              </p:cNvSpPr>
              <p:nvPr/>
            </p:nvSpPr>
            <p:spPr>
              <a:xfrm>
                <a:off x="3050127" y="3833407"/>
                <a:ext cx="715161" cy="461665"/>
              </a:xfrm>
              <a:prstGeom prst="rect">
                <a:avLst/>
              </a:prstGeom>
              <a:blipFill>
                <a:blip r:embed="rId19"/>
                <a:stretch>
                  <a:fillRect/>
                </a:stretch>
              </a:blipFill>
            </p:spPr>
            <p:txBody>
              <a:bodyPr/>
              <a:lstStyle/>
              <a:p>
                <a:r>
                  <a:rPr lang="zh-CN" altLang="en-US">
                    <a:noFill/>
                  </a:rPr>
                  <a:t> </a:t>
                </a:r>
              </a:p>
            </p:txBody>
          </p:sp>
        </mc:Fallback>
      </mc:AlternateContent>
      <p:sp>
        <p:nvSpPr>
          <p:cNvPr id="127" name="矩形 126">
            <a:extLst>
              <a:ext uri="{FF2B5EF4-FFF2-40B4-BE49-F238E27FC236}">
                <a16:creationId xmlns:a16="http://schemas.microsoft.com/office/drawing/2014/main" id="{6C03518B-CB82-49F1-A27C-7FC4A67D7D07}"/>
              </a:ext>
            </a:extLst>
          </p:cNvPr>
          <p:cNvSpPr/>
          <p:nvPr/>
        </p:nvSpPr>
        <p:spPr>
          <a:xfrm>
            <a:off x="2669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30" name="文字方塊 129">
                <a:extLst>
                  <a:ext uri="{FF2B5EF4-FFF2-40B4-BE49-F238E27FC236}">
                    <a16:creationId xmlns:a16="http://schemas.microsoft.com/office/drawing/2014/main" id="{28D59FBD-E3BC-42FB-A29A-38A872CCCFA4}"/>
                  </a:ext>
                </a:extLst>
              </p:cNvPr>
              <p:cNvSpPr txBox="1"/>
              <p:nvPr/>
            </p:nvSpPr>
            <p:spPr>
              <a:xfrm>
                <a:off x="2488023" y="384368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30" name="文字方塊 129">
                <a:extLst>
                  <a:ext uri="{FF2B5EF4-FFF2-40B4-BE49-F238E27FC236}">
                    <a16:creationId xmlns:a16="http://schemas.microsoft.com/office/drawing/2014/main" id="{28D59FBD-E3BC-42FB-A29A-38A872CCCFA4}"/>
                  </a:ext>
                </a:extLst>
              </p:cNvPr>
              <p:cNvSpPr txBox="1">
                <a:spLocks noRot="1" noChangeAspect="1" noMove="1" noResize="1" noEditPoints="1" noAdjustHandles="1" noChangeArrowheads="1" noChangeShapeType="1" noTextEdit="1"/>
              </p:cNvSpPr>
              <p:nvPr/>
            </p:nvSpPr>
            <p:spPr>
              <a:xfrm>
                <a:off x="2488023" y="3843681"/>
                <a:ext cx="715161" cy="461665"/>
              </a:xfrm>
              <a:prstGeom prst="rect">
                <a:avLst/>
              </a:prstGeom>
              <a:blipFill>
                <a:blip r:embed="rId20"/>
                <a:stretch>
                  <a:fillRect/>
                </a:stretch>
              </a:blipFill>
            </p:spPr>
            <p:txBody>
              <a:bodyPr/>
              <a:lstStyle/>
              <a:p>
                <a:r>
                  <a:rPr lang="zh-CN" altLang="en-US">
                    <a:noFill/>
                  </a:rPr>
                  <a:t> </a:t>
                </a:r>
              </a:p>
            </p:txBody>
          </p:sp>
        </mc:Fallback>
      </mc:AlternateContent>
      <p:sp>
        <p:nvSpPr>
          <p:cNvPr id="131" name="矩形 130">
            <a:extLst>
              <a:ext uri="{FF2B5EF4-FFF2-40B4-BE49-F238E27FC236}">
                <a16:creationId xmlns:a16="http://schemas.microsoft.com/office/drawing/2014/main" id="{4F25357E-792D-4107-A691-AABF0BF91A1E}"/>
              </a:ext>
            </a:extLst>
          </p:cNvPr>
          <p:cNvSpPr/>
          <p:nvPr/>
        </p:nvSpPr>
        <p:spPr>
          <a:xfrm>
            <a:off x="2107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65" name="文字方塊 164">
                <a:extLst>
                  <a:ext uri="{FF2B5EF4-FFF2-40B4-BE49-F238E27FC236}">
                    <a16:creationId xmlns:a16="http://schemas.microsoft.com/office/drawing/2014/main" id="{8D39E76D-0585-45E3-B93E-D046035D8D7C}"/>
                  </a:ext>
                </a:extLst>
              </p:cNvPr>
              <p:cNvSpPr txBox="1"/>
              <p:nvPr/>
            </p:nvSpPr>
            <p:spPr>
              <a:xfrm>
                <a:off x="1925920" y="384368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65" name="文字方塊 164">
                <a:extLst>
                  <a:ext uri="{FF2B5EF4-FFF2-40B4-BE49-F238E27FC236}">
                    <a16:creationId xmlns:a16="http://schemas.microsoft.com/office/drawing/2014/main" id="{8D39E76D-0585-45E3-B93E-D046035D8D7C}"/>
                  </a:ext>
                </a:extLst>
              </p:cNvPr>
              <p:cNvSpPr txBox="1">
                <a:spLocks noRot="1" noChangeAspect="1" noMove="1" noResize="1" noEditPoints="1" noAdjustHandles="1" noChangeArrowheads="1" noChangeShapeType="1" noTextEdit="1"/>
              </p:cNvSpPr>
              <p:nvPr/>
            </p:nvSpPr>
            <p:spPr>
              <a:xfrm>
                <a:off x="1925920" y="3843681"/>
                <a:ext cx="715161" cy="461665"/>
              </a:xfrm>
              <a:prstGeom prst="rect">
                <a:avLst/>
              </a:prstGeom>
              <a:blipFill>
                <a:blip r:embed="rId21"/>
                <a:stretch>
                  <a:fillRect b="-10811"/>
                </a:stretch>
              </a:blipFill>
            </p:spPr>
            <p:txBody>
              <a:bodyPr/>
              <a:lstStyle/>
              <a:p>
                <a:r>
                  <a:rPr lang="zh-CN" altLang="en-US">
                    <a:noFill/>
                  </a:rPr>
                  <a:t> </a:t>
                </a:r>
              </a:p>
            </p:txBody>
          </p:sp>
        </mc:Fallback>
      </mc:AlternateContent>
      <p:sp>
        <p:nvSpPr>
          <p:cNvPr id="166" name="矩形 165">
            <a:extLst>
              <a:ext uri="{FF2B5EF4-FFF2-40B4-BE49-F238E27FC236}">
                <a16:creationId xmlns:a16="http://schemas.microsoft.com/office/drawing/2014/main" id="{2D8F76F1-503F-48F4-B124-31EB9777CBCC}"/>
              </a:ext>
            </a:extLst>
          </p:cNvPr>
          <p:cNvSpPr/>
          <p:nvPr/>
        </p:nvSpPr>
        <p:spPr>
          <a:xfrm>
            <a:off x="5518097" y="377893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67" name="文字方塊 166">
                <a:extLst>
                  <a:ext uri="{FF2B5EF4-FFF2-40B4-BE49-F238E27FC236}">
                    <a16:creationId xmlns:a16="http://schemas.microsoft.com/office/drawing/2014/main" id="{581900A0-2A24-44E5-928C-8753BAD80789}"/>
                  </a:ext>
                </a:extLst>
              </p:cNvPr>
              <p:cNvSpPr txBox="1"/>
              <p:nvPr/>
            </p:nvSpPr>
            <p:spPr>
              <a:xfrm>
                <a:off x="5326339" y="3816477"/>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67" name="文字方塊 166">
                <a:extLst>
                  <a:ext uri="{FF2B5EF4-FFF2-40B4-BE49-F238E27FC236}">
                    <a16:creationId xmlns:a16="http://schemas.microsoft.com/office/drawing/2014/main" id="{581900A0-2A24-44E5-928C-8753BAD80789}"/>
                  </a:ext>
                </a:extLst>
              </p:cNvPr>
              <p:cNvSpPr txBox="1">
                <a:spLocks noRot="1" noChangeAspect="1" noMove="1" noResize="1" noEditPoints="1" noAdjustHandles="1" noChangeArrowheads="1" noChangeShapeType="1" noTextEdit="1"/>
              </p:cNvSpPr>
              <p:nvPr/>
            </p:nvSpPr>
            <p:spPr>
              <a:xfrm>
                <a:off x="5326339" y="3816477"/>
                <a:ext cx="715161" cy="461665"/>
              </a:xfrm>
              <a:prstGeom prst="rect">
                <a:avLst/>
              </a:prstGeom>
              <a:blipFill>
                <a:blip r:embed="rId22"/>
                <a:stretch>
                  <a:fillRect/>
                </a:stretch>
              </a:blipFill>
            </p:spPr>
            <p:txBody>
              <a:bodyPr/>
              <a:lstStyle/>
              <a:p>
                <a:r>
                  <a:rPr lang="zh-CN" altLang="en-US">
                    <a:noFill/>
                  </a:rPr>
                  <a:t> </a:t>
                </a:r>
              </a:p>
            </p:txBody>
          </p:sp>
        </mc:Fallback>
      </mc:AlternateContent>
      <p:sp>
        <p:nvSpPr>
          <p:cNvPr id="168" name="矩形 167">
            <a:extLst>
              <a:ext uri="{FF2B5EF4-FFF2-40B4-BE49-F238E27FC236}">
                <a16:creationId xmlns:a16="http://schemas.microsoft.com/office/drawing/2014/main" id="{489558E0-D7DE-49E8-92AF-3E284976B230}"/>
              </a:ext>
            </a:extLst>
          </p:cNvPr>
          <p:cNvSpPr/>
          <p:nvPr/>
        </p:nvSpPr>
        <p:spPr>
          <a:xfrm>
            <a:off x="4945719" y="377893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69" name="文字方塊 168">
                <a:extLst>
                  <a:ext uri="{FF2B5EF4-FFF2-40B4-BE49-F238E27FC236}">
                    <a16:creationId xmlns:a16="http://schemas.microsoft.com/office/drawing/2014/main" id="{AA66187E-270D-425E-BB8C-6B5503A0B26F}"/>
                  </a:ext>
                </a:extLst>
              </p:cNvPr>
              <p:cNvSpPr txBox="1"/>
              <p:nvPr/>
            </p:nvSpPr>
            <p:spPr>
              <a:xfrm>
                <a:off x="4764235" y="382675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69" name="文字方塊 168">
                <a:extLst>
                  <a:ext uri="{FF2B5EF4-FFF2-40B4-BE49-F238E27FC236}">
                    <a16:creationId xmlns:a16="http://schemas.microsoft.com/office/drawing/2014/main" id="{AA66187E-270D-425E-BB8C-6B5503A0B26F}"/>
                  </a:ext>
                </a:extLst>
              </p:cNvPr>
              <p:cNvSpPr txBox="1">
                <a:spLocks noRot="1" noChangeAspect="1" noMove="1" noResize="1" noEditPoints="1" noAdjustHandles="1" noChangeArrowheads="1" noChangeShapeType="1" noTextEdit="1"/>
              </p:cNvSpPr>
              <p:nvPr/>
            </p:nvSpPr>
            <p:spPr>
              <a:xfrm>
                <a:off x="4764235" y="3826751"/>
                <a:ext cx="715161" cy="461665"/>
              </a:xfrm>
              <a:prstGeom prst="rect">
                <a:avLst/>
              </a:prstGeom>
              <a:blipFill>
                <a:blip r:embed="rId23"/>
                <a:stretch>
                  <a:fillRect/>
                </a:stretch>
              </a:blipFill>
            </p:spPr>
            <p:txBody>
              <a:bodyPr/>
              <a:lstStyle/>
              <a:p>
                <a:r>
                  <a:rPr lang="zh-CN" altLang="en-US">
                    <a:noFill/>
                  </a:rPr>
                  <a:t> </a:t>
                </a:r>
              </a:p>
            </p:txBody>
          </p:sp>
        </mc:Fallback>
      </mc:AlternateContent>
      <p:sp>
        <p:nvSpPr>
          <p:cNvPr id="170" name="矩形 169">
            <a:extLst>
              <a:ext uri="{FF2B5EF4-FFF2-40B4-BE49-F238E27FC236}">
                <a16:creationId xmlns:a16="http://schemas.microsoft.com/office/drawing/2014/main" id="{24FEE5EC-40B3-4BDE-ABD0-508D8973FDB2}"/>
              </a:ext>
            </a:extLst>
          </p:cNvPr>
          <p:cNvSpPr/>
          <p:nvPr/>
        </p:nvSpPr>
        <p:spPr>
          <a:xfrm>
            <a:off x="4383616" y="377893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1" name="文字方塊 170">
                <a:extLst>
                  <a:ext uri="{FF2B5EF4-FFF2-40B4-BE49-F238E27FC236}">
                    <a16:creationId xmlns:a16="http://schemas.microsoft.com/office/drawing/2014/main" id="{51EF13B0-E442-4CBF-A736-BFBAC9E30CFC}"/>
                  </a:ext>
                </a:extLst>
              </p:cNvPr>
              <p:cNvSpPr txBox="1"/>
              <p:nvPr/>
            </p:nvSpPr>
            <p:spPr>
              <a:xfrm>
                <a:off x="4202132" y="382675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71" name="文字方塊 170">
                <a:extLst>
                  <a:ext uri="{FF2B5EF4-FFF2-40B4-BE49-F238E27FC236}">
                    <a16:creationId xmlns:a16="http://schemas.microsoft.com/office/drawing/2014/main" id="{51EF13B0-E442-4CBF-A736-BFBAC9E30CFC}"/>
                  </a:ext>
                </a:extLst>
              </p:cNvPr>
              <p:cNvSpPr txBox="1">
                <a:spLocks noRot="1" noChangeAspect="1" noMove="1" noResize="1" noEditPoints="1" noAdjustHandles="1" noChangeArrowheads="1" noChangeShapeType="1" noTextEdit="1"/>
              </p:cNvSpPr>
              <p:nvPr/>
            </p:nvSpPr>
            <p:spPr>
              <a:xfrm>
                <a:off x="4202132" y="3826751"/>
                <a:ext cx="715161" cy="461665"/>
              </a:xfrm>
              <a:prstGeom prst="rect">
                <a:avLst/>
              </a:prstGeom>
              <a:blipFill>
                <a:blip r:embed="rId24"/>
                <a:stretch>
                  <a:fillRect b="-10811"/>
                </a:stretch>
              </a:blipFill>
            </p:spPr>
            <p:txBody>
              <a:bodyPr/>
              <a:lstStyle/>
              <a:p>
                <a:r>
                  <a:rPr lang="zh-CN" altLang="en-US">
                    <a:noFill/>
                  </a:rPr>
                  <a:t> </a:t>
                </a:r>
              </a:p>
            </p:txBody>
          </p:sp>
        </mc:Fallback>
      </mc:AlternateContent>
      <p:sp>
        <p:nvSpPr>
          <p:cNvPr id="172" name="矩形 171">
            <a:extLst>
              <a:ext uri="{FF2B5EF4-FFF2-40B4-BE49-F238E27FC236}">
                <a16:creationId xmlns:a16="http://schemas.microsoft.com/office/drawing/2014/main" id="{6B9C4549-506D-4921-8C01-87F39CE9C1A7}"/>
              </a:ext>
            </a:extLst>
          </p:cNvPr>
          <p:cNvSpPr/>
          <p:nvPr/>
        </p:nvSpPr>
        <p:spPr>
          <a:xfrm>
            <a:off x="7762213" y="3789527"/>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3" name="文字方塊 172">
                <a:extLst>
                  <a:ext uri="{FF2B5EF4-FFF2-40B4-BE49-F238E27FC236}">
                    <a16:creationId xmlns:a16="http://schemas.microsoft.com/office/drawing/2014/main" id="{E829B031-8443-4252-B42B-569360A0578E}"/>
                  </a:ext>
                </a:extLst>
              </p:cNvPr>
              <p:cNvSpPr txBox="1"/>
              <p:nvPr/>
            </p:nvSpPr>
            <p:spPr>
              <a:xfrm>
                <a:off x="7570455" y="382707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173" name="文字方塊 172">
                <a:extLst>
                  <a:ext uri="{FF2B5EF4-FFF2-40B4-BE49-F238E27FC236}">
                    <a16:creationId xmlns:a16="http://schemas.microsoft.com/office/drawing/2014/main" id="{E829B031-8443-4252-B42B-569360A0578E}"/>
                  </a:ext>
                </a:extLst>
              </p:cNvPr>
              <p:cNvSpPr txBox="1">
                <a:spLocks noRot="1" noChangeAspect="1" noMove="1" noResize="1" noEditPoints="1" noAdjustHandles="1" noChangeArrowheads="1" noChangeShapeType="1" noTextEdit="1"/>
              </p:cNvSpPr>
              <p:nvPr/>
            </p:nvSpPr>
            <p:spPr>
              <a:xfrm>
                <a:off x="7570455" y="3827071"/>
                <a:ext cx="715161" cy="461665"/>
              </a:xfrm>
              <a:prstGeom prst="rect">
                <a:avLst/>
              </a:prstGeom>
              <a:blipFill>
                <a:blip r:embed="rId25"/>
                <a:stretch>
                  <a:fillRect/>
                </a:stretch>
              </a:blipFill>
            </p:spPr>
            <p:txBody>
              <a:bodyPr/>
              <a:lstStyle/>
              <a:p>
                <a:r>
                  <a:rPr lang="zh-CN" altLang="en-US">
                    <a:noFill/>
                  </a:rPr>
                  <a:t> </a:t>
                </a:r>
              </a:p>
            </p:txBody>
          </p:sp>
        </mc:Fallback>
      </mc:AlternateContent>
      <p:sp>
        <p:nvSpPr>
          <p:cNvPr id="174" name="矩形 173">
            <a:extLst>
              <a:ext uri="{FF2B5EF4-FFF2-40B4-BE49-F238E27FC236}">
                <a16:creationId xmlns:a16="http://schemas.microsoft.com/office/drawing/2014/main" id="{5C613E91-2B51-4A93-A171-8D3FA276ACEB}"/>
              </a:ext>
            </a:extLst>
          </p:cNvPr>
          <p:cNvSpPr/>
          <p:nvPr/>
        </p:nvSpPr>
        <p:spPr>
          <a:xfrm>
            <a:off x="7189835" y="3789527"/>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5" name="文字方塊 174">
                <a:extLst>
                  <a:ext uri="{FF2B5EF4-FFF2-40B4-BE49-F238E27FC236}">
                    <a16:creationId xmlns:a16="http://schemas.microsoft.com/office/drawing/2014/main" id="{76E32E36-88F8-4442-8DDC-0D4DD4B94ADC}"/>
                  </a:ext>
                </a:extLst>
              </p:cNvPr>
              <p:cNvSpPr txBox="1"/>
              <p:nvPr/>
            </p:nvSpPr>
            <p:spPr>
              <a:xfrm>
                <a:off x="7008351" y="3837345"/>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175" name="文字方塊 174">
                <a:extLst>
                  <a:ext uri="{FF2B5EF4-FFF2-40B4-BE49-F238E27FC236}">
                    <a16:creationId xmlns:a16="http://schemas.microsoft.com/office/drawing/2014/main" id="{76E32E36-88F8-4442-8DDC-0D4DD4B94ADC}"/>
                  </a:ext>
                </a:extLst>
              </p:cNvPr>
              <p:cNvSpPr txBox="1">
                <a:spLocks noRot="1" noChangeAspect="1" noMove="1" noResize="1" noEditPoints="1" noAdjustHandles="1" noChangeArrowheads="1" noChangeShapeType="1" noTextEdit="1"/>
              </p:cNvSpPr>
              <p:nvPr/>
            </p:nvSpPr>
            <p:spPr>
              <a:xfrm>
                <a:off x="7008351" y="3837345"/>
                <a:ext cx="715161" cy="461665"/>
              </a:xfrm>
              <a:prstGeom prst="rect">
                <a:avLst/>
              </a:prstGeom>
              <a:blipFill>
                <a:blip r:embed="rId26"/>
                <a:stretch>
                  <a:fillRect/>
                </a:stretch>
              </a:blipFill>
            </p:spPr>
            <p:txBody>
              <a:bodyPr/>
              <a:lstStyle/>
              <a:p>
                <a:r>
                  <a:rPr lang="zh-CN" altLang="en-US">
                    <a:noFill/>
                  </a:rPr>
                  <a:t> </a:t>
                </a:r>
              </a:p>
            </p:txBody>
          </p:sp>
        </mc:Fallback>
      </mc:AlternateContent>
      <p:sp>
        <p:nvSpPr>
          <p:cNvPr id="176" name="矩形 175">
            <a:extLst>
              <a:ext uri="{FF2B5EF4-FFF2-40B4-BE49-F238E27FC236}">
                <a16:creationId xmlns:a16="http://schemas.microsoft.com/office/drawing/2014/main" id="{14772534-C991-406B-8C00-EDADD56F964B}"/>
              </a:ext>
            </a:extLst>
          </p:cNvPr>
          <p:cNvSpPr/>
          <p:nvPr/>
        </p:nvSpPr>
        <p:spPr>
          <a:xfrm>
            <a:off x="6627732" y="3789527"/>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7" name="文字方塊 176">
                <a:extLst>
                  <a:ext uri="{FF2B5EF4-FFF2-40B4-BE49-F238E27FC236}">
                    <a16:creationId xmlns:a16="http://schemas.microsoft.com/office/drawing/2014/main" id="{E788EF0A-3F1E-427F-9867-EFFC0DA54AB6}"/>
                  </a:ext>
                </a:extLst>
              </p:cNvPr>
              <p:cNvSpPr txBox="1"/>
              <p:nvPr/>
            </p:nvSpPr>
            <p:spPr>
              <a:xfrm>
                <a:off x="6446248" y="3837345"/>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177" name="文字方塊 176">
                <a:extLst>
                  <a:ext uri="{FF2B5EF4-FFF2-40B4-BE49-F238E27FC236}">
                    <a16:creationId xmlns:a16="http://schemas.microsoft.com/office/drawing/2014/main" id="{E788EF0A-3F1E-427F-9867-EFFC0DA54AB6}"/>
                  </a:ext>
                </a:extLst>
              </p:cNvPr>
              <p:cNvSpPr txBox="1">
                <a:spLocks noRot="1" noChangeAspect="1" noMove="1" noResize="1" noEditPoints="1" noAdjustHandles="1" noChangeArrowheads="1" noChangeShapeType="1" noTextEdit="1"/>
              </p:cNvSpPr>
              <p:nvPr/>
            </p:nvSpPr>
            <p:spPr>
              <a:xfrm>
                <a:off x="6446248" y="3837345"/>
                <a:ext cx="715161" cy="461665"/>
              </a:xfrm>
              <a:prstGeom prst="rect">
                <a:avLst/>
              </a:prstGeom>
              <a:blipFill>
                <a:blip r:embed="rId27"/>
                <a:stretch>
                  <a:fillRect b="-7895"/>
                </a:stretch>
              </a:blipFill>
            </p:spPr>
            <p:txBody>
              <a:bodyPr/>
              <a:lstStyle/>
              <a:p>
                <a:r>
                  <a:rPr lang="zh-CN" altLang="en-US">
                    <a:noFill/>
                  </a:rPr>
                  <a:t> </a:t>
                </a:r>
              </a:p>
            </p:txBody>
          </p:sp>
        </mc:Fallback>
      </mc:AlternateContent>
      <p:sp>
        <p:nvSpPr>
          <p:cNvPr id="178" name="矩形 177">
            <a:extLst>
              <a:ext uri="{FF2B5EF4-FFF2-40B4-BE49-F238E27FC236}">
                <a16:creationId xmlns:a16="http://schemas.microsoft.com/office/drawing/2014/main" id="{F0545D61-D960-464A-8BBA-9362F7791528}"/>
              </a:ext>
            </a:extLst>
          </p:cNvPr>
          <p:cNvSpPr/>
          <p:nvPr/>
        </p:nvSpPr>
        <p:spPr>
          <a:xfrm>
            <a:off x="10014917" y="3803115"/>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9" name="文字方塊 178">
                <a:extLst>
                  <a:ext uri="{FF2B5EF4-FFF2-40B4-BE49-F238E27FC236}">
                    <a16:creationId xmlns:a16="http://schemas.microsoft.com/office/drawing/2014/main" id="{573E02FE-EDF7-46DE-BAA5-3B47291AA057}"/>
                  </a:ext>
                </a:extLst>
              </p:cNvPr>
              <p:cNvSpPr txBox="1"/>
              <p:nvPr/>
            </p:nvSpPr>
            <p:spPr>
              <a:xfrm>
                <a:off x="9823159" y="3840659"/>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179" name="文字方塊 178">
                <a:extLst>
                  <a:ext uri="{FF2B5EF4-FFF2-40B4-BE49-F238E27FC236}">
                    <a16:creationId xmlns:a16="http://schemas.microsoft.com/office/drawing/2014/main" id="{573E02FE-EDF7-46DE-BAA5-3B47291AA057}"/>
                  </a:ext>
                </a:extLst>
              </p:cNvPr>
              <p:cNvSpPr txBox="1">
                <a:spLocks noRot="1" noChangeAspect="1" noMove="1" noResize="1" noEditPoints="1" noAdjustHandles="1" noChangeArrowheads="1" noChangeShapeType="1" noTextEdit="1"/>
              </p:cNvSpPr>
              <p:nvPr/>
            </p:nvSpPr>
            <p:spPr>
              <a:xfrm>
                <a:off x="9823159" y="3840659"/>
                <a:ext cx="715161" cy="461665"/>
              </a:xfrm>
              <a:prstGeom prst="rect">
                <a:avLst/>
              </a:prstGeom>
              <a:blipFill>
                <a:blip r:embed="rId28"/>
                <a:stretch>
                  <a:fillRect/>
                </a:stretch>
              </a:blipFill>
            </p:spPr>
            <p:txBody>
              <a:bodyPr/>
              <a:lstStyle/>
              <a:p>
                <a:r>
                  <a:rPr lang="zh-CN" altLang="en-US">
                    <a:noFill/>
                  </a:rPr>
                  <a:t> </a:t>
                </a:r>
              </a:p>
            </p:txBody>
          </p:sp>
        </mc:Fallback>
      </mc:AlternateContent>
      <p:sp>
        <p:nvSpPr>
          <p:cNvPr id="180" name="矩形 179">
            <a:extLst>
              <a:ext uri="{FF2B5EF4-FFF2-40B4-BE49-F238E27FC236}">
                <a16:creationId xmlns:a16="http://schemas.microsoft.com/office/drawing/2014/main" id="{8FC5FE51-5BCF-4ABF-87BC-EB77C3B0798F}"/>
              </a:ext>
            </a:extLst>
          </p:cNvPr>
          <p:cNvSpPr/>
          <p:nvPr/>
        </p:nvSpPr>
        <p:spPr>
          <a:xfrm>
            <a:off x="9442539" y="3803115"/>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81" name="文字方塊 180">
                <a:extLst>
                  <a:ext uri="{FF2B5EF4-FFF2-40B4-BE49-F238E27FC236}">
                    <a16:creationId xmlns:a16="http://schemas.microsoft.com/office/drawing/2014/main" id="{53E09230-8F52-4028-BEFC-CAA77CB73312}"/>
                  </a:ext>
                </a:extLst>
              </p:cNvPr>
              <p:cNvSpPr txBox="1"/>
              <p:nvPr/>
            </p:nvSpPr>
            <p:spPr>
              <a:xfrm>
                <a:off x="9261055" y="3850933"/>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181" name="文字方塊 180">
                <a:extLst>
                  <a:ext uri="{FF2B5EF4-FFF2-40B4-BE49-F238E27FC236}">
                    <a16:creationId xmlns:a16="http://schemas.microsoft.com/office/drawing/2014/main" id="{53E09230-8F52-4028-BEFC-CAA77CB73312}"/>
                  </a:ext>
                </a:extLst>
              </p:cNvPr>
              <p:cNvSpPr txBox="1">
                <a:spLocks noRot="1" noChangeAspect="1" noMove="1" noResize="1" noEditPoints="1" noAdjustHandles="1" noChangeArrowheads="1" noChangeShapeType="1" noTextEdit="1"/>
              </p:cNvSpPr>
              <p:nvPr/>
            </p:nvSpPr>
            <p:spPr>
              <a:xfrm>
                <a:off x="9261055" y="3850933"/>
                <a:ext cx="715161" cy="461665"/>
              </a:xfrm>
              <a:prstGeom prst="rect">
                <a:avLst/>
              </a:prstGeom>
              <a:blipFill>
                <a:blip r:embed="rId29"/>
                <a:stretch>
                  <a:fillRect/>
                </a:stretch>
              </a:blipFill>
            </p:spPr>
            <p:txBody>
              <a:bodyPr/>
              <a:lstStyle/>
              <a:p>
                <a:r>
                  <a:rPr lang="zh-CN" altLang="en-US">
                    <a:noFill/>
                  </a:rPr>
                  <a:t> </a:t>
                </a:r>
              </a:p>
            </p:txBody>
          </p:sp>
        </mc:Fallback>
      </mc:AlternateContent>
      <p:sp>
        <p:nvSpPr>
          <p:cNvPr id="182" name="矩形 181">
            <a:extLst>
              <a:ext uri="{FF2B5EF4-FFF2-40B4-BE49-F238E27FC236}">
                <a16:creationId xmlns:a16="http://schemas.microsoft.com/office/drawing/2014/main" id="{AE66A1AB-0C9F-41F2-8BE8-E6E2BCD01351}"/>
              </a:ext>
            </a:extLst>
          </p:cNvPr>
          <p:cNvSpPr/>
          <p:nvPr/>
        </p:nvSpPr>
        <p:spPr>
          <a:xfrm>
            <a:off x="8880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83" name="文字方塊 182">
                <a:extLst>
                  <a:ext uri="{FF2B5EF4-FFF2-40B4-BE49-F238E27FC236}">
                    <a16:creationId xmlns:a16="http://schemas.microsoft.com/office/drawing/2014/main" id="{3BFA6C9D-B465-4999-B04D-2DF6594A1C17}"/>
                  </a:ext>
                </a:extLst>
              </p:cNvPr>
              <p:cNvSpPr txBox="1"/>
              <p:nvPr/>
            </p:nvSpPr>
            <p:spPr>
              <a:xfrm>
                <a:off x="8698952" y="3850933"/>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183" name="文字方塊 182">
                <a:extLst>
                  <a:ext uri="{FF2B5EF4-FFF2-40B4-BE49-F238E27FC236}">
                    <a16:creationId xmlns:a16="http://schemas.microsoft.com/office/drawing/2014/main" id="{3BFA6C9D-B465-4999-B04D-2DF6594A1C17}"/>
                  </a:ext>
                </a:extLst>
              </p:cNvPr>
              <p:cNvSpPr txBox="1">
                <a:spLocks noRot="1" noChangeAspect="1" noMove="1" noResize="1" noEditPoints="1" noAdjustHandles="1" noChangeArrowheads="1" noChangeShapeType="1" noTextEdit="1"/>
              </p:cNvSpPr>
              <p:nvPr/>
            </p:nvSpPr>
            <p:spPr>
              <a:xfrm>
                <a:off x="8698952" y="3850933"/>
                <a:ext cx="715161" cy="461665"/>
              </a:xfrm>
              <a:prstGeom prst="rect">
                <a:avLst/>
              </a:prstGeom>
              <a:blipFill>
                <a:blip r:embed="rId30"/>
                <a:stretch>
                  <a:fillRect b="-108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8" name="文字方塊 307">
                <a:extLst>
                  <a:ext uri="{FF2B5EF4-FFF2-40B4-BE49-F238E27FC236}">
                    <a16:creationId xmlns:a16="http://schemas.microsoft.com/office/drawing/2014/main" id="{DD4A658E-556A-43EF-BC39-EC0558B43310}"/>
                  </a:ext>
                </a:extLst>
              </p:cNvPr>
              <p:cNvSpPr txBox="1"/>
              <p:nvPr/>
            </p:nvSpPr>
            <p:spPr>
              <a:xfrm>
                <a:off x="8155336" y="6314497"/>
                <a:ext cx="334322" cy="445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𝑨</m:t>
                      </m:r>
                      <m:r>
                        <a:rPr lang="en-US" altLang="zh-TW" sz="2800" i="1">
                          <a:latin typeface="Cambria Math" panose="02040503050406030204" pitchFamily="18" charset="0"/>
                        </a:rPr>
                        <m:t>′</m:t>
                      </m:r>
                    </m:oMath>
                  </m:oMathPara>
                </a14:m>
                <a:endParaRPr lang="zh-TW" altLang="en-US" sz="2800" dirty="0"/>
              </a:p>
            </p:txBody>
          </p:sp>
        </mc:Choice>
        <mc:Fallback xmlns="">
          <p:sp>
            <p:nvSpPr>
              <p:cNvPr id="308" name="文字方塊 307">
                <a:extLst>
                  <a:ext uri="{FF2B5EF4-FFF2-40B4-BE49-F238E27FC236}">
                    <a16:creationId xmlns:a16="http://schemas.microsoft.com/office/drawing/2014/main" id="{DD4A658E-556A-43EF-BC39-EC0558B43310}"/>
                  </a:ext>
                </a:extLst>
              </p:cNvPr>
              <p:cNvSpPr txBox="1">
                <a:spLocks noRot="1" noChangeAspect="1" noMove="1" noResize="1" noEditPoints="1" noAdjustHandles="1" noChangeArrowheads="1" noChangeShapeType="1" noTextEdit="1"/>
              </p:cNvSpPr>
              <p:nvPr/>
            </p:nvSpPr>
            <p:spPr>
              <a:xfrm>
                <a:off x="8155336" y="6314497"/>
                <a:ext cx="334322" cy="445443"/>
              </a:xfrm>
              <a:prstGeom prst="rect">
                <a:avLst/>
              </a:prstGeom>
              <a:blipFill>
                <a:blip r:embed="rId31"/>
                <a:stretch>
                  <a:fillRect l="-37037" t="-2778" r="-37037" b="-2778"/>
                </a:stretch>
              </a:blipFill>
            </p:spPr>
            <p:txBody>
              <a:bodyPr/>
              <a:lstStyle/>
              <a:p>
                <a:r>
                  <a:rPr lang="zh-CN" altLang="en-US">
                    <a:noFill/>
                  </a:rPr>
                  <a:t> </a:t>
                </a:r>
              </a:p>
            </p:txBody>
          </p:sp>
        </mc:Fallback>
      </mc:AlternateContent>
      <p:sp>
        <p:nvSpPr>
          <p:cNvPr id="309" name="矩形 308">
            <a:extLst>
              <a:ext uri="{FF2B5EF4-FFF2-40B4-BE49-F238E27FC236}">
                <a16:creationId xmlns:a16="http://schemas.microsoft.com/office/drawing/2014/main" id="{201DF851-2271-4BE2-B6BF-1FD09959F419}"/>
              </a:ext>
            </a:extLst>
          </p:cNvPr>
          <p:cNvSpPr/>
          <p:nvPr/>
        </p:nvSpPr>
        <p:spPr>
          <a:xfrm>
            <a:off x="5531399" y="5154098"/>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p:sp>
        <p:nvSpPr>
          <p:cNvPr id="310" name="矩形 309">
            <a:extLst>
              <a:ext uri="{FF2B5EF4-FFF2-40B4-BE49-F238E27FC236}">
                <a16:creationId xmlns:a16="http://schemas.microsoft.com/office/drawing/2014/main" id="{91B5A42E-257A-4DB7-BF29-BA30E0369FB1}"/>
              </a:ext>
            </a:extLst>
          </p:cNvPr>
          <p:cNvSpPr/>
          <p:nvPr/>
        </p:nvSpPr>
        <p:spPr>
          <a:xfrm>
            <a:off x="5875221" y="5154098"/>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p:sp>
        <p:nvSpPr>
          <p:cNvPr id="311" name="矩形 310">
            <a:extLst>
              <a:ext uri="{FF2B5EF4-FFF2-40B4-BE49-F238E27FC236}">
                <a16:creationId xmlns:a16="http://schemas.microsoft.com/office/drawing/2014/main" id="{8E58AAF4-F0B2-454D-9215-2815C6C79434}"/>
              </a:ext>
            </a:extLst>
          </p:cNvPr>
          <p:cNvSpPr/>
          <p:nvPr/>
        </p:nvSpPr>
        <p:spPr>
          <a:xfrm>
            <a:off x="6219043" y="5154098"/>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p:sp>
        <p:nvSpPr>
          <p:cNvPr id="312" name="矩形 311">
            <a:extLst>
              <a:ext uri="{FF2B5EF4-FFF2-40B4-BE49-F238E27FC236}">
                <a16:creationId xmlns:a16="http://schemas.microsoft.com/office/drawing/2014/main" id="{B10B4533-4002-4B88-A021-FD68F94AF12B}"/>
              </a:ext>
            </a:extLst>
          </p:cNvPr>
          <p:cNvSpPr/>
          <p:nvPr/>
        </p:nvSpPr>
        <p:spPr>
          <a:xfrm>
            <a:off x="6562864" y="5160970"/>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p:grpSp>
        <p:nvGrpSpPr>
          <p:cNvPr id="313" name="群組 312">
            <a:extLst>
              <a:ext uri="{FF2B5EF4-FFF2-40B4-BE49-F238E27FC236}">
                <a16:creationId xmlns:a16="http://schemas.microsoft.com/office/drawing/2014/main" id="{408B7C92-52DC-4F67-B432-2E07E44A565C}"/>
              </a:ext>
            </a:extLst>
          </p:cNvPr>
          <p:cNvGrpSpPr/>
          <p:nvPr/>
        </p:nvGrpSpPr>
        <p:grpSpPr>
          <a:xfrm>
            <a:off x="5352631" y="5179050"/>
            <a:ext cx="1732589" cy="495098"/>
            <a:chOff x="3387509" y="317020"/>
            <a:chExt cx="1732589" cy="495098"/>
          </a:xfrm>
        </p:grpSpPr>
        <mc:AlternateContent xmlns:mc="http://schemas.openxmlformats.org/markup-compatibility/2006" xmlns:a14="http://schemas.microsoft.com/office/drawing/2010/main">
          <mc:Choice Requires="a14">
            <p:sp>
              <p:nvSpPr>
                <p:cNvPr id="314" name="文字方塊 313">
                  <a:extLst>
                    <a:ext uri="{FF2B5EF4-FFF2-40B4-BE49-F238E27FC236}">
                      <a16:creationId xmlns:a16="http://schemas.microsoft.com/office/drawing/2014/main" id="{D3F9CBCF-FB78-4D49-92F0-7E48F37D4704}"/>
                    </a:ext>
                  </a:extLst>
                </p:cNvPr>
                <p:cNvSpPr txBox="1"/>
                <p:nvPr/>
              </p:nvSpPr>
              <p:spPr>
                <a:xfrm>
                  <a:off x="3387509" y="31702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314" name="文字方塊 313">
                  <a:extLst>
                    <a:ext uri="{FF2B5EF4-FFF2-40B4-BE49-F238E27FC236}">
                      <a16:creationId xmlns:a16="http://schemas.microsoft.com/office/drawing/2014/main" id="{D3F9CBCF-FB78-4D49-92F0-7E48F37D4704}"/>
                    </a:ext>
                  </a:extLst>
                </p:cNvPr>
                <p:cNvSpPr txBox="1">
                  <a:spLocks noRot="1" noChangeAspect="1" noMove="1" noResize="1" noEditPoints="1" noAdjustHandles="1" noChangeArrowheads="1" noChangeShapeType="1" noTextEdit="1"/>
                </p:cNvSpPr>
                <p:nvPr/>
              </p:nvSpPr>
              <p:spPr>
                <a:xfrm>
                  <a:off x="3387509" y="317020"/>
                  <a:ext cx="715161" cy="470000"/>
                </a:xfrm>
                <a:prstGeom prst="rect">
                  <a:avLst/>
                </a:prstGeom>
                <a:blipFill>
                  <a:blip r:embed="rId3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5" name="文字方塊 314">
                  <a:extLst>
                    <a:ext uri="{FF2B5EF4-FFF2-40B4-BE49-F238E27FC236}">
                      <a16:creationId xmlns:a16="http://schemas.microsoft.com/office/drawing/2014/main" id="{D7BE0FB5-D086-47CF-A703-DD9C56870749}"/>
                    </a:ext>
                  </a:extLst>
                </p:cNvPr>
                <p:cNvSpPr txBox="1"/>
                <p:nvPr/>
              </p:nvSpPr>
              <p:spPr>
                <a:xfrm>
                  <a:off x="4061116" y="336271"/>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315" name="文字方塊 314">
                  <a:extLst>
                    <a:ext uri="{FF2B5EF4-FFF2-40B4-BE49-F238E27FC236}">
                      <a16:creationId xmlns:a16="http://schemas.microsoft.com/office/drawing/2014/main" id="{D7BE0FB5-D086-47CF-A703-DD9C56870749}"/>
                    </a:ext>
                  </a:extLst>
                </p:cNvPr>
                <p:cNvSpPr txBox="1">
                  <a:spLocks noRot="1" noChangeAspect="1" noMove="1" noResize="1" noEditPoints="1" noAdjustHandles="1" noChangeArrowheads="1" noChangeShapeType="1" noTextEdit="1"/>
                </p:cNvSpPr>
                <p:nvPr/>
              </p:nvSpPr>
              <p:spPr>
                <a:xfrm>
                  <a:off x="4061116" y="336271"/>
                  <a:ext cx="715161" cy="470000"/>
                </a:xfrm>
                <a:prstGeom prst="rect">
                  <a:avLst/>
                </a:prstGeom>
                <a:blipFill>
                  <a:blip r:embed="rId3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6" name="文字方塊 315">
                  <a:extLst>
                    <a:ext uri="{FF2B5EF4-FFF2-40B4-BE49-F238E27FC236}">
                      <a16:creationId xmlns:a16="http://schemas.microsoft.com/office/drawing/2014/main" id="{FFC7E0AC-9155-45D3-949E-F2F2BE847597}"/>
                    </a:ext>
                  </a:extLst>
                </p:cNvPr>
                <p:cNvSpPr txBox="1"/>
                <p:nvPr/>
              </p:nvSpPr>
              <p:spPr>
                <a:xfrm>
                  <a:off x="4404937" y="343143"/>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316" name="文字方塊 315">
                  <a:extLst>
                    <a:ext uri="{FF2B5EF4-FFF2-40B4-BE49-F238E27FC236}">
                      <a16:creationId xmlns:a16="http://schemas.microsoft.com/office/drawing/2014/main" id="{FFC7E0AC-9155-45D3-949E-F2F2BE847597}"/>
                    </a:ext>
                  </a:extLst>
                </p:cNvPr>
                <p:cNvSpPr txBox="1">
                  <a:spLocks noRot="1" noChangeAspect="1" noMove="1" noResize="1" noEditPoints="1" noAdjustHandles="1" noChangeArrowheads="1" noChangeShapeType="1" noTextEdit="1"/>
                </p:cNvSpPr>
                <p:nvPr/>
              </p:nvSpPr>
              <p:spPr>
                <a:xfrm>
                  <a:off x="4404937" y="343143"/>
                  <a:ext cx="715161" cy="468975"/>
                </a:xfrm>
                <a:prstGeom prst="rect">
                  <a:avLst/>
                </a:prstGeom>
                <a:blipFill>
                  <a:blip r:embed="rId4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7" name="文字方塊 316">
                  <a:extLst>
                    <a:ext uri="{FF2B5EF4-FFF2-40B4-BE49-F238E27FC236}">
                      <a16:creationId xmlns:a16="http://schemas.microsoft.com/office/drawing/2014/main" id="{6EB20791-FED8-4C54-B70A-463F1B94D0CF}"/>
                    </a:ext>
                  </a:extLst>
                </p:cNvPr>
                <p:cNvSpPr txBox="1"/>
                <p:nvPr/>
              </p:nvSpPr>
              <p:spPr>
                <a:xfrm>
                  <a:off x="3745089" y="325081"/>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317" name="文字方塊 316">
                  <a:extLst>
                    <a:ext uri="{FF2B5EF4-FFF2-40B4-BE49-F238E27FC236}">
                      <a16:creationId xmlns:a16="http://schemas.microsoft.com/office/drawing/2014/main" id="{6EB20791-FED8-4C54-B70A-463F1B94D0CF}"/>
                    </a:ext>
                  </a:extLst>
                </p:cNvPr>
                <p:cNvSpPr txBox="1">
                  <a:spLocks noRot="1" noChangeAspect="1" noMove="1" noResize="1" noEditPoints="1" noAdjustHandles="1" noChangeArrowheads="1" noChangeShapeType="1" noTextEdit="1"/>
                </p:cNvSpPr>
                <p:nvPr/>
              </p:nvSpPr>
              <p:spPr>
                <a:xfrm>
                  <a:off x="3745089" y="325081"/>
                  <a:ext cx="715161" cy="470000"/>
                </a:xfrm>
                <a:prstGeom prst="rect">
                  <a:avLst/>
                </a:prstGeom>
                <a:blipFill>
                  <a:blip r:embed="rId41"/>
                  <a:stretch>
                    <a:fillRect/>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318" name="文字方塊 317">
                <a:extLst>
                  <a:ext uri="{FF2B5EF4-FFF2-40B4-BE49-F238E27FC236}">
                    <a16:creationId xmlns:a16="http://schemas.microsoft.com/office/drawing/2014/main" id="{98B409DD-7AAC-48B8-96F6-4B3BDD53CE37}"/>
                  </a:ext>
                </a:extLst>
              </p:cNvPr>
              <p:cNvSpPr txBox="1"/>
              <p:nvPr/>
            </p:nvSpPr>
            <p:spPr>
              <a:xfrm>
                <a:off x="6015199" y="5666839"/>
                <a:ext cx="31758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𝑽</m:t>
                      </m:r>
                    </m:oMath>
                  </m:oMathPara>
                </a14:m>
                <a:endParaRPr lang="zh-TW" altLang="en-US" sz="2800" b="1" dirty="0"/>
              </a:p>
            </p:txBody>
          </p:sp>
        </mc:Choice>
        <mc:Fallback xmlns="">
          <p:sp>
            <p:nvSpPr>
              <p:cNvPr id="318" name="文字方塊 317">
                <a:extLst>
                  <a:ext uri="{FF2B5EF4-FFF2-40B4-BE49-F238E27FC236}">
                    <a16:creationId xmlns:a16="http://schemas.microsoft.com/office/drawing/2014/main" id="{98B409DD-7AAC-48B8-96F6-4B3BDD53CE37}"/>
                  </a:ext>
                </a:extLst>
              </p:cNvPr>
              <p:cNvSpPr txBox="1">
                <a:spLocks noRot="1" noChangeAspect="1" noMove="1" noResize="1" noEditPoints="1" noAdjustHandles="1" noChangeArrowheads="1" noChangeShapeType="1" noTextEdit="1"/>
              </p:cNvSpPr>
              <p:nvPr/>
            </p:nvSpPr>
            <p:spPr>
              <a:xfrm>
                <a:off x="6015199" y="5666839"/>
                <a:ext cx="317587" cy="430887"/>
              </a:xfrm>
              <a:prstGeom prst="rect">
                <a:avLst/>
              </a:prstGeom>
              <a:blipFill>
                <a:blip r:embed="rId42"/>
                <a:stretch>
                  <a:fillRect l="-23077" r="-23077" b="-2857"/>
                </a:stretch>
              </a:blipFill>
            </p:spPr>
            <p:txBody>
              <a:bodyPr/>
              <a:lstStyle/>
              <a:p>
                <a:r>
                  <a:rPr lang="zh-CN" altLang="en-US">
                    <a:noFill/>
                  </a:rPr>
                  <a:t> </a:t>
                </a:r>
              </a:p>
            </p:txBody>
          </p:sp>
        </mc:Fallback>
      </mc:AlternateContent>
      <p:sp>
        <p:nvSpPr>
          <p:cNvPr id="319" name="文字方塊 318">
            <a:extLst>
              <a:ext uri="{FF2B5EF4-FFF2-40B4-BE49-F238E27FC236}">
                <a16:creationId xmlns:a16="http://schemas.microsoft.com/office/drawing/2014/main" id="{E699788A-BB0F-4FA2-83BF-A46A8BBB4CE8}"/>
              </a:ext>
            </a:extLst>
          </p:cNvPr>
          <p:cNvSpPr txBox="1"/>
          <p:nvPr/>
        </p:nvSpPr>
        <p:spPr>
          <a:xfrm>
            <a:off x="4747578" y="5156147"/>
            <a:ext cx="348400" cy="523220"/>
          </a:xfrm>
          <a:prstGeom prst="rect">
            <a:avLst/>
          </a:prstGeom>
          <a:noFill/>
        </p:spPr>
        <p:txBody>
          <a:bodyPr wrap="square" rtlCol="0">
            <a:spAutoFit/>
          </a:bodyPr>
          <a:lstStyle/>
          <a:p>
            <a:r>
              <a:rPr lang="en-US" altLang="zh-TW" sz="2800" b="1" dirty="0"/>
              <a:t>=</a:t>
            </a:r>
            <a:endParaRPr lang="zh-TW" altLang="en-US" sz="2800" b="1" dirty="0"/>
          </a:p>
        </p:txBody>
      </p:sp>
      <p:sp>
        <p:nvSpPr>
          <p:cNvPr id="324" name="矩形 323">
            <a:extLst>
              <a:ext uri="{FF2B5EF4-FFF2-40B4-BE49-F238E27FC236}">
                <a16:creationId xmlns:a16="http://schemas.microsoft.com/office/drawing/2014/main" id="{CB52F776-400B-4394-AB5C-46DF7A47DF45}"/>
              </a:ext>
            </a:extLst>
          </p:cNvPr>
          <p:cNvSpPr/>
          <p:nvPr/>
        </p:nvSpPr>
        <p:spPr>
          <a:xfrm>
            <a:off x="3043001" y="5116489"/>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325" name="文字方塊 324">
                <a:extLst>
                  <a:ext uri="{FF2B5EF4-FFF2-40B4-BE49-F238E27FC236}">
                    <a16:creationId xmlns:a16="http://schemas.microsoft.com/office/drawing/2014/main" id="{68332117-C910-4E42-AD80-A5E43BEB9AE3}"/>
                  </a:ext>
                </a:extLst>
              </p:cNvPr>
              <p:cNvSpPr txBox="1"/>
              <p:nvPr/>
            </p:nvSpPr>
            <p:spPr>
              <a:xfrm>
                <a:off x="2875554" y="5156666"/>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325" name="文字方塊 324">
                <a:extLst>
                  <a:ext uri="{FF2B5EF4-FFF2-40B4-BE49-F238E27FC236}">
                    <a16:creationId xmlns:a16="http://schemas.microsoft.com/office/drawing/2014/main" id="{68332117-C910-4E42-AD80-A5E43BEB9AE3}"/>
                  </a:ext>
                </a:extLst>
              </p:cNvPr>
              <p:cNvSpPr txBox="1">
                <a:spLocks noRot="1" noChangeAspect="1" noMove="1" noResize="1" noEditPoints="1" noAdjustHandles="1" noChangeArrowheads="1" noChangeShapeType="1" noTextEdit="1"/>
              </p:cNvSpPr>
              <p:nvPr/>
            </p:nvSpPr>
            <p:spPr>
              <a:xfrm>
                <a:off x="2875554" y="5156666"/>
                <a:ext cx="715161" cy="470000"/>
              </a:xfrm>
              <a:prstGeom prst="rect">
                <a:avLst/>
              </a:prstGeom>
              <a:blipFill>
                <a:blip r:embed="rId43"/>
                <a:stretch>
                  <a:fillRect/>
                </a:stretch>
              </a:blipFill>
            </p:spPr>
            <p:txBody>
              <a:bodyPr/>
              <a:lstStyle/>
              <a:p>
                <a:r>
                  <a:rPr lang="zh-CN" altLang="en-US">
                    <a:noFill/>
                  </a:rPr>
                  <a:t> </a:t>
                </a:r>
              </a:p>
            </p:txBody>
          </p:sp>
        </mc:Fallback>
      </mc:AlternateContent>
      <p:sp>
        <p:nvSpPr>
          <p:cNvPr id="326" name="矩形 325">
            <a:extLst>
              <a:ext uri="{FF2B5EF4-FFF2-40B4-BE49-F238E27FC236}">
                <a16:creationId xmlns:a16="http://schemas.microsoft.com/office/drawing/2014/main" id="{69CFDCA4-157C-44A1-A247-657B82A33BF6}"/>
              </a:ext>
            </a:extLst>
          </p:cNvPr>
          <p:cNvSpPr/>
          <p:nvPr/>
        </p:nvSpPr>
        <p:spPr>
          <a:xfrm>
            <a:off x="3386823" y="5116489"/>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327" name="文字方塊 326">
                <a:extLst>
                  <a:ext uri="{FF2B5EF4-FFF2-40B4-BE49-F238E27FC236}">
                    <a16:creationId xmlns:a16="http://schemas.microsoft.com/office/drawing/2014/main" id="{15451640-4E06-4FD8-9EAC-D1FDD9225834}"/>
                  </a:ext>
                </a:extLst>
              </p:cNvPr>
              <p:cNvSpPr txBox="1"/>
              <p:nvPr/>
            </p:nvSpPr>
            <p:spPr>
              <a:xfrm>
                <a:off x="3205339" y="5156667"/>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327" name="文字方塊 326">
                <a:extLst>
                  <a:ext uri="{FF2B5EF4-FFF2-40B4-BE49-F238E27FC236}">
                    <a16:creationId xmlns:a16="http://schemas.microsoft.com/office/drawing/2014/main" id="{15451640-4E06-4FD8-9EAC-D1FDD9225834}"/>
                  </a:ext>
                </a:extLst>
              </p:cNvPr>
              <p:cNvSpPr txBox="1">
                <a:spLocks noRot="1" noChangeAspect="1" noMove="1" noResize="1" noEditPoints="1" noAdjustHandles="1" noChangeArrowheads="1" noChangeShapeType="1" noTextEdit="1"/>
              </p:cNvSpPr>
              <p:nvPr/>
            </p:nvSpPr>
            <p:spPr>
              <a:xfrm>
                <a:off x="3205339" y="5156667"/>
                <a:ext cx="715161" cy="470000"/>
              </a:xfrm>
              <a:prstGeom prst="rect">
                <a:avLst/>
              </a:prstGeom>
              <a:blipFill>
                <a:blip r:embed="rId44"/>
                <a:stretch>
                  <a:fillRect/>
                </a:stretch>
              </a:blipFill>
            </p:spPr>
            <p:txBody>
              <a:bodyPr/>
              <a:lstStyle/>
              <a:p>
                <a:r>
                  <a:rPr lang="zh-CN" altLang="en-US">
                    <a:noFill/>
                  </a:rPr>
                  <a:t> </a:t>
                </a:r>
              </a:p>
            </p:txBody>
          </p:sp>
        </mc:Fallback>
      </mc:AlternateContent>
      <p:sp>
        <p:nvSpPr>
          <p:cNvPr id="328" name="矩形 327">
            <a:extLst>
              <a:ext uri="{FF2B5EF4-FFF2-40B4-BE49-F238E27FC236}">
                <a16:creationId xmlns:a16="http://schemas.microsoft.com/office/drawing/2014/main" id="{A17FF875-22C7-4A98-BD9C-870C46F9B19B}"/>
              </a:ext>
            </a:extLst>
          </p:cNvPr>
          <p:cNvSpPr/>
          <p:nvPr/>
        </p:nvSpPr>
        <p:spPr>
          <a:xfrm>
            <a:off x="3730645" y="5116489"/>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329" name="文字方塊 328">
                <a:extLst>
                  <a:ext uri="{FF2B5EF4-FFF2-40B4-BE49-F238E27FC236}">
                    <a16:creationId xmlns:a16="http://schemas.microsoft.com/office/drawing/2014/main" id="{BB698733-6344-4A1F-AD3D-784EC015BBDE}"/>
                  </a:ext>
                </a:extLst>
              </p:cNvPr>
              <p:cNvSpPr txBox="1"/>
              <p:nvPr/>
            </p:nvSpPr>
            <p:spPr>
              <a:xfrm>
                <a:off x="3549161" y="5156667"/>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329" name="文字方塊 328">
                <a:extLst>
                  <a:ext uri="{FF2B5EF4-FFF2-40B4-BE49-F238E27FC236}">
                    <a16:creationId xmlns:a16="http://schemas.microsoft.com/office/drawing/2014/main" id="{BB698733-6344-4A1F-AD3D-784EC015BBDE}"/>
                  </a:ext>
                </a:extLst>
              </p:cNvPr>
              <p:cNvSpPr txBox="1">
                <a:spLocks noRot="1" noChangeAspect="1" noMove="1" noResize="1" noEditPoints="1" noAdjustHandles="1" noChangeArrowheads="1" noChangeShapeType="1" noTextEdit="1"/>
              </p:cNvSpPr>
              <p:nvPr/>
            </p:nvSpPr>
            <p:spPr>
              <a:xfrm>
                <a:off x="3549161" y="5156667"/>
                <a:ext cx="715161" cy="470000"/>
              </a:xfrm>
              <a:prstGeom prst="rect">
                <a:avLst/>
              </a:prstGeom>
              <a:blipFill>
                <a:blip r:embed="rId45"/>
                <a:stretch>
                  <a:fillRect/>
                </a:stretch>
              </a:blipFill>
            </p:spPr>
            <p:txBody>
              <a:bodyPr/>
              <a:lstStyle/>
              <a:p>
                <a:r>
                  <a:rPr lang="zh-CN" altLang="en-US">
                    <a:noFill/>
                  </a:rPr>
                  <a:t> </a:t>
                </a:r>
              </a:p>
            </p:txBody>
          </p:sp>
        </mc:Fallback>
      </mc:AlternateContent>
      <p:sp>
        <p:nvSpPr>
          <p:cNvPr id="330" name="矩形 329">
            <a:extLst>
              <a:ext uri="{FF2B5EF4-FFF2-40B4-BE49-F238E27FC236}">
                <a16:creationId xmlns:a16="http://schemas.microsoft.com/office/drawing/2014/main" id="{4E221C14-2465-472E-B4D6-6CAECD037D06}"/>
              </a:ext>
            </a:extLst>
          </p:cNvPr>
          <p:cNvSpPr/>
          <p:nvPr/>
        </p:nvSpPr>
        <p:spPr>
          <a:xfrm>
            <a:off x="4074466" y="5123361"/>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331" name="文字方塊 330">
                <a:extLst>
                  <a:ext uri="{FF2B5EF4-FFF2-40B4-BE49-F238E27FC236}">
                    <a16:creationId xmlns:a16="http://schemas.microsoft.com/office/drawing/2014/main" id="{649FC996-0FFE-4D6E-A980-01EC0C76260D}"/>
                  </a:ext>
                </a:extLst>
              </p:cNvPr>
              <p:cNvSpPr txBox="1"/>
              <p:nvPr/>
            </p:nvSpPr>
            <p:spPr>
              <a:xfrm>
                <a:off x="3892982" y="5163540"/>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331" name="文字方塊 330">
                <a:extLst>
                  <a:ext uri="{FF2B5EF4-FFF2-40B4-BE49-F238E27FC236}">
                    <a16:creationId xmlns:a16="http://schemas.microsoft.com/office/drawing/2014/main" id="{649FC996-0FFE-4D6E-A980-01EC0C76260D}"/>
                  </a:ext>
                </a:extLst>
              </p:cNvPr>
              <p:cNvSpPr txBox="1">
                <a:spLocks noRot="1" noChangeAspect="1" noMove="1" noResize="1" noEditPoints="1" noAdjustHandles="1" noChangeArrowheads="1" noChangeShapeType="1" noTextEdit="1"/>
              </p:cNvSpPr>
              <p:nvPr/>
            </p:nvSpPr>
            <p:spPr>
              <a:xfrm>
                <a:off x="3892982" y="5163540"/>
                <a:ext cx="715161" cy="468975"/>
              </a:xfrm>
              <a:prstGeom prst="rect">
                <a:avLst/>
              </a:prstGeom>
              <a:blipFill>
                <a:blip r:embed="rId4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2" name="文字方塊 331">
                <a:extLst>
                  <a:ext uri="{FF2B5EF4-FFF2-40B4-BE49-F238E27FC236}">
                    <a16:creationId xmlns:a16="http://schemas.microsoft.com/office/drawing/2014/main" id="{D0D6004E-4F8A-47C5-877E-8732D9C821BA}"/>
                  </a:ext>
                </a:extLst>
              </p:cNvPr>
              <p:cNvSpPr txBox="1"/>
              <p:nvPr/>
            </p:nvSpPr>
            <p:spPr>
              <a:xfrm>
                <a:off x="3540501" y="5691540"/>
                <a:ext cx="34464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𝑶</m:t>
                      </m:r>
                    </m:oMath>
                  </m:oMathPara>
                </a14:m>
                <a:endParaRPr lang="zh-TW" altLang="en-US" sz="2800" b="1" dirty="0"/>
              </a:p>
            </p:txBody>
          </p:sp>
        </mc:Choice>
        <mc:Fallback xmlns="">
          <p:sp>
            <p:nvSpPr>
              <p:cNvPr id="332" name="文字方塊 331">
                <a:extLst>
                  <a:ext uri="{FF2B5EF4-FFF2-40B4-BE49-F238E27FC236}">
                    <a16:creationId xmlns:a16="http://schemas.microsoft.com/office/drawing/2014/main" id="{D0D6004E-4F8A-47C5-877E-8732D9C821BA}"/>
                  </a:ext>
                </a:extLst>
              </p:cNvPr>
              <p:cNvSpPr txBox="1">
                <a:spLocks noRot="1" noChangeAspect="1" noMove="1" noResize="1" noEditPoints="1" noAdjustHandles="1" noChangeArrowheads="1" noChangeShapeType="1" noTextEdit="1"/>
              </p:cNvSpPr>
              <p:nvPr/>
            </p:nvSpPr>
            <p:spPr>
              <a:xfrm>
                <a:off x="3540501" y="5691540"/>
                <a:ext cx="344646" cy="430887"/>
              </a:xfrm>
              <a:prstGeom prst="rect">
                <a:avLst/>
              </a:prstGeom>
              <a:blipFill>
                <a:blip r:embed="rId47"/>
                <a:stretch>
                  <a:fillRect l="-21429" r="-25000" b="-5882"/>
                </a:stretch>
              </a:blipFill>
            </p:spPr>
            <p:txBody>
              <a:bodyPr/>
              <a:lstStyle/>
              <a:p>
                <a:r>
                  <a:rPr lang="zh-CN" altLang="en-US">
                    <a:noFill/>
                  </a:rPr>
                  <a:t> </a:t>
                </a:r>
              </a:p>
            </p:txBody>
          </p:sp>
        </mc:Fallback>
      </mc:AlternateContent>
      <p:sp>
        <p:nvSpPr>
          <p:cNvPr id="3" name="矩形 2">
            <a:extLst>
              <a:ext uri="{FF2B5EF4-FFF2-40B4-BE49-F238E27FC236}">
                <a16:creationId xmlns:a16="http://schemas.microsoft.com/office/drawing/2014/main" id="{7FCEE31E-1B7D-4CD7-B6CB-BD43A4708D1B}"/>
              </a:ext>
            </a:extLst>
          </p:cNvPr>
          <p:cNvSpPr/>
          <p:nvPr/>
        </p:nvSpPr>
        <p:spPr>
          <a:xfrm>
            <a:off x="7128637" y="4534323"/>
            <a:ext cx="517119" cy="16773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3" name="矩形 332">
            <a:extLst>
              <a:ext uri="{FF2B5EF4-FFF2-40B4-BE49-F238E27FC236}">
                <a16:creationId xmlns:a16="http://schemas.microsoft.com/office/drawing/2014/main" id="{F7217479-DE2E-492E-B52A-9552D944973A}"/>
              </a:ext>
            </a:extLst>
          </p:cNvPr>
          <p:cNvSpPr/>
          <p:nvPr/>
        </p:nvSpPr>
        <p:spPr>
          <a:xfrm>
            <a:off x="7721170" y="4554166"/>
            <a:ext cx="517119" cy="16773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4" name="矩形 333">
            <a:extLst>
              <a:ext uri="{FF2B5EF4-FFF2-40B4-BE49-F238E27FC236}">
                <a16:creationId xmlns:a16="http://schemas.microsoft.com/office/drawing/2014/main" id="{11874C3D-C7C8-447E-BA8E-0464995438AE}"/>
              </a:ext>
            </a:extLst>
          </p:cNvPr>
          <p:cNvSpPr/>
          <p:nvPr/>
        </p:nvSpPr>
        <p:spPr>
          <a:xfrm>
            <a:off x="8260470" y="4548276"/>
            <a:ext cx="517119" cy="16773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5" name="矩形 334">
            <a:extLst>
              <a:ext uri="{FF2B5EF4-FFF2-40B4-BE49-F238E27FC236}">
                <a16:creationId xmlns:a16="http://schemas.microsoft.com/office/drawing/2014/main" id="{EB244086-59A7-4A7A-8A16-2845852D85CA}"/>
              </a:ext>
            </a:extLst>
          </p:cNvPr>
          <p:cNvSpPr/>
          <p:nvPr/>
        </p:nvSpPr>
        <p:spPr>
          <a:xfrm>
            <a:off x="8857459" y="4563169"/>
            <a:ext cx="517119" cy="16773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84" name="直線單箭頭接點 183">
            <a:extLst>
              <a:ext uri="{FF2B5EF4-FFF2-40B4-BE49-F238E27FC236}">
                <a16:creationId xmlns:a16="http://schemas.microsoft.com/office/drawing/2014/main" id="{B85E0777-0AC9-47F0-A04A-7BC761FA0703}"/>
              </a:ext>
            </a:extLst>
          </p:cNvPr>
          <p:cNvCxnSpPr>
            <a:cxnSpLocks/>
            <a:endCxn id="188" idx="4"/>
          </p:cNvCxnSpPr>
          <p:nvPr/>
        </p:nvCxnSpPr>
        <p:spPr>
          <a:xfrm flipH="1" flipV="1">
            <a:off x="2556679" y="2787696"/>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線單箭頭接點 184">
            <a:extLst>
              <a:ext uri="{FF2B5EF4-FFF2-40B4-BE49-F238E27FC236}">
                <a16:creationId xmlns:a16="http://schemas.microsoft.com/office/drawing/2014/main" id="{9025A586-E0F1-4292-9ECB-ABAEB808DD6E}"/>
              </a:ext>
            </a:extLst>
          </p:cNvPr>
          <p:cNvCxnSpPr>
            <a:cxnSpLocks/>
          </p:cNvCxnSpPr>
          <p:nvPr/>
        </p:nvCxnSpPr>
        <p:spPr>
          <a:xfrm flipH="1" flipV="1">
            <a:off x="4835337" y="2766819"/>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直線單箭頭接點 185">
            <a:extLst>
              <a:ext uri="{FF2B5EF4-FFF2-40B4-BE49-F238E27FC236}">
                <a16:creationId xmlns:a16="http://schemas.microsoft.com/office/drawing/2014/main" id="{AF1D76F7-BA9D-4FB2-B4F5-A10483762025}"/>
              </a:ext>
            </a:extLst>
          </p:cNvPr>
          <p:cNvCxnSpPr>
            <a:cxnSpLocks/>
          </p:cNvCxnSpPr>
          <p:nvPr/>
        </p:nvCxnSpPr>
        <p:spPr>
          <a:xfrm flipH="1" flipV="1">
            <a:off x="7058177" y="2765916"/>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線單箭頭接點 186">
            <a:extLst>
              <a:ext uri="{FF2B5EF4-FFF2-40B4-BE49-F238E27FC236}">
                <a16:creationId xmlns:a16="http://schemas.microsoft.com/office/drawing/2014/main" id="{48AC380B-8DEA-4272-8EBF-4D7F1FBD65C7}"/>
              </a:ext>
            </a:extLst>
          </p:cNvPr>
          <p:cNvCxnSpPr>
            <a:cxnSpLocks/>
          </p:cNvCxnSpPr>
          <p:nvPr/>
        </p:nvCxnSpPr>
        <p:spPr>
          <a:xfrm flipH="1" flipV="1">
            <a:off x="9318535" y="2784018"/>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8" name="橢圓 187">
            <a:extLst>
              <a:ext uri="{FF2B5EF4-FFF2-40B4-BE49-F238E27FC236}">
                <a16:creationId xmlns:a16="http://schemas.microsoft.com/office/drawing/2014/main" id="{2FD9EA37-7D1B-4B23-9739-4FA6380F0B40}"/>
              </a:ext>
            </a:extLst>
          </p:cNvPr>
          <p:cNvSpPr/>
          <p:nvPr/>
        </p:nvSpPr>
        <p:spPr>
          <a:xfrm>
            <a:off x="2466678" y="2607695"/>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89" name="橢圓 188">
            <a:extLst>
              <a:ext uri="{FF2B5EF4-FFF2-40B4-BE49-F238E27FC236}">
                <a16:creationId xmlns:a16="http://schemas.microsoft.com/office/drawing/2014/main" id="{531116E2-BEFE-4F79-8646-C42BA529E86C}"/>
              </a:ext>
            </a:extLst>
          </p:cNvPr>
          <p:cNvSpPr/>
          <p:nvPr/>
        </p:nvSpPr>
        <p:spPr>
          <a:xfrm>
            <a:off x="4764355" y="2616162"/>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90" name="橢圓 189">
            <a:extLst>
              <a:ext uri="{FF2B5EF4-FFF2-40B4-BE49-F238E27FC236}">
                <a16:creationId xmlns:a16="http://schemas.microsoft.com/office/drawing/2014/main" id="{40C00D57-023C-4492-860B-6694AF700C1D}"/>
              </a:ext>
            </a:extLst>
          </p:cNvPr>
          <p:cNvSpPr/>
          <p:nvPr/>
        </p:nvSpPr>
        <p:spPr>
          <a:xfrm>
            <a:off x="6969764" y="2625020"/>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91" name="橢圓 190">
            <a:extLst>
              <a:ext uri="{FF2B5EF4-FFF2-40B4-BE49-F238E27FC236}">
                <a16:creationId xmlns:a16="http://schemas.microsoft.com/office/drawing/2014/main" id="{E157ED22-1389-4540-B7E0-6E55ACB2B0D6}"/>
              </a:ext>
            </a:extLst>
          </p:cNvPr>
          <p:cNvSpPr/>
          <p:nvPr/>
        </p:nvSpPr>
        <p:spPr>
          <a:xfrm>
            <a:off x="9220724" y="2650421"/>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92" name="直線單箭頭接點 191">
            <a:extLst>
              <a:ext uri="{FF2B5EF4-FFF2-40B4-BE49-F238E27FC236}">
                <a16:creationId xmlns:a16="http://schemas.microsoft.com/office/drawing/2014/main" id="{5861507E-781C-4798-9A5D-A20408CD90B7}"/>
              </a:ext>
            </a:extLst>
          </p:cNvPr>
          <p:cNvCxnSpPr>
            <a:cxnSpLocks/>
            <a:endCxn id="191" idx="4"/>
          </p:cNvCxnSpPr>
          <p:nvPr/>
        </p:nvCxnSpPr>
        <p:spPr>
          <a:xfrm flipV="1">
            <a:off x="2251404" y="2830421"/>
            <a:ext cx="7059320" cy="96544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直線單箭頭接點 192">
            <a:extLst>
              <a:ext uri="{FF2B5EF4-FFF2-40B4-BE49-F238E27FC236}">
                <a16:creationId xmlns:a16="http://schemas.microsoft.com/office/drawing/2014/main" id="{76A3C5C0-6460-4269-AA6F-F84206DD79B2}"/>
              </a:ext>
            </a:extLst>
          </p:cNvPr>
          <p:cNvCxnSpPr>
            <a:cxnSpLocks/>
            <a:endCxn id="190" idx="4"/>
          </p:cNvCxnSpPr>
          <p:nvPr/>
        </p:nvCxnSpPr>
        <p:spPr>
          <a:xfrm flipV="1">
            <a:off x="2251404" y="2805021"/>
            <a:ext cx="4808360" cy="9908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線單箭頭接點 193">
            <a:extLst>
              <a:ext uri="{FF2B5EF4-FFF2-40B4-BE49-F238E27FC236}">
                <a16:creationId xmlns:a16="http://schemas.microsoft.com/office/drawing/2014/main" id="{217B8D01-1060-4796-A3CD-05BE73F0F641}"/>
              </a:ext>
            </a:extLst>
          </p:cNvPr>
          <p:cNvCxnSpPr>
            <a:cxnSpLocks/>
            <a:endCxn id="189" idx="4"/>
          </p:cNvCxnSpPr>
          <p:nvPr/>
        </p:nvCxnSpPr>
        <p:spPr>
          <a:xfrm flipV="1">
            <a:off x="2251405" y="2796163"/>
            <a:ext cx="2602951" cy="9997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線單箭頭接點 194">
            <a:extLst>
              <a:ext uri="{FF2B5EF4-FFF2-40B4-BE49-F238E27FC236}">
                <a16:creationId xmlns:a16="http://schemas.microsoft.com/office/drawing/2014/main" id="{C71A90A7-0A57-47B1-ABF4-5E3F4BCE4336}"/>
              </a:ext>
            </a:extLst>
          </p:cNvPr>
          <p:cNvCxnSpPr>
            <a:cxnSpLocks/>
            <a:endCxn id="188" idx="4"/>
          </p:cNvCxnSpPr>
          <p:nvPr/>
        </p:nvCxnSpPr>
        <p:spPr>
          <a:xfrm flipV="1">
            <a:off x="2251404" y="2787695"/>
            <a:ext cx="305274" cy="100816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0" name="群組 199">
            <a:extLst>
              <a:ext uri="{FF2B5EF4-FFF2-40B4-BE49-F238E27FC236}">
                <a16:creationId xmlns:a16="http://schemas.microsoft.com/office/drawing/2014/main" id="{3F52CC18-C5EF-41D1-B0EE-68336E5FF1F1}"/>
              </a:ext>
            </a:extLst>
          </p:cNvPr>
          <p:cNvGrpSpPr/>
          <p:nvPr/>
        </p:nvGrpSpPr>
        <p:grpSpPr>
          <a:xfrm>
            <a:off x="2481449" y="1265687"/>
            <a:ext cx="715161" cy="605813"/>
            <a:chOff x="635402" y="1337615"/>
            <a:chExt cx="715161" cy="605813"/>
          </a:xfrm>
        </p:grpSpPr>
        <p:sp>
          <p:nvSpPr>
            <p:cNvPr id="201" name="矩形 200">
              <a:extLst>
                <a:ext uri="{FF2B5EF4-FFF2-40B4-BE49-F238E27FC236}">
                  <a16:creationId xmlns:a16="http://schemas.microsoft.com/office/drawing/2014/main" id="{D5240FAD-0075-4B3B-9998-D7DE5B027889}"/>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02" name="文字方塊 201">
                  <a:extLst>
                    <a:ext uri="{FF2B5EF4-FFF2-40B4-BE49-F238E27FC236}">
                      <a16:creationId xmlns:a16="http://schemas.microsoft.com/office/drawing/2014/main" id="{54B27B47-F306-4BF9-89E2-26D416BD4769}"/>
                    </a:ext>
                  </a:extLst>
                </p:cNvPr>
                <p:cNvSpPr txBox="1"/>
                <p:nvPr/>
              </p:nvSpPr>
              <p:spPr>
                <a:xfrm>
                  <a:off x="635402" y="1417137"/>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202" name="文字方塊 201">
                  <a:extLst>
                    <a:ext uri="{FF2B5EF4-FFF2-40B4-BE49-F238E27FC236}">
                      <a16:creationId xmlns:a16="http://schemas.microsoft.com/office/drawing/2014/main" id="{54B27B47-F306-4BF9-89E2-26D416BD4769}"/>
                    </a:ext>
                  </a:extLst>
                </p:cNvPr>
                <p:cNvSpPr txBox="1">
                  <a:spLocks noRot="1" noChangeAspect="1" noMove="1" noResize="1" noEditPoints="1" noAdjustHandles="1" noChangeArrowheads="1" noChangeShapeType="1" noTextEdit="1"/>
                </p:cNvSpPr>
                <p:nvPr/>
              </p:nvSpPr>
              <p:spPr>
                <a:xfrm>
                  <a:off x="635402" y="1417137"/>
                  <a:ext cx="715161" cy="470000"/>
                </a:xfrm>
                <a:prstGeom prst="rect">
                  <a:avLst/>
                </a:prstGeom>
                <a:blipFill>
                  <a:blip r:embed="rId52"/>
                  <a:stretch>
                    <a:fillRect/>
                  </a:stretch>
                </a:blipFill>
              </p:spPr>
              <p:txBody>
                <a:bodyPr/>
                <a:lstStyle/>
                <a:p>
                  <a:r>
                    <a:rPr lang="zh-TW" altLang="en-US">
                      <a:noFill/>
                    </a:rPr>
                    <a:t> </a:t>
                  </a:r>
                </a:p>
              </p:txBody>
            </p:sp>
          </mc:Fallback>
        </mc:AlternateContent>
      </p:grpSp>
      <p:cxnSp>
        <p:nvCxnSpPr>
          <p:cNvPr id="203" name="直線單箭頭接點 202">
            <a:extLst>
              <a:ext uri="{FF2B5EF4-FFF2-40B4-BE49-F238E27FC236}">
                <a16:creationId xmlns:a16="http://schemas.microsoft.com/office/drawing/2014/main" id="{2DAB3AB0-C410-434D-A621-ED46EA7F4441}"/>
              </a:ext>
            </a:extLst>
          </p:cNvPr>
          <p:cNvCxnSpPr>
            <a:cxnSpLocks/>
            <a:endCxn id="205" idx="2"/>
          </p:cNvCxnSpPr>
          <p:nvPr/>
        </p:nvCxnSpPr>
        <p:spPr>
          <a:xfrm flipH="1" flipV="1">
            <a:off x="3384830" y="2877457"/>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04" name="群組 203">
            <a:extLst>
              <a:ext uri="{FF2B5EF4-FFF2-40B4-BE49-F238E27FC236}">
                <a16:creationId xmlns:a16="http://schemas.microsoft.com/office/drawing/2014/main" id="{19478D25-3E56-4172-AC80-4AA5B462D410}"/>
              </a:ext>
            </a:extLst>
          </p:cNvPr>
          <p:cNvGrpSpPr/>
          <p:nvPr/>
        </p:nvGrpSpPr>
        <p:grpSpPr>
          <a:xfrm>
            <a:off x="3235639" y="2567445"/>
            <a:ext cx="298383" cy="310013"/>
            <a:chOff x="-105878" y="1740168"/>
            <a:chExt cx="461666" cy="461665"/>
          </a:xfrm>
        </p:grpSpPr>
        <p:sp>
          <p:nvSpPr>
            <p:cNvPr id="205" name="矩形 204">
              <a:extLst>
                <a:ext uri="{FF2B5EF4-FFF2-40B4-BE49-F238E27FC236}">
                  <a16:creationId xmlns:a16="http://schemas.microsoft.com/office/drawing/2014/main" id="{5D0AF97D-BE01-4E26-9BAB-8E1E4B6FF01F}"/>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206" name="群組 205">
              <a:extLst>
                <a:ext uri="{FF2B5EF4-FFF2-40B4-BE49-F238E27FC236}">
                  <a16:creationId xmlns:a16="http://schemas.microsoft.com/office/drawing/2014/main" id="{06243D3B-9C41-457C-9964-2D729EC6CEED}"/>
                </a:ext>
              </a:extLst>
            </p:cNvPr>
            <p:cNvGrpSpPr/>
            <p:nvPr/>
          </p:nvGrpSpPr>
          <p:grpSpPr>
            <a:xfrm rot="21265833">
              <a:off x="-30571" y="1828628"/>
              <a:ext cx="317144" cy="302092"/>
              <a:chOff x="-43095" y="1828685"/>
              <a:chExt cx="317144" cy="302092"/>
            </a:xfrm>
          </p:grpSpPr>
          <p:cxnSp>
            <p:nvCxnSpPr>
              <p:cNvPr id="207" name="直線接點 206">
                <a:extLst>
                  <a:ext uri="{FF2B5EF4-FFF2-40B4-BE49-F238E27FC236}">
                    <a16:creationId xmlns:a16="http://schemas.microsoft.com/office/drawing/2014/main" id="{C7194AB3-E26D-46C0-AF12-4236E71251E7}"/>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直線接點 207">
                <a:extLst>
                  <a:ext uri="{FF2B5EF4-FFF2-40B4-BE49-F238E27FC236}">
                    <a16:creationId xmlns:a16="http://schemas.microsoft.com/office/drawing/2014/main" id="{CE737558-3502-4D6D-B086-3AE07B26AEC7}"/>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09" name="直線單箭頭接點 208">
            <a:extLst>
              <a:ext uri="{FF2B5EF4-FFF2-40B4-BE49-F238E27FC236}">
                <a16:creationId xmlns:a16="http://schemas.microsoft.com/office/drawing/2014/main" id="{73D9E3F9-05BB-497E-8598-B48FD08E5A5F}"/>
              </a:ext>
            </a:extLst>
          </p:cNvPr>
          <p:cNvCxnSpPr>
            <a:cxnSpLocks/>
            <a:endCxn id="211" idx="2"/>
          </p:cNvCxnSpPr>
          <p:nvPr/>
        </p:nvCxnSpPr>
        <p:spPr>
          <a:xfrm flipH="1" flipV="1">
            <a:off x="5647409" y="2885035"/>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10" name="群組 209">
            <a:extLst>
              <a:ext uri="{FF2B5EF4-FFF2-40B4-BE49-F238E27FC236}">
                <a16:creationId xmlns:a16="http://schemas.microsoft.com/office/drawing/2014/main" id="{EEDA3DA8-BE53-489F-86F3-BCB938B5DAF2}"/>
              </a:ext>
            </a:extLst>
          </p:cNvPr>
          <p:cNvGrpSpPr/>
          <p:nvPr/>
        </p:nvGrpSpPr>
        <p:grpSpPr>
          <a:xfrm>
            <a:off x="5498218" y="2575023"/>
            <a:ext cx="298383" cy="310013"/>
            <a:chOff x="-105878" y="1740168"/>
            <a:chExt cx="461666" cy="461665"/>
          </a:xfrm>
        </p:grpSpPr>
        <p:sp>
          <p:nvSpPr>
            <p:cNvPr id="211" name="矩形 210">
              <a:extLst>
                <a:ext uri="{FF2B5EF4-FFF2-40B4-BE49-F238E27FC236}">
                  <a16:creationId xmlns:a16="http://schemas.microsoft.com/office/drawing/2014/main" id="{3FFA5F36-C9E4-4115-8AE0-529A39313983}"/>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212" name="群組 211">
              <a:extLst>
                <a:ext uri="{FF2B5EF4-FFF2-40B4-BE49-F238E27FC236}">
                  <a16:creationId xmlns:a16="http://schemas.microsoft.com/office/drawing/2014/main" id="{7E4124ED-7CDF-45EC-AD8B-170C6622C0E4}"/>
                </a:ext>
              </a:extLst>
            </p:cNvPr>
            <p:cNvGrpSpPr/>
            <p:nvPr/>
          </p:nvGrpSpPr>
          <p:grpSpPr>
            <a:xfrm rot="21265833">
              <a:off x="-30571" y="1828628"/>
              <a:ext cx="317144" cy="302092"/>
              <a:chOff x="-43095" y="1828685"/>
              <a:chExt cx="317144" cy="302092"/>
            </a:xfrm>
          </p:grpSpPr>
          <p:cxnSp>
            <p:nvCxnSpPr>
              <p:cNvPr id="213" name="直線接點 212">
                <a:extLst>
                  <a:ext uri="{FF2B5EF4-FFF2-40B4-BE49-F238E27FC236}">
                    <a16:creationId xmlns:a16="http://schemas.microsoft.com/office/drawing/2014/main" id="{0FB63B70-7B8D-4888-89AC-53E992965E8E}"/>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直線接點 213">
                <a:extLst>
                  <a:ext uri="{FF2B5EF4-FFF2-40B4-BE49-F238E27FC236}">
                    <a16:creationId xmlns:a16="http://schemas.microsoft.com/office/drawing/2014/main" id="{D8A26729-25A1-4DEA-A579-C6B9470A5606}"/>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15" name="直線單箭頭接點 214">
            <a:extLst>
              <a:ext uri="{FF2B5EF4-FFF2-40B4-BE49-F238E27FC236}">
                <a16:creationId xmlns:a16="http://schemas.microsoft.com/office/drawing/2014/main" id="{E002954B-B86A-4255-9E34-0F6E2DE8AEA7}"/>
              </a:ext>
            </a:extLst>
          </p:cNvPr>
          <p:cNvCxnSpPr>
            <a:cxnSpLocks/>
            <a:endCxn id="217" idx="2"/>
          </p:cNvCxnSpPr>
          <p:nvPr/>
        </p:nvCxnSpPr>
        <p:spPr>
          <a:xfrm flipH="1" flipV="1">
            <a:off x="7908832" y="2901025"/>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16" name="群組 215">
            <a:extLst>
              <a:ext uri="{FF2B5EF4-FFF2-40B4-BE49-F238E27FC236}">
                <a16:creationId xmlns:a16="http://schemas.microsoft.com/office/drawing/2014/main" id="{9F5BCABC-7321-4FCB-8E51-A2CAF60D383B}"/>
              </a:ext>
            </a:extLst>
          </p:cNvPr>
          <p:cNvGrpSpPr/>
          <p:nvPr/>
        </p:nvGrpSpPr>
        <p:grpSpPr>
          <a:xfrm>
            <a:off x="7759641" y="2591013"/>
            <a:ext cx="298383" cy="310013"/>
            <a:chOff x="-105878" y="1740168"/>
            <a:chExt cx="461666" cy="461665"/>
          </a:xfrm>
        </p:grpSpPr>
        <p:sp>
          <p:nvSpPr>
            <p:cNvPr id="217" name="矩形 216">
              <a:extLst>
                <a:ext uri="{FF2B5EF4-FFF2-40B4-BE49-F238E27FC236}">
                  <a16:creationId xmlns:a16="http://schemas.microsoft.com/office/drawing/2014/main" id="{9EBB4B72-D5DA-4AEB-B30E-10A511077E3D}"/>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218" name="群組 217">
              <a:extLst>
                <a:ext uri="{FF2B5EF4-FFF2-40B4-BE49-F238E27FC236}">
                  <a16:creationId xmlns:a16="http://schemas.microsoft.com/office/drawing/2014/main" id="{A919D4F0-D92F-44C9-832C-13E71501ED9D}"/>
                </a:ext>
              </a:extLst>
            </p:cNvPr>
            <p:cNvGrpSpPr/>
            <p:nvPr/>
          </p:nvGrpSpPr>
          <p:grpSpPr>
            <a:xfrm rot="21265833">
              <a:off x="-30571" y="1828628"/>
              <a:ext cx="317144" cy="302092"/>
              <a:chOff x="-43095" y="1828685"/>
              <a:chExt cx="317144" cy="302092"/>
            </a:xfrm>
          </p:grpSpPr>
          <p:cxnSp>
            <p:nvCxnSpPr>
              <p:cNvPr id="219" name="直線接點 218">
                <a:extLst>
                  <a:ext uri="{FF2B5EF4-FFF2-40B4-BE49-F238E27FC236}">
                    <a16:creationId xmlns:a16="http://schemas.microsoft.com/office/drawing/2014/main" id="{DB49B125-FE3D-442B-A5D5-757BF8E6431F}"/>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直線接點 219">
                <a:extLst>
                  <a:ext uri="{FF2B5EF4-FFF2-40B4-BE49-F238E27FC236}">
                    <a16:creationId xmlns:a16="http://schemas.microsoft.com/office/drawing/2014/main" id="{B718654C-6292-461C-BE00-46FF51ADBC34}"/>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21" name="直線單箭頭接點 220">
            <a:extLst>
              <a:ext uri="{FF2B5EF4-FFF2-40B4-BE49-F238E27FC236}">
                <a16:creationId xmlns:a16="http://schemas.microsoft.com/office/drawing/2014/main" id="{9E80B29D-16A8-4148-B548-210A3450636D}"/>
              </a:ext>
            </a:extLst>
          </p:cNvPr>
          <p:cNvCxnSpPr>
            <a:cxnSpLocks/>
            <a:endCxn id="223" idx="2"/>
          </p:cNvCxnSpPr>
          <p:nvPr/>
        </p:nvCxnSpPr>
        <p:spPr>
          <a:xfrm flipH="1" flipV="1">
            <a:off x="10138932" y="2917708"/>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22" name="群組 221">
            <a:extLst>
              <a:ext uri="{FF2B5EF4-FFF2-40B4-BE49-F238E27FC236}">
                <a16:creationId xmlns:a16="http://schemas.microsoft.com/office/drawing/2014/main" id="{C831F713-A850-4619-ADE2-F2ECD0DB898E}"/>
              </a:ext>
            </a:extLst>
          </p:cNvPr>
          <p:cNvGrpSpPr/>
          <p:nvPr/>
        </p:nvGrpSpPr>
        <p:grpSpPr>
          <a:xfrm>
            <a:off x="9989741" y="2607696"/>
            <a:ext cx="298383" cy="310013"/>
            <a:chOff x="-105878" y="1740168"/>
            <a:chExt cx="461666" cy="461665"/>
          </a:xfrm>
        </p:grpSpPr>
        <p:sp>
          <p:nvSpPr>
            <p:cNvPr id="223" name="矩形 222">
              <a:extLst>
                <a:ext uri="{FF2B5EF4-FFF2-40B4-BE49-F238E27FC236}">
                  <a16:creationId xmlns:a16="http://schemas.microsoft.com/office/drawing/2014/main" id="{AE37E453-7FFD-4F01-AD11-96EE1BF94BE9}"/>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224" name="群組 223">
              <a:extLst>
                <a:ext uri="{FF2B5EF4-FFF2-40B4-BE49-F238E27FC236}">
                  <a16:creationId xmlns:a16="http://schemas.microsoft.com/office/drawing/2014/main" id="{259571F8-0AD0-4B72-8473-F8D0B13538A6}"/>
                </a:ext>
              </a:extLst>
            </p:cNvPr>
            <p:cNvGrpSpPr/>
            <p:nvPr/>
          </p:nvGrpSpPr>
          <p:grpSpPr>
            <a:xfrm rot="21265833">
              <a:off x="-30571" y="1828628"/>
              <a:ext cx="317144" cy="302092"/>
              <a:chOff x="-43095" y="1828685"/>
              <a:chExt cx="317144" cy="302092"/>
            </a:xfrm>
          </p:grpSpPr>
          <p:cxnSp>
            <p:nvCxnSpPr>
              <p:cNvPr id="225" name="直線接點 224">
                <a:extLst>
                  <a:ext uri="{FF2B5EF4-FFF2-40B4-BE49-F238E27FC236}">
                    <a16:creationId xmlns:a16="http://schemas.microsoft.com/office/drawing/2014/main" id="{67CB6C5A-A810-489D-86D6-B3C0832EC6EF}"/>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直線接點 225">
                <a:extLst>
                  <a:ext uri="{FF2B5EF4-FFF2-40B4-BE49-F238E27FC236}">
                    <a16:creationId xmlns:a16="http://schemas.microsoft.com/office/drawing/2014/main" id="{D07CF1F5-DD14-4EDA-B522-453AAA4D185D}"/>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27" name="直線單箭頭接點 226">
            <a:extLst>
              <a:ext uri="{FF2B5EF4-FFF2-40B4-BE49-F238E27FC236}">
                <a16:creationId xmlns:a16="http://schemas.microsoft.com/office/drawing/2014/main" id="{72155922-D3DC-4A55-9A9F-D37542B8EE36}"/>
              </a:ext>
            </a:extLst>
          </p:cNvPr>
          <p:cNvCxnSpPr>
            <a:cxnSpLocks/>
          </p:cNvCxnSpPr>
          <p:nvPr/>
        </p:nvCxnSpPr>
        <p:spPr>
          <a:xfrm flipV="1">
            <a:off x="3393663" y="1601862"/>
            <a:ext cx="0" cy="944000"/>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8" name="直線單箭頭接點 227">
            <a:extLst>
              <a:ext uri="{FF2B5EF4-FFF2-40B4-BE49-F238E27FC236}">
                <a16:creationId xmlns:a16="http://schemas.microsoft.com/office/drawing/2014/main" id="{0244CEDF-CBE8-4B30-BF49-F302AD257E48}"/>
              </a:ext>
            </a:extLst>
          </p:cNvPr>
          <p:cNvCxnSpPr>
            <a:cxnSpLocks/>
          </p:cNvCxnSpPr>
          <p:nvPr/>
        </p:nvCxnSpPr>
        <p:spPr>
          <a:xfrm flipH="1" flipV="1">
            <a:off x="5640138" y="1576041"/>
            <a:ext cx="0" cy="987215"/>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9" name="直線單箭頭接點 228">
            <a:extLst>
              <a:ext uri="{FF2B5EF4-FFF2-40B4-BE49-F238E27FC236}">
                <a16:creationId xmlns:a16="http://schemas.microsoft.com/office/drawing/2014/main" id="{F8A85035-CA30-4729-8083-0DBC70FF3C35}"/>
              </a:ext>
            </a:extLst>
          </p:cNvPr>
          <p:cNvCxnSpPr>
            <a:cxnSpLocks/>
          </p:cNvCxnSpPr>
          <p:nvPr/>
        </p:nvCxnSpPr>
        <p:spPr>
          <a:xfrm flipH="1" flipV="1">
            <a:off x="7906507" y="1544949"/>
            <a:ext cx="0" cy="1036363"/>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0" name="直線單箭頭接點 229">
            <a:extLst>
              <a:ext uri="{FF2B5EF4-FFF2-40B4-BE49-F238E27FC236}">
                <a16:creationId xmlns:a16="http://schemas.microsoft.com/office/drawing/2014/main" id="{69B45978-819C-440D-B772-9A9B2855CB1C}"/>
              </a:ext>
            </a:extLst>
          </p:cNvPr>
          <p:cNvCxnSpPr>
            <a:cxnSpLocks/>
          </p:cNvCxnSpPr>
          <p:nvPr/>
        </p:nvCxnSpPr>
        <p:spPr>
          <a:xfrm flipH="1" flipV="1">
            <a:off x="10137577" y="1564946"/>
            <a:ext cx="0" cy="1053869"/>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1" name="直線單箭頭接點 230">
            <a:extLst>
              <a:ext uri="{FF2B5EF4-FFF2-40B4-BE49-F238E27FC236}">
                <a16:creationId xmlns:a16="http://schemas.microsoft.com/office/drawing/2014/main" id="{2F4B6C33-8689-465F-B0CF-7EE4E3E7A271}"/>
              </a:ext>
            </a:extLst>
          </p:cNvPr>
          <p:cNvCxnSpPr>
            <a:cxnSpLocks/>
            <a:endCxn id="205" idx="1"/>
          </p:cNvCxnSpPr>
          <p:nvPr/>
        </p:nvCxnSpPr>
        <p:spPr>
          <a:xfrm>
            <a:off x="2679002" y="2709688"/>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直線單箭頭接點 231">
            <a:extLst>
              <a:ext uri="{FF2B5EF4-FFF2-40B4-BE49-F238E27FC236}">
                <a16:creationId xmlns:a16="http://schemas.microsoft.com/office/drawing/2014/main" id="{B75D97ED-EAFA-426E-A793-1F5F98B665E2}"/>
              </a:ext>
            </a:extLst>
          </p:cNvPr>
          <p:cNvCxnSpPr>
            <a:cxnSpLocks/>
          </p:cNvCxnSpPr>
          <p:nvPr/>
        </p:nvCxnSpPr>
        <p:spPr>
          <a:xfrm>
            <a:off x="4972692" y="2728030"/>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直線單箭頭接點 232">
            <a:extLst>
              <a:ext uri="{FF2B5EF4-FFF2-40B4-BE49-F238E27FC236}">
                <a16:creationId xmlns:a16="http://schemas.microsoft.com/office/drawing/2014/main" id="{A47D958F-11A7-45ED-832E-2B6456AD593F}"/>
              </a:ext>
            </a:extLst>
          </p:cNvPr>
          <p:cNvCxnSpPr>
            <a:cxnSpLocks/>
          </p:cNvCxnSpPr>
          <p:nvPr/>
        </p:nvCxnSpPr>
        <p:spPr>
          <a:xfrm>
            <a:off x="7203004" y="2746018"/>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直線單箭頭接點 233">
            <a:extLst>
              <a:ext uri="{FF2B5EF4-FFF2-40B4-BE49-F238E27FC236}">
                <a16:creationId xmlns:a16="http://schemas.microsoft.com/office/drawing/2014/main" id="{B80F5D69-FF4A-47FB-A087-D76EF2D3A3DE}"/>
              </a:ext>
            </a:extLst>
          </p:cNvPr>
          <p:cNvCxnSpPr>
            <a:cxnSpLocks/>
          </p:cNvCxnSpPr>
          <p:nvPr/>
        </p:nvCxnSpPr>
        <p:spPr>
          <a:xfrm>
            <a:off x="9407673" y="2762701"/>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直線單箭頭接點 234">
            <a:extLst>
              <a:ext uri="{FF2B5EF4-FFF2-40B4-BE49-F238E27FC236}">
                <a16:creationId xmlns:a16="http://schemas.microsoft.com/office/drawing/2014/main" id="{717CF022-74E8-44F9-AB83-1560D0A4AA94}"/>
              </a:ext>
            </a:extLst>
          </p:cNvPr>
          <p:cNvCxnSpPr>
            <a:cxnSpLocks/>
          </p:cNvCxnSpPr>
          <p:nvPr/>
        </p:nvCxnSpPr>
        <p:spPr>
          <a:xfrm flipH="1">
            <a:off x="3050126" y="1568592"/>
            <a:ext cx="707782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投影片編號版面配置區 3">
            <a:extLst>
              <a:ext uri="{FF2B5EF4-FFF2-40B4-BE49-F238E27FC236}">
                <a16:creationId xmlns:a16="http://schemas.microsoft.com/office/drawing/2014/main" id="{A6804B52-D9E7-4A29-B589-657BF17FD3F2}"/>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19</a:t>
            </a:fld>
            <a:endParaRPr lang="zh-TW" altLang="en-US"/>
          </a:p>
        </p:txBody>
      </p:sp>
      <mc:AlternateContent xmlns:mc="http://schemas.openxmlformats.org/markup-compatibility/2006" xmlns:a14="http://schemas.microsoft.com/office/drawing/2010/main">
        <mc:Choice Requires="a14">
          <p:sp>
            <p:nvSpPr>
              <p:cNvPr id="260" name="文字方塊 259">
                <a:extLst>
                  <a:ext uri="{FF2B5EF4-FFF2-40B4-BE49-F238E27FC236}">
                    <a16:creationId xmlns:a16="http://schemas.microsoft.com/office/drawing/2014/main" id="{73F44253-D20C-495A-9B81-AA9F88FAD861}"/>
                  </a:ext>
                </a:extLst>
              </p:cNvPr>
              <p:cNvSpPr txBox="1"/>
              <p:nvPr/>
            </p:nvSpPr>
            <p:spPr>
              <a:xfrm>
                <a:off x="2399019" y="2211649"/>
                <a:ext cx="565091" cy="3910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1,1</m:t>
                          </m:r>
                        </m:sub>
                        <m:sup>
                          <m:r>
                            <a:rPr lang="en-US" altLang="zh-TW" sz="2400" i="1">
                              <a:latin typeface="Cambria Math" panose="02040503050406030204" pitchFamily="18" charset="0"/>
                            </a:rPr>
                            <m:t>′</m:t>
                          </m:r>
                        </m:sup>
                      </m:sSubSup>
                    </m:oMath>
                  </m:oMathPara>
                </a14:m>
                <a:endParaRPr lang="zh-TW" altLang="en-US" sz="2400" dirty="0"/>
              </a:p>
            </p:txBody>
          </p:sp>
        </mc:Choice>
        <mc:Fallback xmlns="">
          <p:sp>
            <p:nvSpPr>
              <p:cNvPr id="260" name="文字方塊 259">
                <a:extLst>
                  <a:ext uri="{FF2B5EF4-FFF2-40B4-BE49-F238E27FC236}">
                    <a16:creationId xmlns:a16="http://schemas.microsoft.com/office/drawing/2014/main" id="{73F44253-D20C-495A-9B81-AA9F88FAD861}"/>
                  </a:ext>
                </a:extLst>
              </p:cNvPr>
              <p:cNvSpPr txBox="1">
                <a:spLocks noRot="1" noChangeAspect="1" noMove="1" noResize="1" noEditPoints="1" noAdjustHandles="1" noChangeArrowheads="1" noChangeShapeType="1" noTextEdit="1"/>
              </p:cNvSpPr>
              <p:nvPr/>
            </p:nvSpPr>
            <p:spPr>
              <a:xfrm>
                <a:off x="2399019" y="2211649"/>
                <a:ext cx="565091" cy="391004"/>
              </a:xfrm>
              <a:prstGeom prst="rect">
                <a:avLst/>
              </a:prstGeom>
              <a:blipFill>
                <a:blip r:embed="rId53"/>
                <a:stretch>
                  <a:fillRect l="-8889" r="-4444" b="-129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1" name="文字方塊 260">
                <a:extLst>
                  <a:ext uri="{FF2B5EF4-FFF2-40B4-BE49-F238E27FC236}">
                    <a16:creationId xmlns:a16="http://schemas.microsoft.com/office/drawing/2014/main" id="{32E9C9CE-24E4-4269-B63F-97D6955DD843}"/>
                  </a:ext>
                </a:extLst>
              </p:cNvPr>
              <p:cNvSpPr txBox="1"/>
              <p:nvPr/>
            </p:nvSpPr>
            <p:spPr>
              <a:xfrm>
                <a:off x="4671617" y="2211650"/>
                <a:ext cx="565091" cy="391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1,2</m:t>
                          </m:r>
                        </m:sub>
                        <m:sup>
                          <m:r>
                            <a:rPr lang="en-US" altLang="zh-TW" sz="2400" i="1">
                              <a:latin typeface="Cambria Math" panose="02040503050406030204" pitchFamily="18" charset="0"/>
                            </a:rPr>
                            <m:t>′</m:t>
                          </m:r>
                        </m:sup>
                      </m:sSubSup>
                    </m:oMath>
                  </m:oMathPara>
                </a14:m>
                <a:endParaRPr lang="zh-TW" altLang="en-US" sz="2400" dirty="0"/>
              </a:p>
            </p:txBody>
          </p:sp>
        </mc:Choice>
        <mc:Fallback xmlns="">
          <p:sp>
            <p:nvSpPr>
              <p:cNvPr id="261" name="文字方塊 260">
                <a:extLst>
                  <a:ext uri="{FF2B5EF4-FFF2-40B4-BE49-F238E27FC236}">
                    <a16:creationId xmlns:a16="http://schemas.microsoft.com/office/drawing/2014/main" id="{32E9C9CE-24E4-4269-B63F-97D6955DD843}"/>
                  </a:ext>
                </a:extLst>
              </p:cNvPr>
              <p:cNvSpPr txBox="1">
                <a:spLocks noRot="1" noChangeAspect="1" noMove="1" noResize="1" noEditPoints="1" noAdjustHandles="1" noChangeArrowheads="1" noChangeShapeType="1" noTextEdit="1"/>
              </p:cNvSpPr>
              <p:nvPr/>
            </p:nvSpPr>
            <p:spPr>
              <a:xfrm>
                <a:off x="4671617" y="2211650"/>
                <a:ext cx="565091" cy="391389"/>
              </a:xfrm>
              <a:prstGeom prst="rect">
                <a:avLst/>
              </a:prstGeom>
              <a:blipFill>
                <a:blip r:embed="rId54"/>
                <a:stretch>
                  <a:fillRect l="-6522" r="-4348" b="-129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2" name="文字方塊 261">
                <a:extLst>
                  <a:ext uri="{FF2B5EF4-FFF2-40B4-BE49-F238E27FC236}">
                    <a16:creationId xmlns:a16="http://schemas.microsoft.com/office/drawing/2014/main" id="{1B09D6CF-EFE9-49E0-B0C1-C038B0101E48}"/>
                  </a:ext>
                </a:extLst>
              </p:cNvPr>
              <p:cNvSpPr txBox="1"/>
              <p:nvPr/>
            </p:nvSpPr>
            <p:spPr>
              <a:xfrm>
                <a:off x="6822815" y="2211650"/>
                <a:ext cx="565091" cy="391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1,3</m:t>
                          </m:r>
                        </m:sub>
                        <m:sup>
                          <m:r>
                            <a:rPr lang="en-US" altLang="zh-TW" sz="2400" i="1">
                              <a:latin typeface="Cambria Math" panose="02040503050406030204" pitchFamily="18" charset="0"/>
                            </a:rPr>
                            <m:t>′</m:t>
                          </m:r>
                        </m:sup>
                      </m:sSubSup>
                    </m:oMath>
                  </m:oMathPara>
                </a14:m>
                <a:endParaRPr lang="zh-TW" altLang="en-US" sz="2400" dirty="0"/>
              </a:p>
            </p:txBody>
          </p:sp>
        </mc:Choice>
        <mc:Fallback xmlns="">
          <p:sp>
            <p:nvSpPr>
              <p:cNvPr id="262" name="文字方塊 261">
                <a:extLst>
                  <a:ext uri="{FF2B5EF4-FFF2-40B4-BE49-F238E27FC236}">
                    <a16:creationId xmlns:a16="http://schemas.microsoft.com/office/drawing/2014/main" id="{1B09D6CF-EFE9-49E0-B0C1-C038B0101E48}"/>
                  </a:ext>
                </a:extLst>
              </p:cNvPr>
              <p:cNvSpPr txBox="1">
                <a:spLocks noRot="1" noChangeAspect="1" noMove="1" noResize="1" noEditPoints="1" noAdjustHandles="1" noChangeArrowheads="1" noChangeShapeType="1" noTextEdit="1"/>
              </p:cNvSpPr>
              <p:nvPr/>
            </p:nvSpPr>
            <p:spPr>
              <a:xfrm>
                <a:off x="6822815" y="2211650"/>
                <a:ext cx="565091" cy="391389"/>
              </a:xfrm>
              <a:prstGeom prst="rect">
                <a:avLst/>
              </a:prstGeom>
              <a:blipFill>
                <a:blip r:embed="rId55"/>
                <a:stretch>
                  <a:fillRect l="-6667" r="-4444" b="-129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3" name="文字方塊 262">
                <a:extLst>
                  <a:ext uri="{FF2B5EF4-FFF2-40B4-BE49-F238E27FC236}">
                    <a16:creationId xmlns:a16="http://schemas.microsoft.com/office/drawing/2014/main" id="{D8077317-36EC-4461-AE6D-F182F603B7DC}"/>
                  </a:ext>
                </a:extLst>
              </p:cNvPr>
              <p:cNvSpPr txBox="1"/>
              <p:nvPr/>
            </p:nvSpPr>
            <p:spPr>
              <a:xfrm>
                <a:off x="9178680" y="2227872"/>
                <a:ext cx="565091" cy="3910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1,4</m:t>
                          </m:r>
                        </m:sub>
                        <m:sup>
                          <m:r>
                            <a:rPr lang="en-US" altLang="zh-TW" sz="2400" i="1">
                              <a:latin typeface="Cambria Math" panose="02040503050406030204" pitchFamily="18" charset="0"/>
                            </a:rPr>
                            <m:t>′</m:t>
                          </m:r>
                        </m:sup>
                      </m:sSubSup>
                    </m:oMath>
                  </m:oMathPara>
                </a14:m>
                <a:endParaRPr lang="zh-TW" altLang="en-US" sz="2400" dirty="0"/>
              </a:p>
            </p:txBody>
          </p:sp>
        </mc:Choice>
        <mc:Fallback xmlns="">
          <p:sp>
            <p:nvSpPr>
              <p:cNvPr id="263" name="文字方塊 262">
                <a:extLst>
                  <a:ext uri="{FF2B5EF4-FFF2-40B4-BE49-F238E27FC236}">
                    <a16:creationId xmlns:a16="http://schemas.microsoft.com/office/drawing/2014/main" id="{D8077317-36EC-4461-AE6D-F182F603B7DC}"/>
                  </a:ext>
                </a:extLst>
              </p:cNvPr>
              <p:cNvSpPr txBox="1">
                <a:spLocks noRot="1" noChangeAspect="1" noMove="1" noResize="1" noEditPoints="1" noAdjustHandles="1" noChangeArrowheads="1" noChangeShapeType="1" noTextEdit="1"/>
              </p:cNvSpPr>
              <p:nvPr/>
            </p:nvSpPr>
            <p:spPr>
              <a:xfrm>
                <a:off x="9178680" y="2227872"/>
                <a:ext cx="565091" cy="391004"/>
              </a:xfrm>
              <a:prstGeom prst="rect">
                <a:avLst/>
              </a:prstGeom>
              <a:blipFill>
                <a:blip r:embed="rId56"/>
                <a:stretch>
                  <a:fillRect l="-4348" r="-2174" b="-93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5496401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33"/>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34"/>
                                        </p:tgtEl>
                                        <p:attrNameLst>
                                          <p:attrName>style.visibility</p:attrName>
                                        </p:attrNameLst>
                                      </p:cBhvr>
                                      <p:to>
                                        <p:strVal val="visible"/>
                                      </p:to>
                                    </p:set>
                                  </p:childTnLst>
                                </p:cTn>
                              </p:par>
                              <p:par>
                                <p:cTn id="57" presetID="1" presetClass="exit" presetSubtype="0" fill="hold" grpId="1" nodeType="withEffect">
                                  <p:stCondLst>
                                    <p:cond delay="0"/>
                                  </p:stCondLst>
                                  <p:childTnLst>
                                    <p:set>
                                      <p:cBhvr>
                                        <p:cTn id="58" dur="1" fill="hold">
                                          <p:stCondLst>
                                            <p:cond delay="0"/>
                                          </p:stCondLst>
                                        </p:cTn>
                                        <p:tgtEl>
                                          <p:spTgt spid="333"/>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2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2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35"/>
                                        </p:tgtEl>
                                        <p:attrNameLst>
                                          <p:attrName>style.visibility</p:attrName>
                                        </p:attrNameLst>
                                      </p:cBhvr>
                                      <p:to>
                                        <p:strVal val="visible"/>
                                      </p:to>
                                    </p:set>
                                  </p:childTnLst>
                                </p:cTn>
                              </p:par>
                              <p:par>
                                <p:cTn id="69" presetID="1" presetClass="exit" presetSubtype="0" fill="hold" grpId="1" nodeType="withEffect">
                                  <p:stCondLst>
                                    <p:cond delay="0"/>
                                  </p:stCondLst>
                                  <p:childTnLst>
                                    <p:set>
                                      <p:cBhvr>
                                        <p:cTn id="70" dur="1" fill="hold">
                                          <p:stCondLst>
                                            <p:cond delay="0"/>
                                          </p:stCondLst>
                                        </p:cTn>
                                        <p:tgtEl>
                                          <p:spTgt spid="334"/>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3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3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32"/>
                                        </p:tgtEl>
                                        <p:attrNameLst>
                                          <p:attrName>style.visibility</p:attrName>
                                        </p:attrNameLst>
                                      </p:cBhvr>
                                      <p:to>
                                        <p:strVal val="visible"/>
                                      </p:to>
                                    </p:set>
                                  </p:childTnLst>
                                </p:cTn>
                              </p:par>
                              <p:par>
                                <p:cTn id="81" presetID="1" presetClass="exit" presetSubtype="0" fill="hold" grpId="1" nodeType="withEffect">
                                  <p:stCondLst>
                                    <p:cond delay="0"/>
                                  </p:stCondLst>
                                  <p:childTnLst>
                                    <p:set>
                                      <p:cBhvr>
                                        <p:cTn id="82" dur="1" fill="hold">
                                          <p:stCondLst>
                                            <p:cond delay="0"/>
                                          </p:stCondLst>
                                        </p:cTn>
                                        <p:tgtEl>
                                          <p:spTgt spid="3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animBg="1"/>
      <p:bldP spid="310" grpId="0" animBg="1"/>
      <p:bldP spid="311" grpId="0" animBg="1"/>
      <p:bldP spid="312" grpId="0" animBg="1"/>
      <p:bldP spid="318" grpId="0"/>
      <p:bldP spid="324" grpId="0" animBg="1"/>
      <p:bldP spid="325" grpId="0"/>
      <p:bldP spid="326" grpId="0" animBg="1"/>
      <p:bldP spid="327" grpId="0"/>
      <p:bldP spid="328" grpId="0" animBg="1"/>
      <p:bldP spid="329" grpId="0"/>
      <p:bldP spid="330" grpId="0" animBg="1"/>
      <p:bldP spid="331" grpId="0"/>
      <p:bldP spid="332" grpId="0"/>
      <p:bldP spid="3" grpId="0" animBg="1"/>
      <p:bldP spid="3" grpId="1" animBg="1"/>
      <p:bldP spid="333" grpId="0" animBg="1"/>
      <p:bldP spid="333" grpId="1" animBg="1"/>
      <p:bldP spid="334" grpId="0" animBg="1"/>
      <p:bldP spid="334" grpId="1" animBg="1"/>
      <p:bldP spid="335" grpId="0" animBg="1"/>
      <p:bldP spid="335"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556592" y="1882375"/>
            <a:ext cx="5074685" cy="4185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深度学习简介</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神经元结构</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全连接前馈神经网络</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为什么要用深度模型</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卷积神经网络</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循环神经网络</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Char char="n"/>
            </a:pPr>
            <a:r>
              <a:rPr kumimoji="1" lang="zh-CN" altLang="en-US" sz="2800" dirty="0">
                <a:solidFill>
                  <a:srgbClr val="002060"/>
                </a:solidFill>
                <a:latin typeface="微软雅黑" panose="020B0503020204020204" pitchFamily="34" charset="-122"/>
                <a:ea typeface="微软雅黑" panose="020B0503020204020204" pitchFamily="34" charset="-122"/>
              </a:rPr>
              <a:t>自注意力</a:t>
            </a:r>
            <a:endParaRPr kumimoji="1" lang="en-US" altLang="zh-CN" sz="2800" dirty="0">
              <a:solidFill>
                <a:srgbClr val="002060"/>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Char char="n"/>
            </a:pPr>
            <a:r>
              <a:rPr kumimoji="1" lang="en-US" altLang="zh-CN" sz="2800" dirty="0">
                <a:solidFill>
                  <a:srgbClr val="002060"/>
                </a:solidFill>
                <a:latin typeface="微软雅黑" panose="020B0503020204020204" pitchFamily="34" charset="-122"/>
                <a:ea typeface="微软雅黑" panose="020B0503020204020204" pitchFamily="34" charset="-122"/>
              </a:rPr>
              <a:t>Transformer</a:t>
            </a:r>
          </a:p>
        </p:txBody>
      </p:sp>
    </p:spTree>
    <p:extLst>
      <p:ext uri="{BB962C8B-B14F-4D97-AF65-F5344CB8AC3E}">
        <p14:creationId xmlns:p14="http://schemas.microsoft.com/office/powerpoint/2010/main" val="1508989467"/>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文字方塊 277">
            <a:extLst>
              <a:ext uri="{FF2B5EF4-FFF2-40B4-BE49-F238E27FC236}">
                <a16:creationId xmlns:a16="http://schemas.microsoft.com/office/drawing/2014/main" id="{A454DEC8-EA81-4EC4-A964-FBFA81E1DC69}"/>
              </a:ext>
            </a:extLst>
          </p:cNvPr>
          <p:cNvSpPr txBox="1"/>
          <p:nvPr/>
        </p:nvSpPr>
        <p:spPr>
          <a:xfrm>
            <a:off x="6705609" y="1000661"/>
            <a:ext cx="348400" cy="523220"/>
          </a:xfrm>
          <a:prstGeom prst="rect">
            <a:avLst/>
          </a:prstGeom>
          <a:noFill/>
        </p:spPr>
        <p:txBody>
          <a:bodyPr wrap="square" rtlCol="0">
            <a:spAutoFit/>
          </a:bodyPr>
          <a:lstStyle/>
          <a:p>
            <a:r>
              <a:rPr lang="en-US" altLang="zh-TW" sz="2800" b="1" dirty="0"/>
              <a:t>=</a:t>
            </a:r>
            <a:endParaRPr lang="zh-TW" altLang="en-US" sz="2800" b="1" dirty="0"/>
          </a:p>
        </p:txBody>
      </p:sp>
      <p:grpSp>
        <p:nvGrpSpPr>
          <p:cNvPr id="279" name="群組 278">
            <a:extLst>
              <a:ext uri="{FF2B5EF4-FFF2-40B4-BE49-F238E27FC236}">
                <a16:creationId xmlns:a16="http://schemas.microsoft.com/office/drawing/2014/main" id="{A0AF9435-5DEC-47E3-9726-899FDBCA1B04}"/>
              </a:ext>
            </a:extLst>
          </p:cNvPr>
          <p:cNvGrpSpPr/>
          <p:nvPr/>
        </p:nvGrpSpPr>
        <p:grpSpPr>
          <a:xfrm>
            <a:off x="7145995" y="963184"/>
            <a:ext cx="639241" cy="510076"/>
            <a:chOff x="5091792" y="1543557"/>
            <a:chExt cx="639241" cy="510076"/>
          </a:xfrm>
        </p:grpSpPr>
        <p:sp>
          <p:nvSpPr>
            <p:cNvPr id="280" name="文字方塊 279">
              <a:extLst>
                <a:ext uri="{FF2B5EF4-FFF2-40B4-BE49-F238E27FC236}">
                  <a16:creationId xmlns:a16="http://schemas.microsoft.com/office/drawing/2014/main" id="{3B6CD58D-DC66-4A54-9D4E-5C0B35BF64EB}"/>
                </a:ext>
              </a:extLst>
            </p:cNvPr>
            <p:cNvSpPr txBox="1"/>
            <p:nvPr/>
          </p:nvSpPr>
          <p:spPr>
            <a:xfrm>
              <a:off x="5091792" y="1543557"/>
              <a:ext cx="639241"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endParaRPr lang="zh-TW" altLang="en-US" dirty="0"/>
            </a:p>
          </p:txBody>
        </p:sp>
        <mc:AlternateContent xmlns:mc="http://schemas.openxmlformats.org/markup-compatibility/2006" xmlns:a14="http://schemas.microsoft.com/office/drawing/2010/main">
          <mc:Choice Requires="a14">
            <p:sp>
              <p:nvSpPr>
                <p:cNvPr id="281" name="文字方塊 280">
                  <a:extLst>
                    <a:ext uri="{FF2B5EF4-FFF2-40B4-BE49-F238E27FC236}">
                      <a16:creationId xmlns:a16="http://schemas.microsoft.com/office/drawing/2014/main" id="{538881E1-231E-459B-96D5-677D94E6EE51}"/>
                    </a:ext>
                  </a:extLst>
                </p:cNvPr>
                <p:cNvSpPr txBox="1"/>
                <p:nvPr/>
              </p:nvSpPr>
              <p:spPr>
                <a:xfrm>
                  <a:off x="5182638" y="1684301"/>
                  <a:ext cx="5341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𝑾</m:t>
                            </m:r>
                          </m:e>
                          <m:sup>
                            <m:r>
                              <a:rPr lang="en-US" altLang="zh-TW" sz="2400" i="1">
                                <a:latin typeface="Cambria Math" panose="02040503050406030204" pitchFamily="18" charset="0"/>
                              </a:rPr>
                              <m:t>𝑞</m:t>
                            </m:r>
                          </m:sup>
                        </m:sSup>
                      </m:oMath>
                    </m:oMathPara>
                  </a14:m>
                  <a:endParaRPr lang="zh-TW" altLang="en-US" sz="2400" dirty="0"/>
                </a:p>
              </p:txBody>
            </p:sp>
          </mc:Choice>
          <mc:Fallback xmlns="">
            <p:sp>
              <p:nvSpPr>
                <p:cNvPr id="281" name="文字方塊 280">
                  <a:extLst>
                    <a:ext uri="{FF2B5EF4-FFF2-40B4-BE49-F238E27FC236}">
                      <a16:creationId xmlns:a16="http://schemas.microsoft.com/office/drawing/2014/main" id="{538881E1-231E-459B-96D5-677D94E6EE51}"/>
                    </a:ext>
                  </a:extLst>
                </p:cNvPr>
                <p:cNvSpPr txBox="1">
                  <a:spLocks noRot="1" noChangeAspect="1" noMove="1" noResize="1" noEditPoints="1" noAdjustHandles="1" noChangeArrowheads="1" noChangeShapeType="1" noTextEdit="1"/>
                </p:cNvSpPr>
                <p:nvPr/>
              </p:nvSpPr>
              <p:spPr>
                <a:xfrm>
                  <a:off x="5182638" y="1684301"/>
                  <a:ext cx="534184" cy="369332"/>
                </a:xfrm>
                <a:prstGeom prst="rect">
                  <a:avLst/>
                </a:prstGeom>
                <a:blipFill>
                  <a:blip r:embed="rId3"/>
                  <a:stretch>
                    <a:fillRect l="-11628" r="-4651" b="-6452"/>
                  </a:stretch>
                </a:blipFill>
              </p:spPr>
              <p:txBody>
                <a:bodyPr/>
                <a:lstStyle/>
                <a:p>
                  <a:r>
                    <a:rPr lang="zh-CN" altLang="en-US">
                      <a:noFill/>
                    </a:rPr>
                    <a:t> </a:t>
                  </a:r>
                </a:p>
              </p:txBody>
            </p:sp>
          </mc:Fallback>
        </mc:AlternateContent>
      </p:grpSp>
      <p:sp>
        <p:nvSpPr>
          <p:cNvPr id="282" name="文字方塊 281">
            <a:extLst>
              <a:ext uri="{FF2B5EF4-FFF2-40B4-BE49-F238E27FC236}">
                <a16:creationId xmlns:a16="http://schemas.microsoft.com/office/drawing/2014/main" id="{40D43FF9-E35D-4563-B72D-28266682011E}"/>
              </a:ext>
            </a:extLst>
          </p:cNvPr>
          <p:cNvSpPr txBox="1"/>
          <p:nvPr/>
        </p:nvSpPr>
        <p:spPr>
          <a:xfrm>
            <a:off x="6705609" y="1709506"/>
            <a:ext cx="348400" cy="523220"/>
          </a:xfrm>
          <a:prstGeom prst="rect">
            <a:avLst/>
          </a:prstGeom>
          <a:noFill/>
        </p:spPr>
        <p:txBody>
          <a:bodyPr wrap="square" rtlCol="0">
            <a:spAutoFit/>
          </a:bodyPr>
          <a:lstStyle/>
          <a:p>
            <a:r>
              <a:rPr lang="en-US" altLang="zh-TW" sz="2800" b="1" dirty="0"/>
              <a:t>=</a:t>
            </a:r>
            <a:endParaRPr lang="zh-TW" altLang="en-US" sz="2800" b="1" dirty="0"/>
          </a:p>
        </p:txBody>
      </p:sp>
      <p:grpSp>
        <p:nvGrpSpPr>
          <p:cNvPr id="283" name="群組 282">
            <a:extLst>
              <a:ext uri="{FF2B5EF4-FFF2-40B4-BE49-F238E27FC236}">
                <a16:creationId xmlns:a16="http://schemas.microsoft.com/office/drawing/2014/main" id="{8C8561E2-AA8C-4BAC-B7D0-143D309D882C}"/>
              </a:ext>
            </a:extLst>
          </p:cNvPr>
          <p:cNvGrpSpPr/>
          <p:nvPr/>
        </p:nvGrpSpPr>
        <p:grpSpPr>
          <a:xfrm>
            <a:off x="7145995" y="1686550"/>
            <a:ext cx="639241" cy="516616"/>
            <a:chOff x="5091792" y="1543557"/>
            <a:chExt cx="639241" cy="516616"/>
          </a:xfrm>
        </p:grpSpPr>
        <p:sp>
          <p:nvSpPr>
            <p:cNvPr id="284" name="文字方塊 283">
              <a:extLst>
                <a:ext uri="{FF2B5EF4-FFF2-40B4-BE49-F238E27FC236}">
                  <a16:creationId xmlns:a16="http://schemas.microsoft.com/office/drawing/2014/main" id="{2CE22EAD-D2F6-4FCE-A3A9-1F4690BBCD2D}"/>
                </a:ext>
              </a:extLst>
            </p:cNvPr>
            <p:cNvSpPr txBox="1"/>
            <p:nvPr/>
          </p:nvSpPr>
          <p:spPr>
            <a:xfrm>
              <a:off x="5091792" y="1543557"/>
              <a:ext cx="639241"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endParaRPr lang="zh-TW" altLang="en-US" dirty="0"/>
            </a:p>
          </p:txBody>
        </p:sp>
        <mc:AlternateContent xmlns:mc="http://schemas.openxmlformats.org/markup-compatibility/2006" xmlns:a14="http://schemas.microsoft.com/office/drawing/2010/main">
          <mc:Choice Requires="a14">
            <p:sp>
              <p:nvSpPr>
                <p:cNvPr id="285" name="文字方塊 284">
                  <a:extLst>
                    <a:ext uri="{FF2B5EF4-FFF2-40B4-BE49-F238E27FC236}">
                      <a16:creationId xmlns:a16="http://schemas.microsoft.com/office/drawing/2014/main" id="{ABE2B4CC-BD24-4C77-BAB5-AF6002331810}"/>
                    </a:ext>
                  </a:extLst>
                </p:cNvPr>
                <p:cNvSpPr txBox="1"/>
                <p:nvPr/>
              </p:nvSpPr>
              <p:spPr>
                <a:xfrm>
                  <a:off x="5182638" y="1684301"/>
                  <a:ext cx="535595" cy="375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𝑾</m:t>
                            </m:r>
                          </m:e>
                          <m:sup>
                            <m:r>
                              <a:rPr lang="en-US" altLang="zh-TW" sz="2400" i="1">
                                <a:latin typeface="Cambria Math" panose="02040503050406030204" pitchFamily="18" charset="0"/>
                              </a:rPr>
                              <m:t>𝑘</m:t>
                            </m:r>
                          </m:sup>
                        </m:sSup>
                      </m:oMath>
                    </m:oMathPara>
                  </a14:m>
                  <a:endParaRPr lang="zh-TW" altLang="en-US" sz="2400" dirty="0"/>
                </a:p>
              </p:txBody>
            </p:sp>
          </mc:Choice>
          <mc:Fallback xmlns="">
            <p:sp>
              <p:nvSpPr>
                <p:cNvPr id="285" name="文字方塊 284">
                  <a:extLst>
                    <a:ext uri="{FF2B5EF4-FFF2-40B4-BE49-F238E27FC236}">
                      <a16:creationId xmlns:a16="http://schemas.microsoft.com/office/drawing/2014/main" id="{ABE2B4CC-BD24-4C77-BAB5-AF6002331810}"/>
                    </a:ext>
                  </a:extLst>
                </p:cNvPr>
                <p:cNvSpPr txBox="1">
                  <a:spLocks noRot="1" noChangeAspect="1" noMove="1" noResize="1" noEditPoints="1" noAdjustHandles="1" noChangeArrowheads="1" noChangeShapeType="1" noTextEdit="1"/>
                </p:cNvSpPr>
                <p:nvPr/>
              </p:nvSpPr>
              <p:spPr>
                <a:xfrm>
                  <a:off x="5182638" y="1684301"/>
                  <a:ext cx="535595" cy="375872"/>
                </a:xfrm>
                <a:prstGeom prst="rect">
                  <a:avLst/>
                </a:prstGeom>
                <a:blipFill>
                  <a:blip r:embed="rId4"/>
                  <a:stretch>
                    <a:fillRect l="-11628" t="-3333" r="-4651" b="-6667"/>
                  </a:stretch>
                </a:blipFill>
              </p:spPr>
              <p:txBody>
                <a:bodyPr/>
                <a:lstStyle/>
                <a:p>
                  <a:r>
                    <a:rPr lang="zh-CN" altLang="en-US">
                      <a:noFill/>
                    </a:rPr>
                    <a:t> </a:t>
                  </a:r>
                </a:p>
              </p:txBody>
            </p:sp>
          </mc:Fallback>
        </mc:AlternateContent>
      </p:grpSp>
      <p:sp>
        <p:nvSpPr>
          <p:cNvPr id="286" name="文字方塊 285">
            <a:extLst>
              <a:ext uri="{FF2B5EF4-FFF2-40B4-BE49-F238E27FC236}">
                <a16:creationId xmlns:a16="http://schemas.microsoft.com/office/drawing/2014/main" id="{71CDB789-2466-4EB8-8F51-21EFA14D3EC9}"/>
              </a:ext>
            </a:extLst>
          </p:cNvPr>
          <p:cNvSpPr txBox="1"/>
          <p:nvPr/>
        </p:nvSpPr>
        <p:spPr>
          <a:xfrm>
            <a:off x="6683517" y="2401927"/>
            <a:ext cx="348400" cy="523220"/>
          </a:xfrm>
          <a:prstGeom prst="rect">
            <a:avLst/>
          </a:prstGeom>
          <a:noFill/>
        </p:spPr>
        <p:txBody>
          <a:bodyPr wrap="square" rtlCol="0">
            <a:spAutoFit/>
          </a:bodyPr>
          <a:lstStyle/>
          <a:p>
            <a:r>
              <a:rPr lang="en-US" altLang="zh-TW" sz="2800" b="1" dirty="0"/>
              <a:t>=</a:t>
            </a:r>
            <a:endParaRPr lang="zh-TW" altLang="en-US" sz="2800" b="1" dirty="0"/>
          </a:p>
        </p:txBody>
      </p:sp>
      <p:grpSp>
        <p:nvGrpSpPr>
          <p:cNvPr id="287" name="群組 286">
            <a:extLst>
              <a:ext uri="{FF2B5EF4-FFF2-40B4-BE49-F238E27FC236}">
                <a16:creationId xmlns:a16="http://schemas.microsoft.com/office/drawing/2014/main" id="{61FF8CBC-0429-4624-A856-400D4D147613}"/>
              </a:ext>
            </a:extLst>
          </p:cNvPr>
          <p:cNvGrpSpPr/>
          <p:nvPr/>
        </p:nvGrpSpPr>
        <p:grpSpPr>
          <a:xfrm>
            <a:off x="7146474" y="2346309"/>
            <a:ext cx="639241" cy="510076"/>
            <a:chOff x="5091792" y="1543557"/>
            <a:chExt cx="639241" cy="510076"/>
          </a:xfrm>
        </p:grpSpPr>
        <p:sp>
          <p:nvSpPr>
            <p:cNvPr id="288" name="文字方塊 287">
              <a:extLst>
                <a:ext uri="{FF2B5EF4-FFF2-40B4-BE49-F238E27FC236}">
                  <a16:creationId xmlns:a16="http://schemas.microsoft.com/office/drawing/2014/main" id="{286F0C4D-086B-4FC5-B679-5C67C258CC94}"/>
                </a:ext>
              </a:extLst>
            </p:cNvPr>
            <p:cNvSpPr txBox="1"/>
            <p:nvPr/>
          </p:nvSpPr>
          <p:spPr>
            <a:xfrm>
              <a:off x="5091792" y="1543557"/>
              <a:ext cx="639241"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endParaRPr lang="zh-TW" altLang="en-US" dirty="0"/>
            </a:p>
          </p:txBody>
        </p:sp>
        <mc:AlternateContent xmlns:mc="http://schemas.openxmlformats.org/markup-compatibility/2006" xmlns:a14="http://schemas.microsoft.com/office/drawing/2010/main">
          <mc:Choice Requires="a14">
            <p:sp>
              <p:nvSpPr>
                <p:cNvPr id="289" name="文字方塊 288">
                  <a:extLst>
                    <a:ext uri="{FF2B5EF4-FFF2-40B4-BE49-F238E27FC236}">
                      <a16:creationId xmlns:a16="http://schemas.microsoft.com/office/drawing/2014/main" id="{9371408D-78C5-454C-AD4F-72F77D9328F1}"/>
                    </a:ext>
                  </a:extLst>
                </p:cNvPr>
                <p:cNvSpPr txBox="1"/>
                <p:nvPr/>
              </p:nvSpPr>
              <p:spPr>
                <a:xfrm>
                  <a:off x="5182638" y="1684301"/>
                  <a:ext cx="52507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𝑾</m:t>
                            </m:r>
                          </m:e>
                          <m:sup>
                            <m:r>
                              <a:rPr lang="en-US" altLang="zh-TW" sz="2400" i="1">
                                <a:latin typeface="Cambria Math" panose="02040503050406030204" pitchFamily="18" charset="0"/>
                              </a:rPr>
                              <m:t>𝑣</m:t>
                            </m:r>
                          </m:sup>
                        </m:sSup>
                      </m:oMath>
                    </m:oMathPara>
                  </a14:m>
                  <a:endParaRPr lang="zh-TW" altLang="en-US" sz="2400" dirty="0"/>
                </a:p>
              </p:txBody>
            </p:sp>
          </mc:Choice>
          <mc:Fallback xmlns="">
            <p:sp>
              <p:nvSpPr>
                <p:cNvPr id="289" name="文字方塊 288">
                  <a:extLst>
                    <a:ext uri="{FF2B5EF4-FFF2-40B4-BE49-F238E27FC236}">
                      <a16:creationId xmlns:a16="http://schemas.microsoft.com/office/drawing/2014/main" id="{9371408D-78C5-454C-AD4F-72F77D9328F1}"/>
                    </a:ext>
                  </a:extLst>
                </p:cNvPr>
                <p:cNvSpPr txBox="1">
                  <a:spLocks noRot="1" noChangeAspect="1" noMove="1" noResize="1" noEditPoints="1" noAdjustHandles="1" noChangeArrowheads="1" noChangeShapeType="1" noTextEdit="1"/>
                </p:cNvSpPr>
                <p:nvPr/>
              </p:nvSpPr>
              <p:spPr>
                <a:xfrm>
                  <a:off x="5182638" y="1684301"/>
                  <a:ext cx="525079" cy="369332"/>
                </a:xfrm>
                <a:prstGeom prst="rect">
                  <a:avLst/>
                </a:prstGeom>
                <a:blipFill>
                  <a:blip r:embed="rId5"/>
                  <a:stretch>
                    <a:fillRect l="-11628" b="-6452"/>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B0B1CFA2-6B9D-42F6-B349-69F050B746C3}"/>
                  </a:ext>
                </a:extLst>
              </p:cNvPr>
              <p:cNvSpPr/>
              <p:nvPr/>
            </p:nvSpPr>
            <p:spPr>
              <a:xfrm>
                <a:off x="4899540" y="920229"/>
                <a:ext cx="1713297" cy="612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𝑸</m:t>
                      </m:r>
                    </m:oMath>
                  </m:oMathPara>
                </a14:m>
                <a:endParaRPr lang="zh-TW" altLang="en-US" sz="2800" b="1" dirty="0"/>
              </a:p>
            </p:txBody>
          </p:sp>
        </mc:Choice>
        <mc:Fallback xmlns="">
          <p:sp>
            <p:nvSpPr>
              <p:cNvPr id="3" name="矩形 2">
                <a:extLst>
                  <a:ext uri="{FF2B5EF4-FFF2-40B4-BE49-F238E27FC236}">
                    <a16:creationId xmlns:a16="http://schemas.microsoft.com/office/drawing/2014/main" id="{B0B1CFA2-6B9D-42F6-B349-69F050B746C3}"/>
                  </a:ext>
                </a:extLst>
              </p:cNvPr>
              <p:cNvSpPr>
                <a:spLocks noRot="1" noChangeAspect="1" noMove="1" noResize="1" noEditPoints="1" noAdjustHandles="1" noChangeArrowheads="1" noChangeShapeType="1" noTextEdit="1"/>
              </p:cNvSpPr>
              <p:nvPr/>
            </p:nvSpPr>
            <p:spPr>
              <a:xfrm>
                <a:off x="4899540" y="920229"/>
                <a:ext cx="1713297" cy="61200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0" name="矩形 289">
                <a:extLst>
                  <a:ext uri="{FF2B5EF4-FFF2-40B4-BE49-F238E27FC236}">
                    <a16:creationId xmlns:a16="http://schemas.microsoft.com/office/drawing/2014/main" id="{CE1B0C67-F351-4FE5-B0A8-69BF91E6121A}"/>
                  </a:ext>
                </a:extLst>
              </p:cNvPr>
              <p:cNvSpPr/>
              <p:nvPr/>
            </p:nvSpPr>
            <p:spPr>
              <a:xfrm>
                <a:off x="4899539" y="1633709"/>
                <a:ext cx="1713297" cy="612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𝑲</m:t>
                      </m:r>
                    </m:oMath>
                  </m:oMathPara>
                </a14:m>
                <a:endParaRPr lang="zh-TW" altLang="en-US" sz="2800" b="1" dirty="0"/>
              </a:p>
            </p:txBody>
          </p:sp>
        </mc:Choice>
        <mc:Fallback xmlns="">
          <p:sp>
            <p:nvSpPr>
              <p:cNvPr id="290" name="矩形 289">
                <a:extLst>
                  <a:ext uri="{FF2B5EF4-FFF2-40B4-BE49-F238E27FC236}">
                    <a16:creationId xmlns:a16="http://schemas.microsoft.com/office/drawing/2014/main" id="{CE1B0C67-F351-4FE5-B0A8-69BF91E6121A}"/>
                  </a:ext>
                </a:extLst>
              </p:cNvPr>
              <p:cNvSpPr>
                <a:spLocks noRot="1" noChangeAspect="1" noMove="1" noResize="1" noEditPoints="1" noAdjustHandles="1" noChangeArrowheads="1" noChangeShapeType="1" noTextEdit="1"/>
              </p:cNvSpPr>
              <p:nvPr/>
            </p:nvSpPr>
            <p:spPr>
              <a:xfrm>
                <a:off x="4899539" y="1633709"/>
                <a:ext cx="1713297" cy="61200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1" name="矩形 290">
                <a:extLst>
                  <a:ext uri="{FF2B5EF4-FFF2-40B4-BE49-F238E27FC236}">
                    <a16:creationId xmlns:a16="http://schemas.microsoft.com/office/drawing/2014/main" id="{7EDEDEB6-4E63-484E-96B9-8CB0FD6DE4ED}"/>
                  </a:ext>
                </a:extLst>
              </p:cNvPr>
              <p:cNvSpPr/>
              <p:nvPr/>
            </p:nvSpPr>
            <p:spPr>
              <a:xfrm>
                <a:off x="4900201" y="2346309"/>
                <a:ext cx="1713297" cy="61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𝑽</m:t>
                      </m:r>
                    </m:oMath>
                  </m:oMathPara>
                </a14:m>
                <a:endParaRPr lang="zh-TW" altLang="en-US" sz="2800" b="1" dirty="0"/>
              </a:p>
            </p:txBody>
          </p:sp>
        </mc:Choice>
        <mc:Fallback xmlns="">
          <p:sp>
            <p:nvSpPr>
              <p:cNvPr id="291" name="矩形 290">
                <a:extLst>
                  <a:ext uri="{FF2B5EF4-FFF2-40B4-BE49-F238E27FC236}">
                    <a16:creationId xmlns:a16="http://schemas.microsoft.com/office/drawing/2014/main" id="{7EDEDEB6-4E63-484E-96B9-8CB0FD6DE4ED}"/>
                  </a:ext>
                </a:extLst>
              </p:cNvPr>
              <p:cNvSpPr>
                <a:spLocks noRot="1" noChangeAspect="1" noMove="1" noResize="1" noEditPoints="1" noAdjustHandles="1" noChangeArrowheads="1" noChangeShapeType="1" noTextEdit="1"/>
              </p:cNvSpPr>
              <p:nvPr/>
            </p:nvSpPr>
            <p:spPr>
              <a:xfrm>
                <a:off x="4900201" y="2346309"/>
                <a:ext cx="1713297" cy="612000"/>
              </a:xfrm>
              <a:prstGeom prst="rect">
                <a:avLst/>
              </a:prstGeom>
              <a:blipFill>
                <a:blip r:embed="rId8"/>
                <a:stretch>
                  <a:fillRect/>
                </a:stretch>
              </a:blipFill>
            </p:spPr>
            <p:txBody>
              <a:bodyPr/>
              <a:lstStyle/>
              <a:p>
                <a:r>
                  <a:rPr lang="zh-CN" altLang="en-US">
                    <a:noFill/>
                  </a:rPr>
                  <a:t> </a:t>
                </a:r>
              </a:p>
            </p:txBody>
          </p:sp>
        </mc:Fallback>
      </mc:AlternateContent>
      <p:grpSp>
        <p:nvGrpSpPr>
          <p:cNvPr id="308" name="群組 307">
            <a:extLst>
              <a:ext uri="{FF2B5EF4-FFF2-40B4-BE49-F238E27FC236}">
                <a16:creationId xmlns:a16="http://schemas.microsoft.com/office/drawing/2014/main" id="{409AA4C6-627F-47FE-8391-66AD93069DB5}"/>
              </a:ext>
            </a:extLst>
          </p:cNvPr>
          <p:cNvGrpSpPr/>
          <p:nvPr/>
        </p:nvGrpSpPr>
        <p:grpSpPr>
          <a:xfrm>
            <a:off x="7038463" y="3406479"/>
            <a:ext cx="679984" cy="1713297"/>
            <a:chOff x="6592432" y="2322887"/>
            <a:chExt cx="679984" cy="1713297"/>
          </a:xfrm>
        </p:grpSpPr>
        <p:sp>
          <p:nvSpPr>
            <p:cNvPr id="292" name="矩形 291">
              <a:extLst>
                <a:ext uri="{FF2B5EF4-FFF2-40B4-BE49-F238E27FC236}">
                  <a16:creationId xmlns:a16="http://schemas.microsoft.com/office/drawing/2014/main" id="{ECB4BF57-1779-477E-BADF-F1BA2469CB23}"/>
                </a:ext>
              </a:extLst>
            </p:cNvPr>
            <p:cNvSpPr/>
            <p:nvPr/>
          </p:nvSpPr>
          <p:spPr>
            <a:xfrm rot="5400000">
              <a:off x="6075775" y="2839544"/>
              <a:ext cx="1713297" cy="67998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800" dirty="0"/>
            </a:p>
          </p:txBody>
        </p:sp>
        <mc:AlternateContent xmlns:mc="http://schemas.openxmlformats.org/markup-compatibility/2006" xmlns:a14="http://schemas.microsoft.com/office/drawing/2010/main">
          <mc:Choice Requires="a14">
            <p:sp>
              <p:nvSpPr>
                <p:cNvPr id="293" name="文字方塊 292">
                  <a:extLst>
                    <a:ext uri="{FF2B5EF4-FFF2-40B4-BE49-F238E27FC236}">
                      <a16:creationId xmlns:a16="http://schemas.microsoft.com/office/drawing/2014/main" id="{1264B58B-1C40-4DBB-9164-0C2FAC7E247B}"/>
                    </a:ext>
                  </a:extLst>
                </p:cNvPr>
                <p:cNvSpPr txBox="1"/>
                <p:nvPr/>
              </p:nvSpPr>
              <p:spPr>
                <a:xfrm>
                  <a:off x="6765262" y="2976096"/>
                  <a:ext cx="33432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r>
                              <a:rPr lang="en-US" altLang="zh-TW" sz="2800" b="1" i="1">
                                <a:latin typeface="Cambria Math" panose="02040503050406030204" pitchFamily="18" charset="0"/>
                              </a:rPr>
                              <m:t>𝑲</m:t>
                            </m:r>
                          </m:e>
                          <m:sup>
                            <m:r>
                              <a:rPr lang="en-US" altLang="zh-TW" sz="2800" i="1">
                                <a:latin typeface="Cambria Math" panose="02040503050406030204" pitchFamily="18" charset="0"/>
                              </a:rPr>
                              <m:t>𝑇</m:t>
                            </m:r>
                          </m:sup>
                        </m:sSup>
                      </m:oMath>
                    </m:oMathPara>
                  </a14:m>
                  <a:endParaRPr lang="zh-TW" altLang="en-US" sz="2800" dirty="0"/>
                </a:p>
              </p:txBody>
            </p:sp>
          </mc:Choice>
          <mc:Fallback xmlns="">
            <p:sp>
              <p:nvSpPr>
                <p:cNvPr id="293" name="文字方塊 292">
                  <a:extLst>
                    <a:ext uri="{FF2B5EF4-FFF2-40B4-BE49-F238E27FC236}">
                      <a16:creationId xmlns:a16="http://schemas.microsoft.com/office/drawing/2014/main" id="{1264B58B-1C40-4DBB-9164-0C2FAC7E247B}"/>
                    </a:ext>
                  </a:extLst>
                </p:cNvPr>
                <p:cNvSpPr txBox="1">
                  <a:spLocks noRot="1" noChangeAspect="1" noMove="1" noResize="1" noEditPoints="1" noAdjustHandles="1" noChangeArrowheads="1" noChangeShapeType="1" noTextEdit="1"/>
                </p:cNvSpPr>
                <p:nvPr/>
              </p:nvSpPr>
              <p:spPr>
                <a:xfrm>
                  <a:off x="6765262" y="2976096"/>
                  <a:ext cx="334322" cy="430887"/>
                </a:xfrm>
                <a:prstGeom prst="rect">
                  <a:avLst/>
                </a:prstGeom>
                <a:blipFill>
                  <a:blip r:embed="rId9"/>
                  <a:stretch>
                    <a:fillRect l="-32143" t="-2857" r="-50000" b="-5714"/>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94" name="矩形 293">
                <a:extLst>
                  <a:ext uri="{FF2B5EF4-FFF2-40B4-BE49-F238E27FC236}">
                    <a16:creationId xmlns:a16="http://schemas.microsoft.com/office/drawing/2014/main" id="{8FE0ECA8-37F1-4A76-8A4B-FD0998846088}"/>
                  </a:ext>
                </a:extLst>
              </p:cNvPr>
              <p:cNvSpPr/>
              <p:nvPr/>
            </p:nvSpPr>
            <p:spPr>
              <a:xfrm>
                <a:off x="7815793" y="3910747"/>
                <a:ext cx="1713297" cy="6799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𝑸</m:t>
                      </m:r>
                    </m:oMath>
                  </m:oMathPara>
                </a14:m>
                <a:endParaRPr lang="zh-TW" altLang="en-US" sz="2800" b="1" dirty="0"/>
              </a:p>
            </p:txBody>
          </p:sp>
        </mc:Choice>
        <mc:Fallback xmlns="">
          <p:sp>
            <p:nvSpPr>
              <p:cNvPr id="294" name="矩形 293">
                <a:extLst>
                  <a:ext uri="{FF2B5EF4-FFF2-40B4-BE49-F238E27FC236}">
                    <a16:creationId xmlns:a16="http://schemas.microsoft.com/office/drawing/2014/main" id="{8FE0ECA8-37F1-4A76-8A4B-FD0998846088}"/>
                  </a:ext>
                </a:extLst>
              </p:cNvPr>
              <p:cNvSpPr>
                <a:spLocks noRot="1" noChangeAspect="1" noMove="1" noResize="1" noEditPoints="1" noAdjustHandles="1" noChangeArrowheads="1" noChangeShapeType="1" noTextEdit="1"/>
              </p:cNvSpPr>
              <p:nvPr/>
            </p:nvSpPr>
            <p:spPr>
              <a:xfrm>
                <a:off x="7815793" y="3910747"/>
                <a:ext cx="1713297" cy="679984"/>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5" name="矩形 294">
                <a:extLst>
                  <a:ext uri="{FF2B5EF4-FFF2-40B4-BE49-F238E27FC236}">
                    <a16:creationId xmlns:a16="http://schemas.microsoft.com/office/drawing/2014/main" id="{9525A9B5-E3F4-4A66-AF5D-727D5B3FA9F0}"/>
                  </a:ext>
                </a:extLst>
              </p:cNvPr>
              <p:cNvSpPr/>
              <p:nvPr/>
            </p:nvSpPr>
            <p:spPr>
              <a:xfrm>
                <a:off x="4897440" y="3517267"/>
                <a:ext cx="1569546" cy="148890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𝑨</m:t>
                      </m:r>
                    </m:oMath>
                  </m:oMathPara>
                </a14:m>
                <a:endParaRPr lang="zh-TW" altLang="en-US" sz="2800" b="1" dirty="0"/>
              </a:p>
            </p:txBody>
          </p:sp>
        </mc:Choice>
        <mc:Fallback xmlns="">
          <p:sp>
            <p:nvSpPr>
              <p:cNvPr id="295" name="矩形 294">
                <a:extLst>
                  <a:ext uri="{FF2B5EF4-FFF2-40B4-BE49-F238E27FC236}">
                    <a16:creationId xmlns:a16="http://schemas.microsoft.com/office/drawing/2014/main" id="{9525A9B5-E3F4-4A66-AF5D-727D5B3FA9F0}"/>
                  </a:ext>
                </a:extLst>
              </p:cNvPr>
              <p:cNvSpPr>
                <a:spLocks noRot="1" noChangeAspect="1" noMove="1" noResize="1" noEditPoints="1" noAdjustHandles="1" noChangeArrowheads="1" noChangeShapeType="1" noTextEdit="1"/>
              </p:cNvSpPr>
              <p:nvPr/>
            </p:nvSpPr>
            <p:spPr>
              <a:xfrm>
                <a:off x="4897440" y="3517267"/>
                <a:ext cx="1569546" cy="1488905"/>
              </a:xfrm>
              <a:prstGeom prst="rect">
                <a:avLst/>
              </a:prstGeom>
              <a:blipFill>
                <a:blip r:embed="rId11"/>
                <a:stretch>
                  <a:fillRect/>
                </a:stretch>
              </a:blipFill>
            </p:spPr>
            <p:txBody>
              <a:bodyPr/>
              <a:lstStyle/>
              <a:p>
                <a:r>
                  <a:rPr lang="zh-CN" altLang="en-US">
                    <a:noFill/>
                  </a:rPr>
                  <a:t> </a:t>
                </a:r>
              </a:p>
            </p:txBody>
          </p:sp>
        </mc:Fallback>
      </mc:AlternateContent>
      <p:sp>
        <p:nvSpPr>
          <p:cNvPr id="296" name="箭號: 向右 295">
            <a:extLst>
              <a:ext uri="{FF2B5EF4-FFF2-40B4-BE49-F238E27FC236}">
                <a16:creationId xmlns:a16="http://schemas.microsoft.com/office/drawing/2014/main" id="{33285C0E-B95B-4E92-9FD9-CCF27D3867C4}"/>
              </a:ext>
            </a:extLst>
          </p:cNvPr>
          <p:cNvSpPr/>
          <p:nvPr/>
        </p:nvSpPr>
        <p:spPr>
          <a:xfrm flipH="1">
            <a:off x="4017280" y="4059687"/>
            <a:ext cx="515279" cy="35444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97" name="矩形 296">
                <a:extLst>
                  <a:ext uri="{FF2B5EF4-FFF2-40B4-BE49-F238E27FC236}">
                    <a16:creationId xmlns:a16="http://schemas.microsoft.com/office/drawing/2014/main" id="{21EA8291-B094-42C4-8E23-BAF7281554EE}"/>
                  </a:ext>
                </a:extLst>
              </p:cNvPr>
              <p:cNvSpPr/>
              <p:nvPr/>
            </p:nvSpPr>
            <p:spPr>
              <a:xfrm>
                <a:off x="2082852" y="3506287"/>
                <a:ext cx="1569546" cy="148890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𝐀</m:t>
                      </m:r>
                      <m:r>
                        <a:rPr lang="en-US" altLang="zh-TW" sz="2800">
                          <a:latin typeface="Cambria Math" panose="02040503050406030204" pitchFamily="18" charset="0"/>
                        </a:rPr>
                        <m:t>′</m:t>
                      </m:r>
                    </m:oMath>
                  </m:oMathPara>
                </a14:m>
                <a:endParaRPr lang="zh-TW" altLang="en-US" sz="2800" dirty="0"/>
              </a:p>
            </p:txBody>
          </p:sp>
        </mc:Choice>
        <mc:Fallback xmlns="">
          <p:sp>
            <p:nvSpPr>
              <p:cNvPr id="297" name="矩形 296">
                <a:extLst>
                  <a:ext uri="{FF2B5EF4-FFF2-40B4-BE49-F238E27FC236}">
                    <a16:creationId xmlns:a16="http://schemas.microsoft.com/office/drawing/2014/main" id="{21EA8291-B094-42C4-8E23-BAF7281554EE}"/>
                  </a:ext>
                </a:extLst>
              </p:cNvPr>
              <p:cNvSpPr>
                <a:spLocks noRot="1" noChangeAspect="1" noMove="1" noResize="1" noEditPoints="1" noAdjustHandles="1" noChangeArrowheads="1" noChangeShapeType="1" noTextEdit="1"/>
              </p:cNvSpPr>
              <p:nvPr/>
            </p:nvSpPr>
            <p:spPr>
              <a:xfrm>
                <a:off x="2082852" y="3506287"/>
                <a:ext cx="1569546" cy="1488905"/>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8" name="矩形 297">
                <a:extLst>
                  <a:ext uri="{FF2B5EF4-FFF2-40B4-BE49-F238E27FC236}">
                    <a16:creationId xmlns:a16="http://schemas.microsoft.com/office/drawing/2014/main" id="{41C2811D-C291-412E-97EE-162BD9C53980}"/>
                  </a:ext>
                </a:extLst>
              </p:cNvPr>
              <p:cNvSpPr/>
              <p:nvPr/>
            </p:nvSpPr>
            <p:spPr>
              <a:xfrm>
                <a:off x="7887255" y="5342309"/>
                <a:ext cx="1569546" cy="148890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𝐀</m:t>
                      </m:r>
                      <m:r>
                        <a:rPr lang="en-US" altLang="zh-TW" sz="2800">
                          <a:latin typeface="Cambria Math" panose="02040503050406030204" pitchFamily="18" charset="0"/>
                        </a:rPr>
                        <m:t>′</m:t>
                      </m:r>
                    </m:oMath>
                  </m:oMathPara>
                </a14:m>
                <a:endParaRPr lang="zh-TW" altLang="en-US" sz="2800" dirty="0"/>
              </a:p>
            </p:txBody>
          </p:sp>
        </mc:Choice>
        <mc:Fallback xmlns="">
          <p:sp>
            <p:nvSpPr>
              <p:cNvPr id="298" name="矩形 297">
                <a:extLst>
                  <a:ext uri="{FF2B5EF4-FFF2-40B4-BE49-F238E27FC236}">
                    <a16:creationId xmlns:a16="http://schemas.microsoft.com/office/drawing/2014/main" id="{41C2811D-C291-412E-97EE-162BD9C53980}"/>
                  </a:ext>
                </a:extLst>
              </p:cNvPr>
              <p:cNvSpPr>
                <a:spLocks noRot="1" noChangeAspect="1" noMove="1" noResize="1" noEditPoints="1" noAdjustHandles="1" noChangeArrowheads="1" noChangeShapeType="1" noTextEdit="1"/>
              </p:cNvSpPr>
              <p:nvPr/>
            </p:nvSpPr>
            <p:spPr>
              <a:xfrm>
                <a:off x="7887255" y="5342309"/>
                <a:ext cx="1569546" cy="1488905"/>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9" name="矩形 298">
                <a:extLst>
                  <a:ext uri="{FF2B5EF4-FFF2-40B4-BE49-F238E27FC236}">
                    <a16:creationId xmlns:a16="http://schemas.microsoft.com/office/drawing/2014/main" id="{EE7819C5-7497-47FA-849C-B1CED0ECDD85}"/>
                  </a:ext>
                </a:extLst>
              </p:cNvPr>
              <p:cNvSpPr/>
              <p:nvPr/>
            </p:nvSpPr>
            <p:spPr>
              <a:xfrm>
                <a:off x="6102496" y="5761295"/>
                <a:ext cx="1713297" cy="67998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𝑽</m:t>
                      </m:r>
                    </m:oMath>
                  </m:oMathPara>
                </a14:m>
                <a:endParaRPr lang="zh-TW" altLang="en-US" sz="2800" b="1" dirty="0"/>
              </a:p>
            </p:txBody>
          </p:sp>
        </mc:Choice>
        <mc:Fallback xmlns="">
          <p:sp>
            <p:nvSpPr>
              <p:cNvPr id="299" name="矩形 298">
                <a:extLst>
                  <a:ext uri="{FF2B5EF4-FFF2-40B4-BE49-F238E27FC236}">
                    <a16:creationId xmlns:a16="http://schemas.microsoft.com/office/drawing/2014/main" id="{EE7819C5-7497-47FA-849C-B1CED0ECDD85}"/>
                  </a:ext>
                </a:extLst>
              </p:cNvPr>
              <p:cNvSpPr>
                <a:spLocks noRot="1" noChangeAspect="1" noMove="1" noResize="1" noEditPoints="1" noAdjustHandles="1" noChangeArrowheads="1" noChangeShapeType="1" noTextEdit="1"/>
              </p:cNvSpPr>
              <p:nvPr/>
            </p:nvSpPr>
            <p:spPr>
              <a:xfrm>
                <a:off x="6102496" y="5761295"/>
                <a:ext cx="1713297" cy="679984"/>
              </a:xfrm>
              <a:prstGeom prst="rect">
                <a:avLst/>
              </a:prstGeom>
              <a:blipFill>
                <a:blip r:embed="rId14"/>
                <a:stretch>
                  <a:fillRect/>
                </a:stretch>
              </a:blipFill>
            </p:spPr>
            <p:txBody>
              <a:bodyPr/>
              <a:lstStyle/>
              <a:p>
                <a:r>
                  <a:rPr lang="zh-CN" altLang="en-US">
                    <a:noFill/>
                  </a:rPr>
                  <a:t> </a:t>
                </a:r>
              </a:p>
            </p:txBody>
          </p:sp>
        </mc:Fallback>
      </mc:AlternateContent>
      <p:sp>
        <p:nvSpPr>
          <p:cNvPr id="300" name="文字方塊 299">
            <a:extLst>
              <a:ext uri="{FF2B5EF4-FFF2-40B4-BE49-F238E27FC236}">
                <a16:creationId xmlns:a16="http://schemas.microsoft.com/office/drawing/2014/main" id="{E6F49C20-BA58-40B3-8CD8-23F5CB9BBB50}"/>
              </a:ext>
            </a:extLst>
          </p:cNvPr>
          <p:cNvSpPr txBox="1"/>
          <p:nvPr/>
        </p:nvSpPr>
        <p:spPr>
          <a:xfrm>
            <a:off x="5683413" y="5825150"/>
            <a:ext cx="348400" cy="523220"/>
          </a:xfrm>
          <a:prstGeom prst="rect">
            <a:avLst/>
          </a:prstGeom>
          <a:noFill/>
        </p:spPr>
        <p:txBody>
          <a:bodyPr wrap="square" rtlCol="0">
            <a:spAutoFit/>
          </a:bodyPr>
          <a:lstStyle/>
          <a:p>
            <a:r>
              <a:rPr lang="en-US" altLang="zh-TW" sz="2800" b="1" dirty="0"/>
              <a:t>=</a:t>
            </a:r>
            <a:endParaRPr lang="zh-TW" altLang="en-US" sz="2800" b="1" dirty="0"/>
          </a:p>
        </p:txBody>
      </p:sp>
      <mc:AlternateContent xmlns:mc="http://schemas.openxmlformats.org/markup-compatibility/2006" xmlns:a14="http://schemas.microsoft.com/office/drawing/2010/main">
        <mc:Choice Requires="a14">
          <p:sp>
            <p:nvSpPr>
              <p:cNvPr id="303" name="矩形 302">
                <a:extLst>
                  <a:ext uri="{FF2B5EF4-FFF2-40B4-BE49-F238E27FC236}">
                    <a16:creationId xmlns:a16="http://schemas.microsoft.com/office/drawing/2014/main" id="{BEA730FD-C40C-4A32-A7E7-5E7A57B34D97}"/>
                  </a:ext>
                </a:extLst>
              </p:cNvPr>
              <p:cNvSpPr/>
              <p:nvPr/>
            </p:nvSpPr>
            <p:spPr>
              <a:xfrm>
                <a:off x="7871496" y="963937"/>
                <a:ext cx="1713297" cy="612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𝑰</m:t>
                      </m:r>
                    </m:oMath>
                  </m:oMathPara>
                </a14:m>
                <a:endParaRPr lang="zh-TW" altLang="en-US" sz="2800" b="1" dirty="0"/>
              </a:p>
            </p:txBody>
          </p:sp>
        </mc:Choice>
        <mc:Fallback xmlns="">
          <p:sp>
            <p:nvSpPr>
              <p:cNvPr id="303" name="矩形 302">
                <a:extLst>
                  <a:ext uri="{FF2B5EF4-FFF2-40B4-BE49-F238E27FC236}">
                    <a16:creationId xmlns:a16="http://schemas.microsoft.com/office/drawing/2014/main" id="{BEA730FD-C40C-4A32-A7E7-5E7A57B34D97}"/>
                  </a:ext>
                </a:extLst>
              </p:cNvPr>
              <p:cNvSpPr>
                <a:spLocks noRot="1" noChangeAspect="1" noMove="1" noResize="1" noEditPoints="1" noAdjustHandles="1" noChangeArrowheads="1" noChangeShapeType="1" noTextEdit="1"/>
              </p:cNvSpPr>
              <p:nvPr/>
            </p:nvSpPr>
            <p:spPr>
              <a:xfrm>
                <a:off x="7871496" y="963937"/>
                <a:ext cx="1713297" cy="61200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4" name="矩形 303">
                <a:extLst>
                  <a:ext uri="{FF2B5EF4-FFF2-40B4-BE49-F238E27FC236}">
                    <a16:creationId xmlns:a16="http://schemas.microsoft.com/office/drawing/2014/main" id="{9C29D341-0392-496B-9833-FA3E86A77D44}"/>
                  </a:ext>
                </a:extLst>
              </p:cNvPr>
              <p:cNvSpPr/>
              <p:nvPr/>
            </p:nvSpPr>
            <p:spPr>
              <a:xfrm>
                <a:off x="3967701" y="5746768"/>
                <a:ext cx="1713297" cy="67998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𝑶</m:t>
                      </m:r>
                    </m:oMath>
                  </m:oMathPara>
                </a14:m>
                <a:endParaRPr lang="zh-TW" altLang="en-US" sz="2800" b="1" dirty="0"/>
              </a:p>
            </p:txBody>
          </p:sp>
        </mc:Choice>
        <mc:Fallback xmlns="">
          <p:sp>
            <p:nvSpPr>
              <p:cNvPr id="304" name="矩形 303">
                <a:extLst>
                  <a:ext uri="{FF2B5EF4-FFF2-40B4-BE49-F238E27FC236}">
                    <a16:creationId xmlns:a16="http://schemas.microsoft.com/office/drawing/2014/main" id="{9C29D341-0392-496B-9833-FA3E86A77D44}"/>
                  </a:ext>
                </a:extLst>
              </p:cNvPr>
              <p:cNvSpPr>
                <a:spLocks noRot="1" noChangeAspect="1" noMove="1" noResize="1" noEditPoints="1" noAdjustHandles="1" noChangeArrowheads="1" noChangeShapeType="1" noTextEdit="1"/>
              </p:cNvSpPr>
              <p:nvPr/>
            </p:nvSpPr>
            <p:spPr>
              <a:xfrm>
                <a:off x="3967701" y="5746768"/>
                <a:ext cx="1713297" cy="679984"/>
              </a:xfrm>
              <a:prstGeom prst="rect">
                <a:avLst/>
              </a:prstGeom>
              <a:blipFill>
                <a:blip r:embed="rId16"/>
                <a:stretch>
                  <a:fillRect/>
                </a:stretch>
              </a:blipFill>
            </p:spPr>
            <p:txBody>
              <a:bodyPr/>
              <a:lstStyle/>
              <a:p>
                <a:r>
                  <a:rPr lang="zh-CN" altLang="en-US">
                    <a:noFill/>
                  </a:rPr>
                  <a:t> </a:t>
                </a:r>
              </a:p>
            </p:txBody>
          </p:sp>
        </mc:Fallback>
      </mc:AlternateContent>
      <p:sp>
        <p:nvSpPr>
          <p:cNvPr id="305" name="文字方塊 304">
            <a:extLst>
              <a:ext uri="{FF2B5EF4-FFF2-40B4-BE49-F238E27FC236}">
                <a16:creationId xmlns:a16="http://schemas.microsoft.com/office/drawing/2014/main" id="{BA2A8539-10E0-499D-9501-C43418E61EA5}"/>
              </a:ext>
            </a:extLst>
          </p:cNvPr>
          <p:cNvSpPr txBox="1"/>
          <p:nvPr/>
        </p:nvSpPr>
        <p:spPr>
          <a:xfrm>
            <a:off x="6592717" y="4020262"/>
            <a:ext cx="348400" cy="523220"/>
          </a:xfrm>
          <a:prstGeom prst="rect">
            <a:avLst/>
          </a:prstGeom>
          <a:noFill/>
        </p:spPr>
        <p:txBody>
          <a:bodyPr wrap="square" rtlCol="0">
            <a:spAutoFit/>
          </a:bodyPr>
          <a:lstStyle/>
          <a:p>
            <a:r>
              <a:rPr lang="en-US" altLang="zh-TW" sz="2800" b="1" dirty="0"/>
              <a:t>=</a:t>
            </a:r>
            <a:endParaRPr lang="zh-TW" altLang="en-US" sz="2800" b="1" dirty="0"/>
          </a:p>
        </p:txBody>
      </p:sp>
      <mc:AlternateContent xmlns:mc="http://schemas.openxmlformats.org/markup-compatibility/2006" xmlns:a14="http://schemas.microsoft.com/office/drawing/2010/main">
        <mc:Choice Requires="a14">
          <p:sp>
            <p:nvSpPr>
              <p:cNvPr id="306" name="矩形 305">
                <a:extLst>
                  <a:ext uri="{FF2B5EF4-FFF2-40B4-BE49-F238E27FC236}">
                    <a16:creationId xmlns:a16="http://schemas.microsoft.com/office/drawing/2014/main" id="{BFD49EF1-74B6-403E-9CF2-DC12CFC7E7C8}"/>
                  </a:ext>
                </a:extLst>
              </p:cNvPr>
              <p:cNvSpPr/>
              <p:nvPr/>
            </p:nvSpPr>
            <p:spPr>
              <a:xfrm>
                <a:off x="7871495" y="1665152"/>
                <a:ext cx="1713297" cy="612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𝑰</m:t>
                      </m:r>
                    </m:oMath>
                  </m:oMathPara>
                </a14:m>
                <a:endParaRPr lang="zh-TW" altLang="en-US" sz="2800" b="1" dirty="0"/>
              </a:p>
            </p:txBody>
          </p:sp>
        </mc:Choice>
        <mc:Fallback xmlns="">
          <p:sp>
            <p:nvSpPr>
              <p:cNvPr id="306" name="矩形 305">
                <a:extLst>
                  <a:ext uri="{FF2B5EF4-FFF2-40B4-BE49-F238E27FC236}">
                    <a16:creationId xmlns:a16="http://schemas.microsoft.com/office/drawing/2014/main" id="{BFD49EF1-74B6-403E-9CF2-DC12CFC7E7C8}"/>
                  </a:ext>
                </a:extLst>
              </p:cNvPr>
              <p:cNvSpPr>
                <a:spLocks noRot="1" noChangeAspect="1" noMove="1" noResize="1" noEditPoints="1" noAdjustHandles="1" noChangeArrowheads="1" noChangeShapeType="1" noTextEdit="1"/>
              </p:cNvSpPr>
              <p:nvPr/>
            </p:nvSpPr>
            <p:spPr>
              <a:xfrm>
                <a:off x="7871495" y="1665152"/>
                <a:ext cx="1713297" cy="61200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7" name="矩形 306">
                <a:extLst>
                  <a:ext uri="{FF2B5EF4-FFF2-40B4-BE49-F238E27FC236}">
                    <a16:creationId xmlns:a16="http://schemas.microsoft.com/office/drawing/2014/main" id="{DBE0E105-2C44-41A5-AC64-EC0968DB42FA}"/>
                  </a:ext>
                </a:extLst>
              </p:cNvPr>
              <p:cNvSpPr/>
              <p:nvPr/>
            </p:nvSpPr>
            <p:spPr>
              <a:xfrm>
                <a:off x="7865768" y="2357311"/>
                <a:ext cx="1713297" cy="612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𝑰</m:t>
                      </m:r>
                    </m:oMath>
                  </m:oMathPara>
                </a14:m>
                <a:endParaRPr lang="zh-TW" altLang="en-US" sz="2800" b="1" dirty="0"/>
              </a:p>
            </p:txBody>
          </p:sp>
        </mc:Choice>
        <mc:Fallback xmlns="">
          <p:sp>
            <p:nvSpPr>
              <p:cNvPr id="307" name="矩形 306">
                <a:extLst>
                  <a:ext uri="{FF2B5EF4-FFF2-40B4-BE49-F238E27FC236}">
                    <a16:creationId xmlns:a16="http://schemas.microsoft.com/office/drawing/2014/main" id="{DBE0E105-2C44-41A5-AC64-EC0968DB42FA}"/>
                  </a:ext>
                </a:extLst>
              </p:cNvPr>
              <p:cNvSpPr>
                <a:spLocks noRot="1" noChangeAspect="1" noMove="1" noResize="1" noEditPoints="1" noAdjustHandles="1" noChangeArrowheads="1" noChangeShapeType="1" noTextEdit="1"/>
              </p:cNvSpPr>
              <p:nvPr/>
            </p:nvSpPr>
            <p:spPr>
              <a:xfrm>
                <a:off x="7865768" y="2357311"/>
                <a:ext cx="1713297" cy="612000"/>
              </a:xfrm>
              <a:prstGeom prst="rect">
                <a:avLst/>
              </a:prstGeom>
              <a:blipFill>
                <a:blip r:embed="rId18"/>
                <a:stretch>
                  <a:fillRect/>
                </a:stretch>
              </a:blipFill>
            </p:spPr>
            <p:txBody>
              <a:bodyPr/>
              <a:lstStyle/>
              <a:p>
                <a:r>
                  <a:rPr lang="zh-CN" altLang="en-US">
                    <a:noFill/>
                  </a:rPr>
                  <a:t> </a:t>
                </a:r>
              </a:p>
            </p:txBody>
          </p:sp>
        </mc:Fallback>
      </mc:AlternateContent>
      <p:sp>
        <p:nvSpPr>
          <p:cNvPr id="5" name="文字方塊 4">
            <a:extLst>
              <a:ext uri="{FF2B5EF4-FFF2-40B4-BE49-F238E27FC236}">
                <a16:creationId xmlns:a16="http://schemas.microsoft.com/office/drawing/2014/main" id="{4108A474-303F-4574-B8E0-AC291ED41125}"/>
              </a:ext>
            </a:extLst>
          </p:cNvPr>
          <p:cNvSpPr txBox="1"/>
          <p:nvPr/>
        </p:nvSpPr>
        <p:spPr>
          <a:xfrm>
            <a:off x="1401229" y="5032002"/>
            <a:ext cx="2932792" cy="461665"/>
          </a:xfrm>
          <a:prstGeom prst="rect">
            <a:avLst/>
          </a:prstGeom>
          <a:noFill/>
        </p:spPr>
        <p:txBody>
          <a:bodyPr wrap="square" rtlCol="0">
            <a:spAutoFit/>
          </a:bodyPr>
          <a:lstStyle/>
          <a:p>
            <a:pPr algn="ctr"/>
            <a:r>
              <a:rPr lang="zh-TW" altLang="en-US" sz="2400" dirty="0">
                <a:latin typeface="Microsoft YaHei" panose="020B0503020204020204" pitchFamily="34" charset="-122"/>
                <a:ea typeface="Microsoft YaHei" panose="020B0503020204020204" pitchFamily="34" charset="-122"/>
              </a:rPr>
              <a:t>注意力矩阵</a:t>
            </a:r>
          </a:p>
        </p:txBody>
      </p:sp>
      <p:grpSp>
        <p:nvGrpSpPr>
          <p:cNvPr id="8" name="群組 7">
            <a:extLst>
              <a:ext uri="{FF2B5EF4-FFF2-40B4-BE49-F238E27FC236}">
                <a16:creationId xmlns:a16="http://schemas.microsoft.com/office/drawing/2014/main" id="{43E33158-58A2-42C2-815C-AB8A7B347104}"/>
              </a:ext>
            </a:extLst>
          </p:cNvPr>
          <p:cNvGrpSpPr/>
          <p:nvPr/>
        </p:nvGrpSpPr>
        <p:grpSpPr>
          <a:xfrm>
            <a:off x="7038462" y="861238"/>
            <a:ext cx="3516336" cy="2607880"/>
            <a:chOff x="5464487" y="215595"/>
            <a:chExt cx="3516336" cy="2607880"/>
          </a:xfrm>
        </p:grpSpPr>
        <p:sp>
          <p:nvSpPr>
            <p:cNvPr id="2" name="文字方塊 1">
              <a:extLst>
                <a:ext uri="{FF2B5EF4-FFF2-40B4-BE49-F238E27FC236}">
                  <a16:creationId xmlns:a16="http://schemas.microsoft.com/office/drawing/2014/main" id="{2BBEFF48-64D8-4912-BFEA-F0EFC45967A4}"/>
                </a:ext>
              </a:extLst>
            </p:cNvPr>
            <p:cNvSpPr txBox="1"/>
            <p:nvPr/>
          </p:nvSpPr>
          <p:spPr>
            <a:xfrm>
              <a:off x="6620135" y="2300255"/>
              <a:ext cx="2360688" cy="523220"/>
            </a:xfrm>
            <a:prstGeom prst="rect">
              <a:avLst/>
            </a:prstGeom>
            <a:noFill/>
          </p:spPr>
          <p:txBody>
            <a:bodyPr wrap="square" rtlCol="0">
              <a:spAutoFit/>
            </a:bodyPr>
            <a:lstStyle/>
            <a:p>
              <a:r>
                <a:rPr lang="zh-TW" altLang="en-US" sz="2800" dirty="0">
                  <a:solidFill>
                    <a:srgbClr val="C00000"/>
                  </a:solidFill>
                  <a:latin typeface="Microsoft YaHei" panose="020B0503020204020204" pitchFamily="34" charset="-122"/>
                  <a:ea typeface="Microsoft YaHei" panose="020B0503020204020204" pitchFamily="34" charset="-122"/>
                </a:rPr>
                <a:t>待学习的参数</a:t>
              </a:r>
            </a:p>
          </p:txBody>
        </p:sp>
        <p:sp>
          <p:nvSpPr>
            <p:cNvPr id="35" name="矩形: 圓角 34">
              <a:extLst>
                <a:ext uri="{FF2B5EF4-FFF2-40B4-BE49-F238E27FC236}">
                  <a16:creationId xmlns:a16="http://schemas.microsoft.com/office/drawing/2014/main" id="{5172624D-9566-4CE6-895C-8F76D18736DE}"/>
                </a:ext>
              </a:extLst>
            </p:cNvPr>
            <p:cNvSpPr/>
            <p:nvPr/>
          </p:nvSpPr>
          <p:spPr>
            <a:xfrm>
              <a:off x="5464487" y="215595"/>
              <a:ext cx="811895" cy="2204307"/>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單箭頭接點 6">
              <a:extLst>
                <a:ext uri="{FF2B5EF4-FFF2-40B4-BE49-F238E27FC236}">
                  <a16:creationId xmlns:a16="http://schemas.microsoft.com/office/drawing/2014/main" id="{85E075CE-13CA-43DC-B87F-023F4283F574}"/>
                </a:ext>
              </a:extLst>
            </p:cNvPr>
            <p:cNvCxnSpPr>
              <a:cxnSpLocks/>
              <a:endCxn id="2" idx="1"/>
            </p:cNvCxnSpPr>
            <p:nvPr/>
          </p:nvCxnSpPr>
          <p:spPr>
            <a:xfrm>
              <a:off x="6188423" y="2441404"/>
              <a:ext cx="431712" cy="1204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6" name="投影片編號版面配置區 5">
            <a:extLst>
              <a:ext uri="{FF2B5EF4-FFF2-40B4-BE49-F238E27FC236}">
                <a16:creationId xmlns:a16="http://schemas.microsoft.com/office/drawing/2014/main" id="{AB949CEF-D37B-4B92-AA00-D2320DCEA4E4}"/>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20</a:t>
            </a:fld>
            <a:endParaRPr lang="zh-TW" altLang="en-US"/>
          </a:p>
        </p:txBody>
      </p:sp>
    </p:spTree>
    <p:extLst>
      <p:ext uri="{BB962C8B-B14F-4D97-AF65-F5344CB8AC3E}">
        <p14:creationId xmlns:p14="http://schemas.microsoft.com/office/powerpoint/2010/main" val="383134598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9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 grpId="0"/>
      <p:bldP spid="282" grpId="0"/>
      <p:bldP spid="286" grpId="0"/>
      <p:bldP spid="3" grpId="0" animBg="1"/>
      <p:bldP spid="290" grpId="0" animBg="1"/>
      <p:bldP spid="291" grpId="0" animBg="1"/>
      <p:bldP spid="294" grpId="0" animBg="1"/>
      <p:bldP spid="295" grpId="0" animBg="1"/>
      <p:bldP spid="296" grpId="0" animBg="1"/>
      <p:bldP spid="297" grpId="0" animBg="1"/>
      <p:bldP spid="298" grpId="0" animBg="1"/>
      <p:bldP spid="299" grpId="0" animBg="1"/>
      <p:bldP spid="300" grpId="0"/>
      <p:bldP spid="303" grpId="0" animBg="1"/>
      <p:bldP spid="304" grpId="0" animBg="1"/>
      <p:bldP spid="305" grpId="0"/>
      <p:bldP spid="306" grpId="0" animBg="1"/>
      <p:bldP spid="307" grpId="0" animBg="1"/>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1" name="直線單箭頭接點 80">
            <a:extLst>
              <a:ext uri="{FF2B5EF4-FFF2-40B4-BE49-F238E27FC236}">
                <a16:creationId xmlns:a16="http://schemas.microsoft.com/office/drawing/2014/main" id="{FEBAF7FA-9A52-43FE-A44E-924758A67A0E}"/>
              </a:ext>
            </a:extLst>
          </p:cNvPr>
          <p:cNvCxnSpPr>
            <a:cxnSpLocks/>
          </p:cNvCxnSpPr>
          <p:nvPr/>
        </p:nvCxnSpPr>
        <p:spPr>
          <a:xfrm flipV="1">
            <a:off x="4120456" y="4742711"/>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BC1ADA4C-3EDE-4EF5-9E58-BE8A9FEEB2B5}"/>
              </a:ext>
            </a:extLst>
          </p:cNvPr>
          <p:cNvCxnSpPr>
            <a:cxnSpLocks/>
          </p:cNvCxnSpPr>
          <p:nvPr/>
        </p:nvCxnSpPr>
        <p:spPr>
          <a:xfrm flipV="1">
            <a:off x="5414618" y="4739780"/>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1D62AE9B-0F12-48B0-98F3-131EC32264A4}"/>
              </a:ext>
            </a:extLst>
          </p:cNvPr>
          <p:cNvCxnSpPr>
            <a:cxnSpLocks/>
          </p:cNvCxnSpPr>
          <p:nvPr/>
        </p:nvCxnSpPr>
        <p:spPr>
          <a:xfrm>
            <a:off x="2367078" y="4750012"/>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2F49220C-299E-486B-9728-F63BD0E8FDF9}"/>
              </a:ext>
            </a:extLst>
          </p:cNvPr>
          <p:cNvCxnSpPr>
            <a:cxnSpLocks/>
          </p:cNvCxnSpPr>
          <p:nvPr/>
        </p:nvCxnSpPr>
        <p:spPr>
          <a:xfrm flipV="1">
            <a:off x="2687065" y="4744823"/>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46">
            <a:extLst>
              <a:ext uri="{FF2B5EF4-FFF2-40B4-BE49-F238E27FC236}">
                <a16:creationId xmlns:a16="http://schemas.microsoft.com/office/drawing/2014/main" id="{CDF0E9D5-BFB6-430B-B7A6-CC1ED6A3BED7}"/>
              </a:ext>
            </a:extLst>
          </p:cNvPr>
          <p:cNvCxnSpPr>
            <a:cxnSpLocks/>
          </p:cNvCxnSpPr>
          <p:nvPr/>
        </p:nvCxnSpPr>
        <p:spPr>
          <a:xfrm flipV="1">
            <a:off x="2345249" y="4487225"/>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64B57A16-7180-4774-8BF8-E837319C8538}"/>
              </a:ext>
            </a:extLst>
          </p:cNvPr>
          <p:cNvCxnSpPr>
            <a:cxnSpLocks/>
          </p:cNvCxnSpPr>
          <p:nvPr/>
        </p:nvCxnSpPr>
        <p:spPr>
          <a:xfrm flipV="1">
            <a:off x="3044616" y="4473329"/>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5ACEA257-6C41-43FC-BE26-00A9F07663A6}"/>
              </a:ext>
            </a:extLst>
          </p:cNvPr>
          <p:cNvSpPr/>
          <p:nvPr/>
        </p:nvSpPr>
        <p:spPr>
          <a:xfrm>
            <a:off x="3880894" y="6084406"/>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3" name="矩形 12">
            <a:extLst>
              <a:ext uri="{FF2B5EF4-FFF2-40B4-BE49-F238E27FC236}">
                <a16:creationId xmlns:a16="http://schemas.microsoft.com/office/drawing/2014/main" id="{6E285AF8-2060-448A-8624-6BBF6F1FF398}"/>
              </a:ext>
            </a:extLst>
          </p:cNvPr>
          <p:cNvSpPr/>
          <p:nvPr/>
        </p:nvSpPr>
        <p:spPr>
          <a:xfrm>
            <a:off x="3960123" y="500624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EF611EDB-4EE7-4247-AF5E-DF99E98128FF}"/>
                  </a:ext>
                </a:extLst>
              </p:cNvPr>
              <p:cNvSpPr txBox="1"/>
              <p:nvPr/>
            </p:nvSpPr>
            <p:spPr>
              <a:xfrm>
                <a:off x="3778639" y="5054059"/>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𝒊</m:t>
                          </m:r>
                        </m:sup>
                      </m:sSup>
                    </m:oMath>
                  </m:oMathPara>
                </a14:m>
                <a:endParaRPr lang="zh-TW" altLang="en-US" sz="2400" b="1" dirty="0"/>
              </a:p>
            </p:txBody>
          </p:sp>
        </mc:Choice>
        <mc:Fallback xmlns="">
          <p:sp>
            <p:nvSpPr>
              <p:cNvPr id="14" name="文字方塊 13">
                <a:extLst>
                  <a:ext uri="{FF2B5EF4-FFF2-40B4-BE49-F238E27FC236}">
                    <a16:creationId xmlns:a16="http://schemas.microsoft.com/office/drawing/2014/main" id="{EF611EDB-4EE7-4247-AF5E-DF99E98128FF}"/>
                  </a:ext>
                </a:extLst>
              </p:cNvPr>
              <p:cNvSpPr txBox="1">
                <a:spLocks noRot="1" noChangeAspect="1" noMove="1" noResize="1" noEditPoints="1" noAdjustHandles="1" noChangeArrowheads="1" noChangeShapeType="1" noTextEdit="1"/>
              </p:cNvSpPr>
              <p:nvPr/>
            </p:nvSpPr>
            <p:spPr>
              <a:xfrm>
                <a:off x="3778639" y="5054059"/>
                <a:ext cx="715161" cy="473591"/>
              </a:xfrm>
              <a:prstGeom prst="rect">
                <a:avLst/>
              </a:prstGeom>
              <a:blipFill>
                <a:blip r:embed="rId2"/>
                <a:stretch>
                  <a:fillRect/>
                </a:stretch>
              </a:blipFill>
            </p:spPr>
            <p:txBody>
              <a:bodyPr/>
              <a:lstStyle/>
              <a:p>
                <a:r>
                  <a:rPr lang="zh-CN" altLang="en-US">
                    <a:noFill/>
                  </a:rPr>
                  <a:t> </a:t>
                </a:r>
              </a:p>
            </p:txBody>
          </p:sp>
        </mc:Fallback>
      </mc:AlternateContent>
      <p:cxnSp>
        <p:nvCxnSpPr>
          <p:cNvPr id="17" name="直線單箭頭接點 16">
            <a:extLst>
              <a:ext uri="{FF2B5EF4-FFF2-40B4-BE49-F238E27FC236}">
                <a16:creationId xmlns:a16="http://schemas.microsoft.com/office/drawing/2014/main" id="{82452422-F25D-41BF-8A03-773978232C2A}"/>
              </a:ext>
            </a:extLst>
          </p:cNvPr>
          <p:cNvCxnSpPr>
            <a:cxnSpLocks/>
          </p:cNvCxnSpPr>
          <p:nvPr/>
        </p:nvCxnSpPr>
        <p:spPr>
          <a:xfrm flipV="1">
            <a:off x="4112711" y="5550188"/>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D0DCA3CC-418B-482F-970B-9A0F14D677FF}"/>
              </a:ext>
            </a:extLst>
          </p:cNvPr>
          <p:cNvCxnSpPr>
            <a:cxnSpLocks/>
          </p:cNvCxnSpPr>
          <p:nvPr/>
        </p:nvCxnSpPr>
        <p:spPr>
          <a:xfrm>
            <a:off x="2666058" y="5831695"/>
            <a:ext cx="2768959"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1" name="群組 40">
            <a:extLst>
              <a:ext uri="{FF2B5EF4-FFF2-40B4-BE49-F238E27FC236}">
                <a16:creationId xmlns:a16="http://schemas.microsoft.com/office/drawing/2014/main" id="{06DF0724-10C6-492F-8CEB-3C5C2EB8199C}"/>
              </a:ext>
            </a:extLst>
          </p:cNvPr>
          <p:cNvGrpSpPr/>
          <p:nvPr/>
        </p:nvGrpSpPr>
        <p:grpSpPr>
          <a:xfrm>
            <a:off x="5077437" y="5006242"/>
            <a:ext cx="715161" cy="813431"/>
            <a:chOff x="3154887" y="3748362"/>
            <a:chExt cx="715161" cy="813431"/>
          </a:xfrm>
        </p:grpSpPr>
        <p:sp>
          <p:nvSpPr>
            <p:cNvPr id="11" name="矩形 10">
              <a:extLst>
                <a:ext uri="{FF2B5EF4-FFF2-40B4-BE49-F238E27FC236}">
                  <a16:creationId xmlns:a16="http://schemas.microsoft.com/office/drawing/2014/main" id="{684D2D8C-7825-4094-B321-8D1F46277830}"/>
                </a:ext>
              </a:extLst>
            </p:cNvPr>
            <p:cNvSpPr/>
            <p:nvPr/>
          </p:nvSpPr>
          <p:spPr>
            <a:xfrm>
              <a:off x="3346646" y="374836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CAE55535-1353-49C5-B3CD-693B9838336C}"/>
                    </a:ext>
                  </a:extLst>
                </p:cNvPr>
                <p:cNvSpPr txBox="1"/>
                <p:nvPr/>
              </p:nvSpPr>
              <p:spPr>
                <a:xfrm>
                  <a:off x="3154887" y="378590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𝒊</m:t>
                            </m:r>
                          </m:sup>
                        </m:sSup>
                      </m:oMath>
                    </m:oMathPara>
                  </a14:m>
                  <a:endParaRPr lang="zh-TW" altLang="en-US" sz="2400" b="1" dirty="0"/>
                </a:p>
              </p:txBody>
            </p:sp>
          </mc:Choice>
          <mc:Fallback xmlns="">
            <p:sp>
              <p:nvSpPr>
                <p:cNvPr id="12" name="文字方塊 11">
                  <a:extLst>
                    <a:ext uri="{FF2B5EF4-FFF2-40B4-BE49-F238E27FC236}">
                      <a16:creationId xmlns:a16="http://schemas.microsoft.com/office/drawing/2014/main" id="{CAE55535-1353-49C5-B3CD-693B9838336C}"/>
                    </a:ext>
                  </a:extLst>
                </p:cNvPr>
                <p:cNvSpPr txBox="1">
                  <a:spLocks noRot="1" noChangeAspect="1" noMove="1" noResize="1" noEditPoints="1" noAdjustHandles="1" noChangeArrowheads="1" noChangeShapeType="1" noTextEdit="1"/>
                </p:cNvSpPr>
                <p:nvPr/>
              </p:nvSpPr>
              <p:spPr>
                <a:xfrm>
                  <a:off x="3154887" y="3785905"/>
                  <a:ext cx="715161" cy="473591"/>
                </a:xfrm>
                <a:prstGeom prst="rect">
                  <a:avLst/>
                </a:prstGeom>
                <a:blipFill>
                  <a:blip r:embed="rId3"/>
                  <a:stretch>
                    <a:fillRect/>
                  </a:stretch>
                </a:blipFill>
              </p:spPr>
              <p:txBody>
                <a:bodyPr/>
                <a:lstStyle/>
                <a:p>
                  <a:r>
                    <a:rPr lang="zh-TW" altLang="en-US">
                      <a:noFill/>
                    </a:rPr>
                    <a:t> </a:t>
                  </a:r>
                </a:p>
              </p:txBody>
            </p:sp>
          </mc:Fallback>
        </mc:AlternateContent>
        <p:cxnSp>
          <p:nvCxnSpPr>
            <p:cNvPr id="20" name="直線單箭頭接點 19">
              <a:extLst>
                <a:ext uri="{FF2B5EF4-FFF2-40B4-BE49-F238E27FC236}">
                  <a16:creationId xmlns:a16="http://schemas.microsoft.com/office/drawing/2014/main" id="{8D0FAA61-11F8-4343-9FAC-AA292A7C762F}"/>
                </a:ext>
              </a:extLst>
            </p:cNvPr>
            <p:cNvCxnSpPr>
              <a:cxnSpLocks/>
            </p:cNvCxnSpPr>
            <p:nvPr/>
          </p:nvCxnSpPr>
          <p:spPr>
            <a:xfrm flipV="1">
              <a:off x="3490646" y="429029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8081FC01-0DAE-4DE3-929C-91D6FBDF2D71}"/>
                  </a:ext>
                </a:extLst>
              </p:cNvPr>
              <p:cNvSpPr txBox="1"/>
              <p:nvPr/>
            </p:nvSpPr>
            <p:spPr>
              <a:xfrm>
                <a:off x="3788420" y="6152810"/>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𝒊</m:t>
                          </m:r>
                        </m:sup>
                      </m:sSup>
                    </m:oMath>
                  </m:oMathPara>
                </a14:m>
                <a:endParaRPr lang="zh-TW" altLang="en-US" sz="2400" b="1" dirty="0"/>
              </a:p>
            </p:txBody>
          </p:sp>
        </mc:Choice>
        <mc:Fallback xmlns="">
          <p:sp>
            <p:nvSpPr>
              <p:cNvPr id="21" name="文字方塊 20">
                <a:extLst>
                  <a:ext uri="{FF2B5EF4-FFF2-40B4-BE49-F238E27FC236}">
                    <a16:creationId xmlns:a16="http://schemas.microsoft.com/office/drawing/2014/main" id="{8081FC01-0DAE-4DE3-929C-91D6FBDF2D71}"/>
                  </a:ext>
                </a:extLst>
              </p:cNvPr>
              <p:cNvSpPr txBox="1">
                <a:spLocks noRot="1" noChangeAspect="1" noMove="1" noResize="1" noEditPoints="1" noAdjustHandles="1" noChangeArrowheads="1" noChangeShapeType="1" noTextEdit="1"/>
              </p:cNvSpPr>
              <p:nvPr/>
            </p:nvSpPr>
            <p:spPr>
              <a:xfrm>
                <a:off x="3788420" y="6152810"/>
                <a:ext cx="715161" cy="473591"/>
              </a:xfrm>
              <a:prstGeom prst="rect">
                <a:avLst/>
              </a:prstGeom>
              <a:blipFill>
                <a:blip r:embed="rId4"/>
                <a:stretch>
                  <a:fillRect/>
                </a:stretch>
              </a:blipFill>
            </p:spPr>
            <p:txBody>
              <a:bodyPr/>
              <a:lstStyle/>
              <a:p>
                <a:r>
                  <a:rPr lang="zh-CN" altLang="en-US">
                    <a:noFill/>
                  </a:rPr>
                  <a:t> </a:t>
                </a:r>
              </a:p>
            </p:txBody>
          </p:sp>
        </mc:Fallback>
      </mc:AlternateContent>
      <p:grpSp>
        <p:nvGrpSpPr>
          <p:cNvPr id="42" name="群組 41">
            <a:extLst>
              <a:ext uri="{FF2B5EF4-FFF2-40B4-BE49-F238E27FC236}">
                <a16:creationId xmlns:a16="http://schemas.microsoft.com/office/drawing/2014/main" id="{D7E1C23A-1289-43B5-8C12-9C14808752E0}"/>
              </a:ext>
            </a:extLst>
          </p:cNvPr>
          <p:cNvGrpSpPr/>
          <p:nvPr/>
        </p:nvGrpSpPr>
        <p:grpSpPr>
          <a:xfrm>
            <a:off x="2355203" y="5006242"/>
            <a:ext cx="715161" cy="813431"/>
            <a:chOff x="1299972" y="3748362"/>
            <a:chExt cx="715161" cy="813431"/>
          </a:xfrm>
        </p:grpSpPr>
        <p:grpSp>
          <p:nvGrpSpPr>
            <p:cNvPr id="39" name="群組 38">
              <a:extLst>
                <a:ext uri="{FF2B5EF4-FFF2-40B4-BE49-F238E27FC236}">
                  <a16:creationId xmlns:a16="http://schemas.microsoft.com/office/drawing/2014/main" id="{3B9ACEB8-D3E3-4435-A9DC-290C63A78BFB}"/>
                </a:ext>
              </a:extLst>
            </p:cNvPr>
            <p:cNvGrpSpPr/>
            <p:nvPr/>
          </p:nvGrpSpPr>
          <p:grpSpPr>
            <a:xfrm>
              <a:off x="1488062" y="3748362"/>
              <a:ext cx="288000" cy="813431"/>
              <a:chOff x="2212165" y="3748362"/>
              <a:chExt cx="288000" cy="813431"/>
            </a:xfrm>
          </p:grpSpPr>
          <p:sp>
            <p:nvSpPr>
              <p:cNvPr id="15" name="矩形 14">
                <a:extLst>
                  <a:ext uri="{FF2B5EF4-FFF2-40B4-BE49-F238E27FC236}">
                    <a16:creationId xmlns:a16="http://schemas.microsoft.com/office/drawing/2014/main" id="{51E5C2E0-E1A6-4A3D-82A8-5ADA26D6A31B}"/>
                  </a:ext>
                </a:extLst>
              </p:cNvPr>
              <p:cNvSpPr/>
              <p:nvPr/>
            </p:nvSpPr>
            <p:spPr>
              <a:xfrm>
                <a:off x="2212165" y="3748362"/>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19" name="直線單箭頭接點 18">
                <a:extLst>
                  <a:ext uri="{FF2B5EF4-FFF2-40B4-BE49-F238E27FC236}">
                    <a16:creationId xmlns:a16="http://schemas.microsoft.com/office/drawing/2014/main" id="{4CFB0120-F33F-48CB-A22B-16B52C4209D9}"/>
                  </a:ext>
                </a:extLst>
              </p:cNvPr>
              <p:cNvCxnSpPr>
                <a:cxnSpLocks/>
              </p:cNvCxnSpPr>
              <p:nvPr/>
            </p:nvCxnSpPr>
            <p:spPr>
              <a:xfrm flipV="1">
                <a:off x="2344779" y="429029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B327653C-8387-4F7D-9B60-A89815B2D95C}"/>
                    </a:ext>
                  </a:extLst>
                </p:cNvPr>
                <p:cNvSpPr txBox="1"/>
                <p:nvPr/>
              </p:nvSpPr>
              <p:spPr>
                <a:xfrm>
                  <a:off x="1299972" y="3796179"/>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𝒊</m:t>
                            </m:r>
                          </m:sup>
                        </m:sSup>
                      </m:oMath>
                    </m:oMathPara>
                  </a14:m>
                  <a:endParaRPr lang="zh-TW" altLang="en-US" sz="2400" b="1" dirty="0"/>
                </a:p>
              </p:txBody>
            </p:sp>
          </mc:Choice>
          <mc:Fallback xmlns="">
            <p:sp>
              <p:nvSpPr>
                <p:cNvPr id="16" name="文字方塊 15">
                  <a:extLst>
                    <a:ext uri="{FF2B5EF4-FFF2-40B4-BE49-F238E27FC236}">
                      <a16:creationId xmlns:a16="http://schemas.microsoft.com/office/drawing/2014/main" id="{B327653C-8387-4F7D-9B60-A89815B2D95C}"/>
                    </a:ext>
                  </a:extLst>
                </p:cNvPr>
                <p:cNvSpPr txBox="1">
                  <a:spLocks noRot="1" noChangeAspect="1" noMove="1" noResize="1" noEditPoints="1" noAdjustHandles="1" noChangeArrowheads="1" noChangeShapeType="1" noTextEdit="1"/>
                </p:cNvSpPr>
                <p:nvPr/>
              </p:nvSpPr>
              <p:spPr>
                <a:xfrm>
                  <a:off x="1299972" y="3796179"/>
                  <a:ext cx="715161" cy="473591"/>
                </a:xfrm>
                <a:prstGeom prst="rect">
                  <a:avLst/>
                </a:prstGeom>
                <a:blipFill>
                  <a:blip r:embed="rId5"/>
                  <a:stretch>
                    <a:fillRect b="-10256"/>
                  </a:stretch>
                </a:blipFill>
              </p:spPr>
              <p:txBody>
                <a:bodyPr/>
                <a:lstStyle/>
                <a:p>
                  <a:r>
                    <a:rPr lang="zh-TW" altLang="en-US">
                      <a:noFill/>
                    </a:rPr>
                    <a:t> </a:t>
                  </a:r>
                </a:p>
              </p:txBody>
            </p:sp>
          </mc:Fallback>
        </mc:AlternateContent>
      </p:grpSp>
      <p:sp>
        <p:nvSpPr>
          <p:cNvPr id="40" name="文字方塊 39">
            <a:extLst>
              <a:ext uri="{FF2B5EF4-FFF2-40B4-BE49-F238E27FC236}">
                <a16:creationId xmlns:a16="http://schemas.microsoft.com/office/drawing/2014/main" id="{48047BE0-D0E9-4803-A070-A7783EA9F01F}"/>
              </a:ext>
            </a:extLst>
          </p:cNvPr>
          <p:cNvSpPr txBox="1"/>
          <p:nvPr/>
        </p:nvSpPr>
        <p:spPr>
          <a:xfrm>
            <a:off x="4560859" y="6173541"/>
            <a:ext cx="3503221" cy="461665"/>
          </a:xfrm>
          <a:prstGeom prst="rect">
            <a:avLst/>
          </a:prstGeom>
          <a:noFill/>
        </p:spPr>
        <p:txBody>
          <a:bodyPr wrap="square" rtlCol="0">
            <a:spAutoFit/>
          </a:bodyPr>
          <a:lstStyle/>
          <a:p>
            <a:pPr algn="ctr"/>
            <a:r>
              <a:rPr lang="en-US" altLang="zh-TW" sz="2400" dirty="0">
                <a:latin typeface="Microsoft YaHei" panose="020B0503020204020204" pitchFamily="34" charset="-122"/>
                <a:ea typeface="Microsoft YaHei" panose="020B0503020204020204" pitchFamily="34" charset="-122"/>
              </a:rPr>
              <a:t>(</a:t>
            </a:r>
            <a:r>
              <a:rPr lang="zh-TW" altLang="en-US" sz="2400" dirty="0">
                <a:latin typeface="Microsoft YaHei" panose="020B0503020204020204" pitchFamily="34" charset="-122"/>
                <a:ea typeface="Microsoft YaHei" panose="020B0503020204020204" pitchFamily="34" charset="-122"/>
              </a:rPr>
              <a:t>以</a:t>
            </a:r>
            <a:r>
              <a:rPr lang="en-US" altLang="zh-TW" sz="2400" dirty="0">
                <a:latin typeface="Microsoft YaHei" panose="020B0503020204020204" pitchFamily="34" charset="-122"/>
                <a:ea typeface="Microsoft YaHei" panose="020B0503020204020204" pitchFamily="34" charset="-122"/>
              </a:rPr>
              <a:t>2</a:t>
            </a:r>
            <a:r>
              <a:rPr lang="zh-TW" altLang="en-US" sz="2400" dirty="0">
                <a:latin typeface="Microsoft YaHei" panose="020B0503020204020204" pitchFamily="34" charset="-122"/>
                <a:ea typeface="Microsoft YaHei" panose="020B0503020204020204" pitchFamily="34" charset="-122"/>
              </a:rPr>
              <a:t>头为例</a:t>
            </a:r>
            <a:r>
              <a:rPr lang="en-US" altLang="zh-TW" sz="2400" dirty="0">
                <a:latin typeface="Microsoft YaHei" panose="020B0503020204020204" pitchFamily="34" charset="-122"/>
                <a:ea typeface="Microsoft YaHei" panose="020B0503020204020204" pitchFamily="34" charset="-122"/>
              </a:rPr>
              <a:t>)</a:t>
            </a:r>
            <a:endParaRPr lang="zh-TW" altLang="en-US" sz="2400" dirty="0">
              <a:latin typeface="Microsoft YaHei" panose="020B0503020204020204" pitchFamily="34" charset="-122"/>
              <a:ea typeface="Microsoft YaHei" panose="020B0503020204020204" pitchFamily="34" charset="-122"/>
            </a:endParaRPr>
          </a:p>
        </p:txBody>
      </p:sp>
      <p:sp>
        <p:nvSpPr>
          <p:cNvPr id="54" name="矩形 53">
            <a:extLst>
              <a:ext uri="{FF2B5EF4-FFF2-40B4-BE49-F238E27FC236}">
                <a16:creationId xmlns:a16="http://schemas.microsoft.com/office/drawing/2014/main" id="{E221CF90-0A7D-4C0E-A2CC-15ED7B86ED19}"/>
              </a:ext>
            </a:extLst>
          </p:cNvPr>
          <p:cNvSpPr/>
          <p:nvPr/>
        </p:nvSpPr>
        <p:spPr>
          <a:xfrm>
            <a:off x="2201249" y="390948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63" name="文字方塊 62">
                <a:extLst>
                  <a:ext uri="{FF2B5EF4-FFF2-40B4-BE49-F238E27FC236}">
                    <a16:creationId xmlns:a16="http://schemas.microsoft.com/office/drawing/2014/main" id="{8BC01294-7889-4FBA-B708-F74A49C81C8C}"/>
                  </a:ext>
                </a:extLst>
              </p:cNvPr>
              <p:cNvSpPr txBox="1"/>
              <p:nvPr/>
            </p:nvSpPr>
            <p:spPr>
              <a:xfrm>
                <a:off x="2817352" y="3444907"/>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63" name="文字方塊 62">
                <a:extLst>
                  <a:ext uri="{FF2B5EF4-FFF2-40B4-BE49-F238E27FC236}">
                    <a16:creationId xmlns:a16="http://schemas.microsoft.com/office/drawing/2014/main" id="{8BC01294-7889-4FBA-B708-F74A49C81C8C}"/>
                  </a:ext>
                </a:extLst>
              </p:cNvPr>
              <p:cNvSpPr txBox="1">
                <a:spLocks noRot="1" noChangeAspect="1" noMove="1" noResize="1" noEditPoints="1" noAdjustHandles="1" noChangeArrowheads="1" noChangeShapeType="1" noTextEdit="1"/>
              </p:cNvSpPr>
              <p:nvPr/>
            </p:nvSpPr>
            <p:spPr>
              <a:xfrm>
                <a:off x="2817352" y="3444907"/>
                <a:ext cx="715161" cy="473591"/>
              </a:xfrm>
              <a:prstGeom prst="rect">
                <a:avLst/>
              </a:prstGeom>
              <a:blipFill>
                <a:blip r:embed="rId6"/>
                <a:stretch>
                  <a:fillRect b="-7895"/>
                </a:stretch>
              </a:blipFill>
            </p:spPr>
            <p:txBody>
              <a:bodyPr/>
              <a:lstStyle/>
              <a:p>
                <a:r>
                  <a:rPr lang="zh-CN" altLang="en-US">
                    <a:noFill/>
                  </a:rPr>
                  <a:t> </a:t>
                </a:r>
              </a:p>
            </p:txBody>
          </p:sp>
        </mc:Fallback>
      </mc:AlternateContent>
      <p:sp>
        <p:nvSpPr>
          <p:cNvPr id="64" name="矩形 63">
            <a:extLst>
              <a:ext uri="{FF2B5EF4-FFF2-40B4-BE49-F238E27FC236}">
                <a16:creationId xmlns:a16="http://schemas.microsoft.com/office/drawing/2014/main" id="{55E8DCFD-87AC-4F39-838D-EAF48E1AA2C6}"/>
              </a:ext>
            </a:extLst>
          </p:cNvPr>
          <p:cNvSpPr/>
          <p:nvPr/>
        </p:nvSpPr>
        <p:spPr>
          <a:xfrm>
            <a:off x="2921044" y="389409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65" name="文字方塊 64">
                <a:extLst>
                  <a:ext uri="{FF2B5EF4-FFF2-40B4-BE49-F238E27FC236}">
                    <a16:creationId xmlns:a16="http://schemas.microsoft.com/office/drawing/2014/main" id="{04340317-C68A-4B3D-9D7E-4687FBD9262D}"/>
                  </a:ext>
                </a:extLst>
              </p:cNvPr>
              <p:cNvSpPr txBox="1"/>
              <p:nvPr/>
            </p:nvSpPr>
            <p:spPr>
              <a:xfrm>
                <a:off x="2078294" y="3434926"/>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65" name="文字方塊 64">
                <a:extLst>
                  <a:ext uri="{FF2B5EF4-FFF2-40B4-BE49-F238E27FC236}">
                    <a16:creationId xmlns:a16="http://schemas.microsoft.com/office/drawing/2014/main" id="{04340317-C68A-4B3D-9D7E-4687FBD9262D}"/>
                  </a:ext>
                </a:extLst>
              </p:cNvPr>
              <p:cNvSpPr txBox="1">
                <a:spLocks noRot="1" noChangeAspect="1" noMove="1" noResize="1" noEditPoints="1" noAdjustHandles="1" noChangeArrowheads="1" noChangeShapeType="1" noTextEdit="1"/>
              </p:cNvSpPr>
              <p:nvPr/>
            </p:nvSpPr>
            <p:spPr>
              <a:xfrm>
                <a:off x="2078294" y="3434926"/>
                <a:ext cx="715161" cy="473591"/>
              </a:xfrm>
              <a:prstGeom prst="rect">
                <a:avLst/>
              </a:prstGeom>
              <a:blipFill>
                <a:blip r:embed="rId7"/>
                <a:stretch>
                  <a:fillRect b="-10526"/>
                </a:stretch>
              </a:blipFill>
            </p:spPr>
            <p:txBody>
              <a:bodyPr/>
              <a:lstStyle/>
              <a:p>
                <a:r>
                  <a:rPr lang="zh-CN" altLang="en-US">
                    <a:noFill/>
                  </a:rPr>
                  <a:t> </a:t>
                </a:r>
              </a:p>
            </p:txBody>
          </p:sp>
        </mc:Fallback>
      </mc:AlternateContent>
      <p:cxnSp>
        <p:nvCxnSpPr>
          <p:cNvPr id="80" name="直線單箭頭接點 79">
            <a:extLst>
              <a:ext uri="{FF2B5EF4-FFF2-40B4-BE49-F238E27FC236}">
                <a16:creationId xmlns:a16="http://schemas.microsoft.com/office/drawing/2014/main" id="{370B5727-0DE9-417A-808A-F9623AEECD30}"/>
              </a:ext>
            </a:extLst>
          </p:cNvPr>
          <p:cNvCxnSpPr>
            <a:cxnSpLocks/>
          </p:cNvCxnSpPr>
          <p:nvPr/>
        </p:nvCxnSpPr>
        <p:spPr>
          <a:xfrm>
            <a:off x="3800469" y="4747900"/>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237FA8A2-F1D5-42CD-B9AF-4A324B1D141B}"/>
              </a:ext>
            </a:extLst>
          </p:cNvPr>
          <p:cNvCxnSpPr>
            <a:cxnSpLocks/>
          </p:cNvCxnSpPr>
          <p:nvPr/>
        </p:nvCxnSpPr>
        <p:spPr>
          <a:xfrm flipV="1">
            <a:off x="3778640" y="4485113"/>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a:extLst>
              <a:ext uri="{FF2B5EF4-FFF2-40B4-BE49-F238E27FC236}">
                <a16:creationId xmlns:a16="http://schemas.microsoft.com/office/drawing/2014/main" id="{554DB6FE-A524-4174-B121-6791CCB6A187}"/>
              </a:ext>
            </a:extLst>
          </p:cNvPr>
          <p:cNvCxnSpPr>
            <a:cxnSpLocks/>
          </p:cNvCxnSpPr>
          <p:nvPr/>
        </p:nvCxnSpPr>
        <p:spPr>
          <a:xfrm flipV="1">
            <a:off x="4478007" y="4471217"/>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84" name="矩形 83">
            <a:extLst>
              <a:ext uri="{FF2B5EF4-FFF2-40B4-BE49-F238E27FC236}">
                <a16:creationId xmlns:a16="http://schemas.microsoft.com/office/drawing/2014/main" id="{E8AC16EE-707D-4413-85C3-7E75144290EF}"/>
              </a:ext>
            </a:extLst>
          </p:cNvPr>
          <p:cNvSpPr/>
          <p:nvPr/>
        </p:nvSpPr>
        <p:spPr>
          <a:xfrm>
            <a:off x="3634640" y="390737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85" name="文字方塊 84">
                <a:extLst>
                  <a:ext uri="{FF2B5EF4-FFF2-40B4-BE49-F238E27FC236}">
                    <a16:creationId xmlns:a16="http://schemas.microsoft.com/office/drawing/2014/main" id="{EDF4CA8B-ACE4-4BAC-ADA9-8F1A37D8CCD6}"/>
                  </a:ext>
                </a:extLst>
              </p:cNvPr>
              <p:cNvSpPr txBox="1"/>
              <p:nvPr/>
            </p:nvSpPr>
            <p:spPr>
              <a:xfrm>
                <a:off x="4250743" y="344279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85" name="文字方塊 84">
                <a:extLst>
                  <a:ext uri="{FF2B5EF4-FFF2-40B4-BE49-F238E27FC236}">
                    <a16:creationId xmlns:a16="http://schemas.microsoft.com/office/drawing/2014/main" id="{EDF4CA8B-ACE4-4BAC-ADA9-8F1A37D8CCD6}"/>
                  </a:ext>
                </a:extLst>
              </p:cNvPr>
              <p:cNvSpPr txBox="1">
                <a:spLocks noRot="1" noChangeAspect="1" noMove="1" noResize="1" noEditPoints="1" noAdjustHandles="1" noChangeArrowheads="1" noChangeShapeType="1" noTextEdit="1"/>
              </p:cNvSpPr>
              <p:nvPr/>
            </p:nvSpPr>
            <p:spPr>
              <a:xfrm>
                <a:off x="4250743" y="3442795"/>
                <a:ext cx="715161" cy="473591"/>
              </a:xfrm>
              <a:prstGeom prst="rect">
                <a:avLst/>
              </a:prstGeom>
              <a:blipFill>
                <a:blip r:embed="rId8"/>
                <a:stretch>
                  <a:fillRect/>
                </a:stretch>
              </a:blipFill>
            </p:spPr>
            <p:txBody>
              <a:bodyPr/>
              <a:lstStyle/>
              <a:p>
                <a:r>
                  <a:rPr lang="zh-CN" altLang="en-US">
                    <a:noFill/>
                  </a:rPr>
                  <a:t> </a:t>
                </a:r>
              </a:p>
            </p:txBody>
          </p:sp>
        </mc:Fallback>
      </mc:AlternateContent>
      <p:sp>
        <p:nvSpPr>
          <p:cNvPr id="86" name="矩形 85">
            <a:extLst>
              <a:ext uri="{FF2B5EF4-FFF2-40B4-BE49-F238E27FC236}">
                <a16:creationId xmlns:a16="http://schemas.microsoft.com/office/drawing/2014/main" id="{A283BE6A-E96F-404C-B925-4A5CF53515E9}"/>
              </a:ext>
            </a:extLst>
          </p:cNvPr>
          <p:cNvSpPr/>
          <p:nvPr/>
        </p:nvSpPr>
        <p:spPr>
          <a:xfrm>
            <a:off x="4354435" y="389198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87" name="文字方塊 86">
                <a:extLst>
                  <a:ext uri="{FF2B5EF4-FFF2-40B4-BE49-F238E27FC236}">
                    <a16:creationId xmlns:a16="http://schemas.microsoft.com/office/drawing/2014/main" id="{8B39BD47-3F92-40C9-AEB1-ECC528E5B0A9}"/>
                  </a:ext>
                </a:extLst>
              </p:cNvPr>
              <p:cNvSpPr txBox="1"/>
              <p:nvPr/>
            </p:nvSpPr>
            <p:spPr>
              <a:xfrm>
                <a:off x="3532963" y="3434109"/>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87" name="文字方塊 86">
                <a:extLst>
                  <a:ext uri="{FF2B5EF4-FFF2-40B4-BE49-F238E27FC236}">
                    <a16:creationId xmlns:a16="http://schemas.microsoft.com/office/drawing/2014/main" id="{8B39BD47-3F92-40C9-AEB1-ECC528E5B0A9}"/>
                  </a:ext>
                </a:extLst>
              </p:cNvPr>
              <p:cNvSpPr txBox="1">
                <a:spLocks noRot="1" noChangeAspect="1" noMove="1" noResize="1" noEditPoints="1" noAdjustHandles="1" noChangeArrowheads="1" noChangeShapeType="1" noTextEdit="1"/>
              </p:cNvSpPr>
              <p:nvPr/>
            </p:nvSpPr>
            <p:spPr>
              <a:xfrm>
                <a:off x="3532963" y="3434109"/>
                <a:ext cx="715161" cy="473591"/>
              </a:xfrm>
              <a:prstGeom prst="rect">
                <a:avLst/>
              </a:prstGeom>
              <a:blipFill>
                <a:blip r:embed="rId9"/>
                <a:stretch>
                  <a:fillRect/>
                </a:stretch>
              </a:blipFill>
            </p:spPr>
            <p:txBody>
              <a:bodyPr/>
              <a:lstStyle/>
              <a:p>
                <a:r>
                  <a:rPr lang="zh-CN" altLang="en-US">
                    <a:noFill/>
                  </a:rPr>
                  <a:t> </a:t>
                </a:r>
              </a:p>
            </p:txBody>
          </p:sp>
        </mc:Fallback>
      </mc:AlternateContent>
      <p:cxnSp>
        <p:nvCxnSpPr>
          <p:cNvPr id="88" name="直線單箭頭接點 87">
            <a:extLst>
              <a:ext uri="{FF2B5EF4-FFF2-40B4-BE49-F238E27FC236}">
                <a16:creationId xmlns:a16="http://schemas.microsoft.com/office/drawing/2014/main" id="{99FA4966-947C-4D89-8863-E3158BD623B4}"/>
              </a:ext>
            </a:extLst>
          </p:cNvPr>
          <p:cNvCxnSpPr>
            <a:cxnSpLocks/>
          </p:cNvCxnSpPr>
          <p:nvPr/>
        </p:nvCxnSpPr>
        <p:spPr>
          <a:xfrm>
            <a:off x="5094631" y="4744969"/>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單箭頭接點 89">
            <a:extLst>
              <a:ext uri="{FF2B5EF4-FFF2-40B4-BE49-F238E27FC236}">
                <a16:creationId xmlns:a16="http://schemas.microsoft.com/office/drawing/2014/main" id="{0D8C94F5-7013-4A18-A148-966A3554B83D}"/>
              </a:ext>
            </a:extLst>
          </p:cNvPr>
          <p:cNvCxnSpPr>
            <a:cxnSpLocks/>
          </p:cNvCxnSpPr>
          <p:nvPr/>
        </p:nvCxnSpPr>
        <p:spPr>
          <a:xfrm flipV="1">
            <a:off x="5072802" y="4482182"/>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B8EBC7C4-AE97-4A58-9D77-A5533426A057}"/>
              </a:ext>
            </a:extLst>
          </p:cNvPr>
          <p:cNvCxnSpPr>
            <a:cxnSpLocks/>
          </p:cNvCxnSpPr>
          <p:nvPr/>
        </p:nvCxnSpPr>
        <p:spPr>
          <a:xfrm flipV="1">
            <a:off x="5772169" y="4468286"/>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92" name="矩形 91">
            <a:extLst>
              <a:ext uri="{FF2B5EF4-FFF2-40B4-BE49-F238E27FC236}">
                <a16:creationId xmlns:a16="http://schemas.microsoft.com/office/drawing/2014/main" id="{99928ECE-5F92-4944-8DEC-961DAF7A6383}"/>
              </a:ext>
            </a:extLst>
          </p:cNvPr>
          <p:cNvSpPr/>
          <p:nvPr/>
        </p:nvSpPr>
        <p:spPr>
          <a:xfrm>
            <a:off x="4928802" y="390444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93" name="文字方塊 92">
                <a:extLst>
                  <a:ext uri="{FF2B5EF4-FFF2-40B4-BE49-F238E27FC236}">
                    <a16:creationId xmlns:a16="http://schemas.microsoft.com/office/drawing/2014/main" id="{FB089001-CD01-40FC-BFE7-FCDB2C2C2255}"/>
                  </a:ext>
                </a:extLst>
              </p:cNvPr>
              <p:cNvSpPr txBox="1"/>
              <p:nvPr/>
            </p:nvSpPr>
            <p:spPr>
              <a:xfrm>
                <a:off x="5544905" y="3439864"/>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93" name="文字方塊 92">
                <a:extLst>
                  <a:ext uri="{FF2B5EF4-FFF2-40B4-BE49-F238E27FC236}">
                    <a16:creationId xmlns:a16="http://schemas.microsoft.com/office/drawing/2014/main" id="{FB089001-CD01-40FC-BFE7-FCDB2C2C2255}"/>
                  </a:ext>
                </a:extLst>
              </p:cNvPr>
              <p:cNvSpPr txBox="1">
                <a:spLocks noRot="1" noChangeAspect="1" noMove="1" noResize="1" noEditPoints="1" noAdjustHandles="1" noChangeArrowheads="1" noChangeShapeType="1" noTextEdit="1"/>
              </p:cNvSpPr>
              <p:nvPr/>
            </p:nvSpPr>
            <p:spPr>
              <a:xfrm>
                <a:off x="5544905" y="3439864"/>
                <a:ext cx="715161" cy="473591"/>
              </a:xfrm>
              <a:prstGeom prst="rect">
                <a:avLst/>
              </a:prstGeom>
              <a:blipFill>
                <a:blip r:embed="rId10"/>
                <a:stretch>
                  <a:fillRect/>
                </a:stretch>
              </a:blipFill>
            </p:spPr>
            <p:txBody>
              <a:bodyPr/>
              <a:lstStyle/>
              <a:p>
                <a:r>
                  <a:rPr lang="zh-CN" altLang="en-US">
                    <a:noFill/>
                  </a:rPr>
                  <a:t> </a:t>
                </a:r>
              </a:p>
            </p:txBody>
          </p:sp>
        </mc:Fallback>
      </mc:AlternateContent>
      <p:sp>
        <p:nvSpPr>
          <p:cNvPr id="94" name="矩形 93">
            <a:extLst>
              <a:ext uri="{FF2B5EF4-FFF2-40B4-BE49-F238E27FC236}">
                <a16:creationId xmlns:a16="http://schemas.microsoft.com/office/drawing/2014/main" id="{707C68F1-12A8-468A-9EE4-D4AACADC6FA7}"/>
              </a:ext>
            </a:extLst>
          </p:cNvPr>
          <p:cNvSpPr/>
          <p:nvPr/>
        </p:nvSpPr>
        <p:spPr>
          <a:xfrm>
            <a:off x="5648597" y="388905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95" name="文字方塊 94">
                <a:extLst>
                  <a:ext uri="{FF2B5EF4-FFF2-40B4-BE49-F238E27FC236}">
                    <a16:creationId xmlns:a16="http://schemas.microsoft.com/office/drawing/2014/main" id="{A6D8155C-3A19-4A2C-B8CE-80721882E0AA}"/>
                  </a:ext>
                </a:extLst>
              </p:cNvPr>
              <p:cNvSpPr txBox="1"/>
              <p:nvPr/>
            </p:nvSpPr>
            <p:spPr>
              <a:xfrm>
                <a:off x="4881590" y="342891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95" name="文字方塊 94">
                <a:extLst>
                  <a:ext uri="{FF2B5EF4-FFF2-40B4-BE49-F238E27FC236}">
                    <a16:creationId xmlns:a16="http://schemas.microsoft.com/office/drawing/2014/main" id="{A6D8155C-3A19-4A2C-B8CE-80721882E0AA}"/>
                  </a:ext>
                </a:extLst>
              </p:cNvPr>
              <p:cNvSpPr txBox="1">
                <a:spLocks noRot="1" noChangeAspect="1" noMove="1" noResize="1" noEditPoints="1" noAdjustHandles="1" noChangeArrowheads="1" noChangeShapeType="1" noTextEdit="1"/>
              </p:cNvSpPr>
              <p:nvPr/>
            </p:nvSpPr>
            <p:spPr>
              <a:xfrm>
                <a:off x="4881590" y="3428915"/>
                <a:ext cx="715161" cy="473591"/>
              </a:xfrm>
              <a:prstGeom prst="rect">
                <a:avLst/>
              </a:prstGeom>
              <a:blipFill>
                <a:blip r:embed="rId11"/>
                <a:stretch>
                  <a:fillRect/>
                </a:stretch>
              </a:blipFill>
            </p:spPr>
            <p:txBody>
              <a:bodyPr/>
              <a:lstStyle/>
              <a:p>
                <a:r>
                  <a:rPr lang="zh-CN" altLang="en-US">
                    <a:noFill/>
                  </a:rPr>
                  <a:t> </a:t>
                </a:r>
              </a:p>
            </p:txBody>
          </p:sp>
        </mc:Fallback>
      </mc:AlternateContent>
      <p:cxnSp>
        <p:nvCxnSpPr>
          <p:cNvPr id="136" name="直線單箭頭接點 135">
            <a:extLst>
              <a:ext uri="{FF2B5EF4-FFF2-40B4-BE49-F238E27FC236}">
                <a16:creationId xmlns:a16="http://schemas.microsoft.com/office/drawing/2014/main" id="{BCD0C340-0787-45EC-9B0A-AE706691A384}"/>
              </a:ext>
            </a:extLst>
          </p:cNvPr>
          <p:cNvCxnSpPr>
            <a:cxnSpLocks/>
          </p:cNvCxnSpPr>
          <p:nvPr/>
        </p:nvCxnSpPr>
        <p:spPr>
          <a:xfrm flipV="1">
            <a:off x="8439810" y="4711492"/>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直線單箭頭接點 136">
            <a:extLst>
              <a:ext uri="{FF2B5EF4-FFF2-40B4-BE49-F238E27FC236}">
                <a16:creationId xmlns:a16="http://schemas.microsoft.com/office/drawing/2014/main" id="{F24611BE-7DBD-424E-933F-D5B988827534}"/>
              </a:ext>
            </a:extLst>
          </p:cNvPr>
          <p:cNvCxnSpPr>
            <a:cxnSpLocks/>
          </p:cNvCxnSpPr>
          <p:nvPr/>
        </p:nvCxnSpPr>
        <p:spPr>
          <a:xfrm flipV="1">
            <a:off x="9733972" y="4708561"/>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直線單箭頭接點 137">
            <a:extLst>
              <a:ext uri="{FF2B5EF4-FFF2-40B4-BE49-F238E27FC236}">
                <a16:creationId xmlns:a16="http://schemas.microsoft.com/office/drawing/2014/main" id="{66B849B5-65EB-4729-9BA0-9E8295B706E2}"/>
              </a:ext>
            </a:extLst>
          </p:cNvPr>
          <p:cNvCxnSpPr>
            <a:cxnSpLocks/>
          </p:cNvCxnSpPr>
          <p:nvPr/>
        </p:nvCxnSpPr>
        <p:spPr>
          <a:xfrm>
            <a:off x="6686432" y="4718793"/>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直線單箭頭接點 138">
            <a:extLst>
              <a:ext uri="{FF2B5EF4-FFF2-40B4-BE49-F238E27FC236}">
                <a16:creationId xmlns:a16="http://schemas.microsoft.com/office/drawing/2014/main" id="{A32D30F5-9C59-406C-AE2F-DE24A3834CEA}"/>
              </a:ext>
            </a:extLst>
          </p:cNvPr>
          <p:cNvCxnSpPr>
            <a:cxnSpLocks/>
          </p:cNvCxnSpPr>
          <p:nvPr/>
        </p:nvCxnSpPr>
        <p:spPr>
          <a:xfrm flipV="1">
            <a:off x="7006419" y="4713604"/>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直線單箭頭接點 139">
            <a:extLst>
              <a:ext uri="{FF2B5EF4-FFF2-40B4-BE49-F238E27FC236}">
                <a16:creationId xmlns:a16="http://schemas.microsoft.com/office/drawing/2014/main" id="{8636021D-BDCD-49E8-B26B-01EDEC5BE58C}"/>
              </a:ext>
            </a:extLst>
          </p:cNvPr>
          <p:cNvCxnSpPr>
            <a:cxnSpLocks/>
          </p:cNvCxnSpPr>
          <p:nvPr/>
        </p:nvCxnSpPr>
        <p:spPr>
          <a:xfrm flipV="1">
            <a:off x="6664603" y="4456006"/>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線單箭頭接點 140">
            <a:extLst>
              <a:ext uri="{FF2B5EF4-FFF2-40B4-BE49-F238E27FC236}">
                <a16:creationId xmlns:a16="http://schemas.microsoft.com/office/drawing/2014/main" id="{58BC020D-9550-4987-8E6C-B6C9A14C0DCA}"/>
              </a:ext>
            </a:extLst>
          </p:cNvPr>
          <p:cNvCxnSpPr>
            <a:cxnSpLocks/>
          </p:cNvCxnSpPr>
          <p:nvPr/>
        </p:nvCxnSpPr>
        <p:spPr>
          <a:xfrm flipV="1">
            <a:off x="7363970" y="4442110"/>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42" name="矩形 141">
            <a:extLst>
              <a:ext uri="{FF2B5EF4-FFF2-40B4-BE49-F238E27FC236}">
                <a16:creationId xmlns:a16="http://schemas.microsoft.com/office/drawing/2014/main" id="{624EE3C0-1EE9-49DD-AB30-B6C84B10A870}"/>
              </a:ext>
            </a:extLst>
          </p:cNvPr>
          <p:cNvSpPr/>
          <p:nvPr/>
        </p:nvSpPr>
        <p:spPr>
          <a:xfrm>
            <a:off x="8200248" y="6053187"/>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43" name="矩形 142">
            <a:extLst>
              <a:ext uri="{FF2B5EF4-FFF2-40B4-BE49-F238E27FC236}">
                <a16:creationId xmlns:a16="http://schemas.microsoft.com/office/drawing/2014/main" id="{EBFD409F-0FB1-4969-B1DD-C786A43EF7EC}"/>
              </a:ext>
            </a:extLst>
          </p:cNvPr>
          <p:cNvSpPr/>
          <p:nvPr/>
        </p:nvSpPr>
        <p:spPr>
          <a:xfrm>
            <a:off x="8279477" y="4975022"/>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44" name="文字方塊 143">
                <a:extLst>
                  <a:ext uri="{FF2B5EF4-FFF2-40B4-BE49-F238E27FC236}">
                    <a16:creationId xmlns:a16="http://schemas.microsoft.com/office/drawing/2014/main" id="{CDB5045F-D656-4550-8F42-320E4DFF8539}"/>
                  </a:ext>
                </a:extLst>
              </p:cNvPr>
              <p:cNvSpPr txBox="1"/>
              <p:nvPr/>
            </p:nvSpPr>
            <p:spPr>
              <a:xfrm>
                <a:off x="8097993" y="5022840"/>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𝒋</m:t>
                          </m:r>
                        </m:sup>
                      </m:sSup>
                    </m:oMath>
                  </m:oMathPara>
                </a14:m>
                <a:endParaRPr lang="zh-TW" altLang="en-US" sz="2400" b="1" dirty="0"/>
              </a:p>
            </p:txBody>
          </p:sp>
        </mc:Choice>
        <mc:Fallback xmlns="">
          <p:sp>
            <p:nvSpPr>
              <p:cNvPr id="144" name="文字方塊 143">
                <a:extLst>
                  <a:ext uri="{FF2B5EF4-FFF2-40B4-BE49-F238E27FC236}">
                    <a16:creationId xmlns:a16="http://schemas.microsoft.com/office/drawing/2014/main" id="{CDB5045F-D656-4550-8F42-320E4DFF8539}"/>
                  </a:ext>
                </a:extLst>
              </p:cNvPr>
              <p:cNvSpPr txBox="1">
                <a:spLocks noRot="1" noChangeAspect="1" noMove="1" noResize="1" noEditPoints="1" noAdjustHandles="1" noChangeArrowheads="1" noChangeShapeType="1" noTextEdit="1"/>
              </p:cNvSpPr>
              <p:nvPr/>
            </p:nvSpPr>
            <p:spPr>
              <a:xfrm>
                <a:off x="8097993" y="5022840"/>
                <a:ext cx="715161" cy="473591"/>
              </a:xfrm>
              <a:prstGeom prst="rect">
                <a:avLst/>
              </a:prstGeom>
              <a:blipFill>
                <a:blip r:embed="rId12"/>
                <a:stretch>
                  <a:fillRect/>
                </a:stretch>
              </a:blipFill>
            </p:spPr>
            <p:txBody>
              <a:bodyPr/>
              <a:lstStyle/>
              <a:p>
                <a:r>
                  <a:rPr lang="zh-CN" altLang="en-US">
                    <a:noFill/>
                  </a:rPr>
                  <a:t> </a:t>
                </a:r>
              </a:p>
            </p:txBody>
          </p:sp>
        </mc:Fallback>
      </mc:AlternateContent>
      <p:cxnSp>
        <p:nvCxnSpPr>
          <p:cNvPr id="145" name="直線單箭頭接點 144">
            <a:extLst>
              <a:ext uri="{FF2B5EF4-FFF2-40B4-BE49-F238E27FC236}">
                <a16:creationId xmlns:a16="http://schemas.microsoft.com/office/drawing/2014/main" id="{A8AFCAAF-10B3-4B78-9D58-560632F4C7E1}"/>
              </a:ext>
            </a:extLst>
          </p:cNvPr>
          <p:cNvCxnSpPr>
            <a:cxnSpLocks/>
          </p:cNvCxnSpPr>
          <p:nvPr/>
        </p:nvCxnSpPr>
        <p:spPr>
          <a:xfrm flipV="1">
            <a:off x="8432065" y="5518969"/>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線單箭頭接點 145">
            <a:extLst>
              <a:ext uri="{FF2B5EF4-FFF2-40B4-BE49-F238E27FC236}">
                <a16:creationId xmlns:a16="http://schemas.microsoft.com/office/drawing/2014/main" id="{AFC4CAD1-3CC4-4B14-BB30-F9DDD953646F}"/>
              </a:ext>
            </a:extLst>
          </p:cNvPr>
          <p:cNvCxnSpPr>
            <a:cxnSpLocks/>
          </p:cNvCxnSpPr>
          <p:nvPr/>
        </p:nvCxnSpPr>
        <p:spPr>
          <a:xfrm>
            <a:off x="6985412" y="5800476"/>
            <a:ext cx="2768959"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7" name="群組 146">
            <a:extLst>
              <a:ext uri="{FF2B5EF4-FFF2-40B4-BE49-F238E27FC236}">
                <a16:creationId xmlns:a16="http://schemas.microsoft.com/office/drawing/2014/main" id="{8323770B-696E-42E2-ACD3-663DBB3F91C6}"/>
              </a:ext>
            </a:extLst>
          </p:cNvPr>
          <p:cNvGrpSpPr/>
          <p:nvPr/>
        </p:nvGrpSpPr>
        <p:grpSpPr>
          <a:xfrm>
            <a:off x="9396791" y="4975023"/>
            <a:ext cx="715161" cy="813431"/>
            <a:chOff x="3154887" y="3748362"/>
            <a:chExt cx="715161" cy="813431"/>
          </a:xfrm>
        </p:grpSpPr>
        <p:sp>
          <p:nvSpPr>
            <p:cNvPr id="148" name="矩形 147">
              <a:extLst>
                <a:ext uri="{FF2B5EF4-FFF2-40B4-BE49-F238E27FC236}">
                  <a16:creationId xmlns:a16="http://schemas.microsoft.com/office/drawing/2014/main" id="{9B36872D-A4A6-45F8-8A67-C6C52DF3A85E}"/>
                </a:ext>
              </a:extLst>
            </p:cNvPr>
            <p:cNvSpPr/>
            <p:nvPr/>
          </p:nvSpPr>
          <p:spPr>
            <a:xfrm>
              <a:off x="3346646" y="374836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49" name="文字方塊 148">
                  <a:extLst>
                    <a:ext uri="{FF2B5EF4-FFF2-40B4-BE49-F238E27FC236}">
                      <a16:creationId xmlns:a16="http://schemas.microsoft.com/office/drawing/2014/main" id="{AAB99A89-8376-43D3-AE0C-D0ABD7C02F0C}"/>
                    </a:ext>
                  </a:extLst>
                </p:cNvPr>
                <p:cNvSpPr txBox="1"/>
                <p:nvPr/>
              </p:nvSpPr>
              <p:spPr>
                <a:xfrm>
                  <a:off x="3154887" y="378590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𝒋</m:t>
                            </m:r>
                          </m:sup>
                        </m:sSup>
                      </m:oMath>
                    </m:oMathPara>
                  </a14:m>
                  <a:endParaRPr lang="zh-TW" altLang="en-US" sz="2400" b="1" dirty="0"/>
                </a:p>
              </p:txBody>
            </p:sp>
          </mc:Choice>
          <mc:Fallback xmlns="">
            <p:sp>
              <p:nvSpPr>
                <p:cNvPr id="149" name="文字方塊 148">
                  <a:extLst>
                    <a:ext uri="{FF2B5EF4-FFF2-40B4-BE49-F238E27FC236}">
                      <a16:creationId xmlns:a16="http://schemas.microsoft.com/office/drawing/2014/main" id="{AAB99A89-8376-43D3-AE0C-D0ABD7C02F0C}"/>
                    </a:ext>
                  </a:extLst>
                </p:cNvPr>
                <p:cNvSpPr txBox="1">
                  <a:spLocks noRot="1" noChangeAspect="1" noMove="1" noResize="1" noEditPoints="1" noAdjustHandles="1" noChangeArrowheads="1" noChangeShapeType="1" noTextEdit="1"/>
                </p:cNvSpPr>
                <p:nvPr/>
              </p:nvSpPr>
              <p:spPr>
                <a:xfrm>
                  <a:off x="3154887" y="3785905"/>
                  <a:ext cx="715161" cy="473591"/>
                </a:xfrm>
                <a:prstGeom prst="rect">
                  <a:avLst/>
                </a:prstGeom>
                <a:blipFill>
                  <a:blip r:embed="rId13"/>
                  <a:stretch>
                    <a:fillRect/>
                  </a:stretch>
                </a:blipFill>
              </p:spPr>
              <p:txBody>
                <a:bodyPr/>
                <a:lstStyle/>
                <a:p>
                  <a:r>
                    <a:rPr lang="zh-TW" altLang="en-US">
                      <a:noFill/>
                    </a:rPr>
                    <a:t> </a:t>
                  </a:r>
                </a:p>
              </p:txBody>
            </p:sp>
          </mc:Fallback>
        </mc:AlternateContent>
        <p:cxnSp>
          <p:nvCxnSpPr>
            <p:cNvPr id="150" name="直線單箭頭接點 149">
              <a:extLst>
                <a:ext uri="{FF2B5EF4-FFF2-40B4-BE49-F238E27FC236}">
                  <a16:creationId xmlns:a16="http://schemas.microsoft.com/office/drawing/2014/main" id="{22B55BC7-1769-4A89-97BC-FF8D23C60FE0}"/>
                </a:ext>
              </a:extLst>
            </p:cNvPr>
            <p:cNvCxnSpPr>
              <a:cxnSpLocks/>
            </p:cNvCxnSpPr>
            <p:nvPr/>
          </p:nvCxnSpPr>
          <p:spPr>
            <a:xfrm flipV="1">
              <a:off x="3490646" y="429029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1" name="文字方塊 150">
                <a:extLst>
                  <a:ext uri="{FF2B5EF4-FFF2-40B4-BE49-F238E27FC236}">
                    <a16:creationId xmlns:a16="http://schemas.microsoft.com/office/drawing/2014/main" id="{1823B9F6-342A-4423-AD7F-AA9C79DCB9D4}"/>
                  </a:ext>
                </a:extLst>
              </p:cNvPr>
              <p:cNvSpPr txBox="1"/>
              <p:nvPr/>
            </p:nvSpPr>
            <p:spPr>
              <a:xfrm>
                <a:off x="8107774" y="6121591"/>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𝒋</m:t>
                          </m:r>
                        </m:sup>
                      </m:sSup>
                    </m:oMath>
                  </m:oMathPara>
                </a14:m>
                <a:endParaRPr lang="zh-TW" altLang="en-US" sz="2400" b="1" dirty="0"/>
              </a:p>
            </p:txBody>
          </p:sp>
        </mc:Choice>
        <mc:Fallback xmlns="">
          <p:sp>
            <p:nvSpPr>
              <p:cNvPr id="151" name="文字方塊 150">
                <a:extLst>
                  <a:ext uri="{FF2B5EF4-FFF2-40B4-BE49-F238E27FC236}">
                    <a16:creationId xmlns:a16="http://schemas.microsoft.com/office/drawing/2014/main" id="{1823B9F6-342A-4423-AD7F-AA9C79DCB9D4}"/>
                  </a:ext>
                </a:extLst>
              </p:cNvPr>
              <p:cNvSpPr txBox="1">
                <a:spLocks noRot="1" noChangeAspect="1" noMove="1" noResize="1" noEditPoints="1" noAdjustHandles="1" noChangeArrowheads="1" noChangeShapeType="1" noTextEdit="1"/>
              </p:cNvSpPr>
              <p:nvPr/>
            </p:nvSpPr>
            <p:spPr>
              <a:xfrm>
                <a:off x="8107774" y="6121591"/>
                <a:ext cx="715161" cy="473591"/>
              </a:xfrm>
              <a:prstGeom prst="rect">
                <a:avLst/>
              </a:prstGeom>
              <a:blipFill>
                <a:blip r:embed="rId14"/>
                <a:stretch>
                  <a:fillRect/>
                </a:stretch>
              </a:blipFill>
            </p:spPr>
            <p:txBody>
              <a:bodyPr/>
              <a:lstStyle/>
              <a:p>
                <a:r>
                  <a:rPr lang="zh-CN" altLang="en-US">
                    <a:noFill/>
                  </a:rPr>
                  <a:t> </a:t>
                </a:r>
              </a:p>
            </p:txBody>
          </p:sp>
        </mc:Fallback>
      </mc:AlternateContent>
      <p:grpSp>
        <p:nvGrpSpPr>
          <p:cNvPr id="152" name="群組 151">
            <a:extLst>
              <a:ext uri="{FF2B5EF4-FFF2-40B4-BE49-F238E27FC236}">
                <a16:creationId xmlns:a16="http://schemas.microsoft.com/office/drawing/2014/main" id="{1F5C46DB-D09F-4D1A-B9CA-3BF24D986FA3}"/>
              </a:ext>
            </a:extLst>
          </p:cNvPr>
          <p:cNvGrpSpPr/>
          <p:nvPr/>
        </p:nvGrpSpPr>
        <p:grpSpPr>
          <a:xfrm>
            <a:off x="6674557" y="4975023"/>
            <a:ext cx="715161" cy="813431"/>
            <a:chOff x="1299972" y="3748362"/>
            <a:chExt cx="715161" cy="813431"/>
          </a:xfrm>
        </p:grpSpPr>
        <p:grpSp>
          <p:nvGrpSpPr>
            <p:cNvPr id="153" name="群組 152">
              <a:extLst>
                <a:ext uri="{FF2B5EF4-FFF2-40B4-BE49-F238E27FC236}">
                  <a16:creationId xmlns:a16="http://schemas.microsoft.com/office/drawing/2014/main" id="{AE8154E4-D37E-4827-BE33-1ADFCE55FA94}"/>
                </a:ext>
              </a:extLst>
            </p:cNvPr>
            <p:cNvGrpSpPr/>
            <p:nvPr/>
          </p:nvGrpSpPr>
          <p:grpSpPr>
            <a:xfrm>
              <a:off x="1488062" y="3748362"/>
              <a:ext cx="288000" cy="813431"/>
              <a:chOff x="2212165" y="3748362"/>
              <a:chExt cx="288000" cy="813431"/>
            </a:xfrm>
          </p:grpSpPr>
          <p:sp>
            <p:nvSpPr>
              <p:cNvPr id="155" name="矩形 154">
                <a:extLst>
                  <a:ext uri="{FF2B5EF4-FFF2-40B4-BE49-F238E27FC236}">
                    <a16:creationId xmlns:a16="http://schemas.microsoft.com/office/drawing/2014/main" id="{A7FC94DC-4C30-4E55-B3BB-38B4D7421A06}"/>
                  </a:ext>
                </a:extLst>
              </p:cNvPr>
              <p:cNvSpPr/>
              <p:nvPr/>
            </p:nvSpPr>
            <p:spPr>
              <a:xfrm>
                <a:off x="2212165" y="3748362"/>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156" name="直線單箭頭接點 155">
                <a:extLst>
                  <a:ext uri="{FF2B5EF4-FFF2-40B4-BE49-F238E27FC236}">
                    <a16:creationId xmlns:a16="http://schemas.microsoft.com/office/drawing/2014/main" id="{CFD41D93-EBE4-44E2-9AD0-D7EB7A6A957B}"/>
                  </a:ext>
                </a:extLst>
              </p:cNvPr>
              <p:cNvCxnSpPr>
                <a:cxnSpLocks/>
              </p:cNvCxnSpPr>
              <p:nvPr/>
            </p:nvCxnSpPr>
            <p:spPr>
              <a:xfrm flipV="1">
                <a:off x="2344779" y="429029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4" name="文字方塊 153">
                  <a:extLst>
                    <a:ext uri="{FF2B5EF4-FFF2-40B4-BE49-F238E27FC236}">
                      <a16:creationId xmlns:a16="http://schemas.microsoft.com/office/drawing/2014/main" id="{42B091D5-5DFD-4BCB-8E6D-ABD6C8609303}"/>
                    </a:ext>
                  </a:extLst>
                </p:cNvPr>
                <p:cNvSpPr txBox="1"/>
                <p:nvPr/>
              </p:nvSpPr>
              <p:spPr>
                <a:xfrm>
                  <a:off x="1299972" y="3796179"/>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𝒋</m:t>
                            </m:r>
                          </m:sup>
                        </m:sSup>
                      </m:oMath>
                    </m:oMathPara>
                  </a14:m>
                  <a:endParaRPr lang="zh-TW" altLang="en-US" sz="2400" b="1" dirty="0"/>
                </a:p>
              </p:txBody>
            </p:sp>
          </mc:Choice>
          <mc:Fallback xmlns="">
            <p:sp>
              <p:nvSpPr>
                <p:cNvPr id="154" name="文字方塊 153">
                  <a:extLst>
                    <a:ext uri="{FF2B5EF4-FFF2-40B4-BE49-F238E27FC236}">
                      <a16:creationId xmlns:a16="http://schemas.microsoft.com/office/drawing/2014/main" id="{42B091D5-5DFD-4BCB-8E6D-ABD6C8609303}"/>
                    </a:ext>
                  </a:extLst>
                </p:cNvPr>
                <p:cNvSpPr txBox="1">
                  <a:spLocks noRot="1" noChangeAspect="1" noMove="1" noResize="1" noEditPoints="1" noAdjustHandles="1" noChangeArrowheads="1" noChangeShapeType="1" noTextEdit="1"/>
                </p:cNvSpPr>
                <p:nvPr/>
              </p:nvSpPr>
              <p:spPr>
                <a:xfrm>
                  <a:off x="1299972" y="3796179"/>
                  <a:ext cx="715161" cy="473591"/>
                </a:xfrm>
                <a:prstGeom prst="rect">
                  <a:avLst/>
                </a:prstGeom>
                <a:blipFill>
                  <a:blip r:embed="rId15"/>
                  <a:stretch>
                    <a:fillRect b="-10256"/>
                  </a:stretch>
                </a:blipFill>
              </p:spPr>
              <p:txBody>
                <a:bodyPr/>
                <a:lstStyle/>
                <a:p>
                  <a:r>
                    <a:rPr lang="zh-TW" altLang="en-US">
                      <a:noFill/>
                    </a:rPr>
                    <a:t> </a:t>
                  </a:r>
                </a:p>
              </p:txBody>
            </p:sp>
          </mc:Fallback>
        </mc:AlternateContent>
      </p:grpSp>
      <p:sp>
        <p:nvSpPr>
          <p:cNvPr id="157" name="矩形 156">
            <a:extLst>
              <a:ext uri="{FF2B5EF4-FFF2-40B4-BE49-F238E27FC236}">
                <a16:creationId xmlns:a16="http://schemas.microsoft.com/office/drawing/2014/main" id="{1BC277D8-1DB5-41E0-AADD-C26534F108A3}"/>
              </a:ext>
            </a:extLst>
          </p:cNvPr>
          <p:cNvSpPr/>
          <p:nvPr/>
        </p:nvSpPr>
        <p:spPr>
          <a:xfrm>
            <a:off x="6520603" y="3878266"/>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58" name="文字方塊 157">
                <a:extLst>
                  <a:ext uri="{FF2B5EF4-FFF2-40B4-BE49-F238E27FC236}">
                    <a16:creationId xmlns:a16="http://schemas.microsoft.com/office/drawing/2014/main" id="{DFD6171F-8E7D-4038-BC94-2C90BE25AE41}"/>
                  </a:ext>
                </a:extLst>
              </p:cNvPr>
              <p:cNvSpPr txBox="1"/>
              <p:nvPr/>
            </p:nvSpPr>
            <p:spPr>
              <a:xfrm>
                <a:off x="7136706" y="3413688"/>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𝒋</m:t>
                          </m:r>
                          <m:r>
                            <a:rPr lang="en-US" altLang="zh-TW" sz="2400" b="1" i="1">
                              <a:latin typeface="Cambria Math" panose="02040503050406030204" pitchFamily="18" charset="0"/>
                            </a:rPr>
                            <m:t>,</m:t>
                          </m:r>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158" name="文字方塊 157">
                <a:extLst>
                  <a:ext uri="{FF2B5EF4-FFF2-40B4-BE49-F238E27FC236}">
                    <a16:creationId xmlns:a16="http://schemas.microsoft.com/office/drawing/2014/main" id="{DFD6171F-8E7D-4038-BC94-2C90BE25AE41}"/>
                  </a:ext>
                </a:extLst>
              </p:cNvPr>
              <p:cNvSpPr txBox="1">
                <a:spLocks noRot="1" noChangeAspect="1" noMove="1" noResize="1" noEditPoints="1" noAdjustHandles="1" noChangeArrowheads="1" noChangeShapeType="1" noTextEdit="1"/>
              </p:cNvSpPr>
              <p:nvPr/>
            </p:nvSpPr>
            <p:spPr>
              <a:xfrm>
                <a:off x="7136706" y="3413688"/>
                <a:ext cx="715161" cy="473591"/>
              </a:xfrm>
              <a:prstGeom prst="rect">
                <a:avLst/>
              </a:prstGeom>
              <a:blipFill>
                <a:blip r:embed="rId16"/>
                <a:stretch>
                  <a:fillRect b="-7692"/>
                </a:stretch>
              </a:blipFill>
            </p:spPr>
            <p:txBody>
              <a:bodyPr/>
              <a:lstStyle/>
              <a:p>
                <a:r>
                  <a:rPr lang="zh-CN" altLang="en-US">
                    <a:noFill/>
                  </a:rPr>
                  <a:t> </a:t>
                </a:r>
              </a:p>
            </p:txBody>
          </p:sp>
        </mc:Fallback>
      </mc:AlternateContent>
      <p:sp>
        <p:nvSpPr>
          <p:cNvPr id="159" name="矩形 158">
            <a:extLst>
              <a:ext uri="{FF2B5EF4-FFF2-40B4-BE49-F238E27FC236}">
                <a16:creationId xmlns:a16="http://schemas.microsoft.com/office/drawing/2014/main" id="{D894C578-DF7D-407A-9534-3E9D345E3EAC}"/>
              </a:ext>
            </a:extLst>
          </p:cNvPr>
          <p:cNvSpPr/>
          <p:nvPr/>
        </p:nvSpPr>
        <p:spPr>
          <a:xfrm>
            <a:off x="7240398" y="3862876"/>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60" name="文字方塊 159">
                <a:extLst>
                  <a:ext uri="{FF2B5EF4-FFF2-40B4-BE49-F238E27FC236}">
                    <a16:creationId xmlns:a16="http://schemas.microsoft.com/office/drawing/2014/main" id="{D4E6863D-4EC1-45B6-AE20-803112A8F46D}"/>
                  </a:ext>
                </a:extLst>
              </p:cNvPr>
              <p:cNvSpPr txBox="1"/>
              <p:nvPr/>
            </p:nvSpPr>
            <p:spPr>
              <a:xfrm>
                <a:off x="6397648" y="3403707"/>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𝒋</m:t>
                          </m:r>
                          <m:r>
                            <a:rPr lang="en-US" altLang="zh-TW" sz="2400" b="1" i="1">
                              <a:latin typeface="Cambria Math" panose="02040503050406030204" pitchFamily="18" charset="0"/>
                            </a:rPr>
                            <m:t>,</m:t>
                          </m:r>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160" name="文字方塊 159">
                <a:extLst>
                  <a:ext uri="{FF2B5EF4-FFF2-40B4-BE49-F238E27FC236}">
                    <a16:creationId xmlns:a16="http://schemas.microsoft.com/office/drawing/2014/main" id="{D4E6863D-4EC1-45B6-AE20-803112A8F46D}"/>
                  </a:ext>
                </a:extLst>
              </p:cNvPr>
              <p:cNvSpPr txBox="1">
                <a:spLocks noRot="1" noChangeAspect="1" noMove="1" noResize="1" noEditPoints="1" noAdjustHandles="1" noChangeArrowheads="1" noChangeShapeType="1" noTextEdit="1"/>
              </p:cNvSpPr>
              <p:nvPr/>
            </p:nvSpPr>
            <p:spPr>
              <a:xfrm>
                <a:off x="6397648" y="3403707"/>
                <a:ext cx="715161" cy="473591"/>
              </a:xfrm>
              <a:prstGeom prst="rect">
                <a:avLst/>
              </a:prstGeom>
              <a:blipFill>
                <a:blip r:embed="rId17"/>
                <a:stretch>
                  <a:fillRect b="-7692"/>
                </a:stretch>
              </a:blipFill>
            </p:spPr>
            <p:txBody>
              <a:bodyPr/>
              <a:lstStyle/>
              <a:p>
                <a:r>
                  <a:rPr lang="zh-CN" altLang="en-US">
                    <a:noFill/>
                  </a:rPr>
                  <a:t> </a:t>
                </a:r>
              </a:p>
            </p:txBody>
          </p:sp>
        </mc:Fallback>
      </mc:AlternateContent>
      <p:cxnSp>
        <p:nvCxnSpPr>
          <p:cNvPr id="162" name="直線單箭頭接點 161">
            <a:extLst>
              <a:ext uri="{FF2B5EF4-FFF2-40B4-BE49-F238E27FC236}">
                <a16:creationId xmlns:a16="http://schemas.microsoft.com/office/drawing/2014/main" id="{E39BDB91-DBF6-4144-86B6-4D1801C28215}"/>
              </a:ext>
            </a:extLst>
          </p:cNvPr>
          <p:cNvCxnSpPr>
            <a:cxnSpLocks/>
          </p:cNvCxnSpPr>
          <p:nvPr/>
        </p:nvCxnSpPr>
        <p:spPr>
          <a:xfrm>
            <a:off x="8119823" y="4716681"/>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3" name="直線單箭頭接點 162">
            <a:extLst>
              <a:ext uri="{FF2B5EF4-FFF2-40B4-BE49-F238E27FC236}">
                <a16:creationId xmlns:a16="http://schemas.microsoft.com/office/drawing/2014/main" id="{5247A413-CB58-4A93-BF6C-C8077A5E86C4}"/>
              </a:ext>
            </a:extLst>
          </p:cNvPr>
          <p:cNvCxnSpPr>
            <a:cxnSpLocks/>
          </p:cNvCxnSpPr>
          <p:nvPr/>
        </p:nvCxnSpPr>
        <p:spPr>
          <a:xfrm flipV="1">
            <a:off x="8097994" y="4453894"/>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直線單箭頭接點 163">
            <a:extLst>
              <a:ext uri="{FF2B5EF4-FFF2-40B4-BE49-F238E27FC236}">
                <a16:creationId xmlns:a16="http://schemas.microsoft.com/office/drawing/2014/main" id="{A5A08BF7-F061-4887-8ABA-D5BE774D695B}"/>
              </a:ext>
            </a:extLst>
          </p:cNvPr>
          <p:cNvCxnSpPr>
            <a:cxnSpLocks/>
          </p:cNvCxnSpPr>
          <p:nvPr/>
        </p:nvCxnSpPr>
        <p:spPr>
          <a:xfrm flipV="1">
            <a:off x="8797361" y="4439998"/>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65" name="矩形 164">
            <a:extLst>
              <a:ext uri="{FF2B5EF4-FFF2-40B4-BE49-F238E27FC236}">
                <a16:creationId xmlns:a16="http://schemas.microsoft.com/office/drawing/2014/main" id="{D0427B6D-3431-4783-B2E1-72D686D626F9}"/>
              </a:ext>
            </a:extLst>
          </p:cNvPr>
          <p:cNvSpPr/>
          <p:nvPr/>
        </p:nvSpPr>
        <p:spPr>
          <a:xfrm>
            <a:off x="7953994" y="3876154"/>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66" name="文字方塊 165">
                <a:extLst>
                  <a:ext uri="{FF2B5EF4-FFF2-40B4-BE49-F238E27FC236}">
                    <a16:creationId xmlns:a16="http://schemas.microsoft.com/office/drawing/2014/main" id="{049B8D0A-1FBF-421E-BEFD-1197C26F1F48}"/>
                  </a:ext>
                </a:extLst>
              </p:cNvPr>
              <p:cNvSpPr txBox="1"/>
              <p:nvPr/>
            </p:nvSpPr>
            <p:spPr>
              <a:xfrm>
                <a:off x="8570097" y="3411576"/>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𝒋</m:t>
                          </m:r>
                          <m:r>
                            <a:rPr lang="en-US" altLang="zh-TW" sz="2400" b="1" i="1">
                              <a:latin typeface="Cambria Math" panose="02040503050406030204" pitchFamily="18" charset="0"/>
                            </a:rPr>
                            <m:t>,</m:t>
                          </m:r>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166" name="文字方塊 165">
                <a:extLst>
                  <a:ext uri="{FF2B5EF4-FFF2-40B4-BE49-F238E27FC236}">
                    <a16:creationId xmlns:a16="http://schemas.microsoft.com/office/drawing/2014/main" id="{049B8D0A-1FBF-421E-BEFD-1197C26F1F48}"/>
                  </a:ext>
                </a:extLst>
              </p:cNvPr>
              <p:cNvSpPr txBox="1">
                <a:spLocks noRot="1" noChangeAspect="1" noMove="1" noResize="1" noEditPoints="1" noAdjustHandles="1" noChangeArrowheads="1" noChangeShapeType="1" noTextEdit="1"/>
              </p:cNvSpPr>
              <p:nvPr/>
            </p:nvSpPr>
            <p:spPr>
              <a:xfrm>
                <a:off x="8570097" y="3411576"/>
                <a:ext cx="715161" cy="473591"/>
              </a:xfrm>
              <a:prstGeom prst="rect">
                <a:avLst/>
              </a:prstGeom>
              <a:blipFill>
                <a:blip r:embed="rId18"/>
                <a:stretch>
                  <a:fillRect/>
                </a:stretch>
              </a:blipFill>
            </p:spPr>
            <p:txBody>
              <a:bodyPr/>
              <a:lstStyle/>
              <a:p>
                <a:r>
                  <a:rPr lang="zh-CN" altLang="en-US">
                    <a:noFill/>
                  </a:rPr>
                  <a:t> </a:t>
                </a:r>
              </a:p>
            </p:txBody>
          </p:sp>
        </mc:Fallback>
      </mc:AlternateContent>
      <p:sp>
        <p:nvSpPr>
          <p:cNvPr id="167" name="矩形 166">
            <a:extLst>
              <a:ext uri="{FF2B5EF4-FFF2-40B4-BE49-F238E27FC236}">
                <a16:creationId xmlns:a16="http://schemas.microsoft.com/office/drawing/2014/main" id="{BCF914FA-1ED9-4BA6-90A3-519A5E75006E}"/>
              </a:ext>
            </a:extLst>
          </p:cNvPr>
          <p:cNvSpPr/>
          <p:nvPr/>
        </p:nvSpPr>
        <p:spPr>
          <a:xfrm>
            <a:off x="8673789" y="3860764"/>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68" name="文字方塊 167">
                <a:extLst>
                  <a:ext uri="{FF2B5EF4-FFF2-40B4-BE49-F238E27FC236}">
                    <a16:creationId xmlns:a16="http://schemas.microsoft.com/office/drawing/2014/main" id="{C3084C0B-494B-4A76-A8B4-A485FA58B444}"/>
                  </a:ext>
                </a:extLst>
              </p:cNvPr>
              <p:cNvSpPr txBox="1"/>
              <p:nvPr/>
            </p:nvSpPr>
            <p:spPr>
              <a:xfrm>
                <a:off x="7852317" y="3402890"/>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𝒋</m:t>
                          </m:r>
                          <m:r>
                            <a:rPr lang="en-US" altLang="zh-TW" sz="2400" b="1" i="1">
                              <a:latin typeface="Cambria Math" panose="02040503050406030204" pitchFamily="18" charset="0"/>
                            </a:rPr>
                            <m:t>,</m:t>
                          </m:r>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168" name="文字方塊 167">
                <a:extLst>
                  <a:ext uri="{FF2B5EF4-FFF2-40B4-BE49-F238E27FC236}">
                    <a16:creationId xmlns:a16="http://schemas.microsoft.com/office/drawing/2014/main" id="{C3084C0B-494B-4A76-A8B4-A485FA58B444}"/>
                  </a:ext>
                </a:extLst>
              </p:cNvPr>
              <p:cNvSpPr txBox="1">
                <a:spLocks noRot="1" noChangeAspect="1" noMove="1" noResize="1" noEditPoints="1" noAdjustHandles="1" noChangeArrowheads="1" noChangeShapeType="1" noTextEdit="1"/>
              </p:cNvSpPr>
              <p:nvPr/>
            </p:nvSpPr>
            <p:spPr>
              <a:xfrm>
                <a:off x="7852317" y="3402890"/>
                <a:ext cx="715161" cy="473591"/>
              </a:xfrm>
              <a:prstGeom prst="rect">
                <a:avLst/>
              </a:prstGeom>
              <a:blipFill>
                <a:blip r:embed="rId19"/>
                <a:stretch>
                  <a:fillRect/>
                </a:stretch>
              </a:blipFill>
            </p:spPr>
            <p:txBody>
              <a:bodyPr/>
              <a:lstStyle/>
              <a:p>
                <a:r>
                  <a:rPr lang="zh-CN" altLang="en-US">
                    <a:noFill/>
                  </a:rPr>
                  <a:t> </a:t>
                </a:r>
              </a:p>
            </p:txBody>
          </p:sp>
        </mc:Fallback>
      </mc:AlternateContent>
      <p:cxnSp>
        <p:nvCxnSpPr>
          <p:cNvPr id="169" name="直線單箭頭接點 168">
            <a:extLst>
              <a:ext uri="{FF2B5EF4-FFF2-40B4-BE49-F238E27FC236}">
                <a16:creationId xmlns:a16="http://schemas.microsoft.com/office/drawing/2014/main" id="{18125834-BB27-4104-8BE8-742A89940A8B}"/>
              </a:ext>
            </a:extLst>
          </p:cNvPr>
          <p:cNvCxnSpPr>
            <a:cxnSpLocks/>
          </p:cNvCxnSpPr>
          <p:nvPr/>
        </p:nvCxnSpPr>
        <p:spPr>
          <a:xfrm>
            <a:off x="9413985" y="4713750"/>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0" name="直線單箭頭接點 169">
            <a:extLst>
              <a:ext uri="{FF2B5EF4-FFF2-40B4-BE49-F238E27FC236}">
                <a16:creationId xmlns:a16="http://schemas.microsoft.com/office/drawing/2014/main" id="{D73B6641-4B45-4FFA-AFEF-9B63389BEF6E}"/>
              </a:ext>
            </a:extLst>
          </p:cNvPr>
          <p:cNvCxnSpPr>
            <a:cxnSpLocks/>
          </p:cNvCxnSpPr>
          <p:nvPr/>
        </p:nvCxnSpPr>
        <p:spPr>
          <a:xfrm flipV="1">
            <a:off x="9392156" y="4450963"/>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直線單箭頭接點 170">
            <a:extLst>
              <a:ext uri="{FF2B5EF4-FFF2-40B4-BE49-F238E27FC236}">
                <a16:creationId xmlns:a16="http://schemas.microsoft.com/office/drawing/2014/main" id="{EC4A417B-89C4-4BB8-9006-F7BE8FB29823}"/>
              </a:ext>
            </a:extLst>
          </p:cNvPr>
          <p:cNvCxnSpPr>
            <a:cxnSpLocks/>
          </p:cNvCxnSpPr>
          <p:nvPr/>
        </p:nvCxnSpPr>
        <p:spPr>
          <a:xfrm flipV="1">
            <a:off x="10091523" y="4437067"/>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72" name="矩形 171">
            <a:extLst>
              <a:ext uri="{FF2B5EF4-FFF2-40B4-BE49-F238E27FC236}">
                <a16:creationId xmlns:a16="http://schemas.microsoft.com/office/drawing/2014/main" id="{AA0D07F5-F17A-4A33-8A87-6F438F59BAB2}"/>
              </a:ext>
            </a:extLst>
          </p:cNvPr>
          <p:cNvSpPr/>
          <p:nvPr/>
        </p:nvSpPr>
        <p:spPr>
          <a:xfrm>
            <a:off x="9248156" y="387322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73" name="文字方塊 172">
                <a:extLst>
                  <a:ext uri="{FF2B5EF4-FFF2-40B4-BE49-F238E27FC236}">
                    <a16:creationId xmlns:a16="http://schemas.microsoft.com/office/drawing/2014/main" id="{D50407BE-769C-4470-9EC6-A20901DDC8CA}"/>
                  </a:ext>
                </a:extLst>
              </p:cNvPr>
              <p:cNvSpPr txBox="1"/>
              <p:nvPr/>
            </p:nvSpPr>
            <p:spPr>
              <a:xfrm>
                <a:off x="9864259" y="340864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𝒋</m:t>
                          </m:r>
                          <m:r>
                            <a:rPr lang="en-US" altLang="zh-TW" sz="2400" b="1" i="1">
                              <a:latin typeface="Cambria Math" panose="02040503050406030204" pitchFamily="18" charset="0"/>
                            </a:rPr>
                            <m:t>,</m:t>
                          </m:r>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173" name="文字方塊 172">
                <a:extLst>
                  <a:ext uri="{FF2B5EF4-FFF2-40B4-BE49-F238E27FC236}">
                    <a16:creationId xmlns:a16="http://schemas.microsoft.com/office/drawing/2014/main" id="{D50407BE-769C-4470-9EC6-A20901DDC8CA}"/>
                  </a:ext>
                </a:extLst>
              </p:cNvPr>
              <p:cNvSpPr txBox="1">
                <a:spLocks noRot="1" noChangeAspect="1" noMove="1" noResize="1" noEditPoints="1" noAdjustHandles="1" noChangeArrowheads="1" noChangeShapeType="1" noTextEdit="1"/>
              </p:cNvSpPr>
              <p:nvPr/>
            </p:nvSpPr>
            <p:spPr>
              <a:xfrm>
                <a:off x="9864259" y="3408645"/>
                <a:ext cx="715161" cy="473591"/>
              </a:xfrm>
              <a:prstGeom prst="rect">
                <a:avLst/>
              </a:prstGeom>
              <a:blipFill>
                <a:blip r:embed="rId20"/>
                <a:stretch>
                  <a:fillRect/>
                </a:stretch>
              </a:blipFill>
            </p:spPr>
            <p:txBody>
              <a:bodyPr/>
              <a:lstStyle/>
              <a:p>
                <a:r>
                  <a:rPr lang="zh-CN" altLang="en-US">
                    <a:noFill/>
                  </a:rPr>
                  <a:t> </a:t>
                </a:r>
              </a:p>
            </p:txBody>
          </p:sp>
        </mc:Fallback>
      </mc:AlternateContent>
      <p:sp>
        <p:nvSpPr>
          <p:cNvPr id="174" name="矩形 173">
            <a:extLst>
              <a:ext uri="{FF2B5EF4-FFF2-40B4-BE49-F238E27FC236}">
                <a16:creationId xmlns:a16="http://schemas.microsoft.com/office/drawing/2014/main" id="{66E2A0A3-9E7B-4E0C-B05F-DCFFCD7CBA43}"/>
              </a:ext>
            </a:extLst>
          </p:cNvPr>
          <p:cNvSpPr/>
          <p:nvPr/>
        </p:nvSpPr>
        <p:spPr>
          <a:xfrm>
            <a:off x="9967951" y="385783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75" name="文字方塊 174">
                <a:extLst>
                  <a:ext uri="{FF2B5EF4-FFF2-40B4-BE49-F238E27FC236}">
                    <a16:creationId xmlns:a16="http://schemas.microsoft.com/office/drawing/2014/main" id="{06B0F45E-DF7E-4906-A2A2-1DA5071307CE}"/>
                  </a:ext>
                </a:extLst>
              </p:cNvPr>
              <p:cNvSpPr txBox="1"/>
              <p:nvPr/>
            </p:nvSpPr>
            <p:spPr>
              <a:xfrm>
                <a:off x="9200944" y="3397696"/>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𝒋</m:t>
                          </m:r>
                          <m:r>
                            <a:rPr lang="en-US" altLang="zh-TW" sz="2400" b="1" i="1">
                              <a:latin typeface="Cambria Math" panose="02040503050406030204" pitchFamily="18" charset="0"/>
                            </a:rPr>
                            <m:t>,</m:t>
                          </m:r>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175" name="文字方塊 174">
                <a:extLst>
                  <a:ext uri="{FF2B5EF4-FFF2-40B4-BE49-F238E27FC236}">
                    <a16:creationId xmlns:a16="http://schemas.microsoft.com/office/drawing/2014/main" id="{06B0F45E-DF7E-4906-A2A2-1DA5071307CE}"/>
                  </a:ext>
                </a:extLst>
              </p:cNvPr>
              <p:cNvSpPr txBox="1">
                <a:spLocks noRot="1" noChangeAspect="1" noMove="1" noResize="1" noEditPoints="1" noAdjustHandles="1" noChangeArrowheads="1" noChangeShapeType="1" noTextEdit="1"/>
              </p:cNvSpPr>
              <p:nvPr/>
            </p:nvSpPr>
            <p:spPr>
              <a:xfrm>
                <a:off x="9200944" y="3397696"/>
                <a:ext cx="715161" cy="473591"/>
              </a:xfrm>
              <a:prstGeom prst="rect">
                <a:avLst/>
              </a:prstGeom>
              <a:blipFill>
                <a:blip r:embed="rId21"/>
                <a:stretch>
                  <a:fillRect/>
                </a:stretch>
              </a:blipFill>
            </p:spPr>
            <p:txBody>
              <a:bodyPr/>
              <a:lstStyle/>
              <a:p>
                <a:r>
                  <a:rPr lang="zh-CN" altLang="en-US">
                    <a:noFill/>
                  </a:rPr>
                  <a:t> </a:t>
                </a:r>
              </a:p>
            </p:txBody>
          </p:sp>
        </mc:Fallback>
      </mc:AlternateContent>
      <p:grpSp>
        <p:nvGrpSpPr>
          <p:cNvPr id="176" name="群組 175">
            <a:extLst>
              <a:ext uri="{FF2B5EF4-FFF2-40B4-BE49-F238E27FC236}">
                <a16:creationId xmlns:a16="http://schemas.microsoft.com/office/drawing/2014/main" id="{C80A486D-33A7-447C-BDDE-5A21BDDFECB6}"/>
              </a:ext>
            </a:extLst>
          </p:cNvPr>
          <p:cNvGrpSpPr/>
          <p:nvPr/>
        </p:nvGrpSpPr>
        <p:grpSpPr>
          <a:xfrm>
            <a:off x="5873959" y="756045"/>
            <a:ext cx="715161" cy="605813"/>
            <a:chOff x="635402" y="1337615"/>
            <a:chExt cx="715161" cy="605813"/>
          </a:xfrm>
        </p:grpSpPr>
        <p:sp>
          <p:nvSpPr>
            <p:cNvPr id="177" name="矩形 176">
              <a:extLst>
                <a:ext uri="{FF2B5EF4-FFF2-40B4-BE49-F238E27FC236}">
                  <a16:creationId xmlns:a16="http://schemas.microsoft.com/office/drawing/2014/main" id="{46973DD6-6DCC-40CC-91A0-61F94845BE07}"/>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8" name="文字方塊 177">
                  <a:extLst>
                    <a:ext uri="{FF2B5EF4-FFF2-40B4-BE49-F238E27FC236}">
                      <a16:creationId xmlns:a16="http://schemas.microsoft.com/office/drawing/2014/main" id="{55279803-A406-401B-B21E-523EB4209FF1}"/>
                    </a:ext>
                  </a:extLst>
                </p:cNvPr>
                <p:cNvSpPr txBox="1"/>
                <p:nvPr/>
              </p:nvSpPr>
              <p:spPr>
                <a:xfrm>
                  <a:off x="635402" y="1417137"/>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178" name="文字方塊 177">
                  <a:extLst>
                    <a:ext uri="{FF2B5EF4-FFF2-40B4-BE49-F238E27FC236}">
                      <a16:creationId xmlns:a16="http://schemas.microsoft.com/office/drawing/2014/main" id="{55279803-A406-401B-B21E-523EB4209FF1}"/>
                    </a:ext>
                  </a:extLst>
                </p:cNvPr>
                <p:cNvSpPr txBox="1">
                  <a:spLocks noRot="1" noChangeAspect="1" noMove="1" noResize="1" noEditPoints="1" noAdjustHandles="1" noChangeArrowheads="1" noChangeShapeType="1" noTextEdit="1"/>
                </p:cNvSpPr>
                <p:nvPr/>
              </p:nvSpPr>
              <p:spPr>
                <a:xfrm>
                  <a:off x="635402" y="1417137"/>
                  <a:ext cx="715161" cy="473591"/>
                </a:xfrm>
                <a:prstGeom prst="rect">
                  <a:avLst/>
                </a:prstGeom>
                <a:blipFill>
                  <a:blip r:embed="rId22"/>
                  <a:stretch>
                    <a:fillRect/>
                  </a:stretch>
                </a:blipFill>
              </p:spPr>
              <p:txBody>
                <a:bodyPr/>
                <a:lstStyle/>
                <a:p>
                  <a:r>
                    <a:rPr lang="zh-TW" altLang="en-US">
                      <a:noFill/>
                    </a:rPr>
                    <a:t> </a:t>
                  </a:r>
                </a:p>
              </p:txBody>
            </p:sp>
          </mc:Fallback>
        </mc:AlternateContent>
      </p:grpSp>
      <p:cxnSp>
        <p:nvCxnSpPr>
          <p:cNvPr id="118" name="直線單箭頭接點 117">
            <a:extLst>
              <a:ext uri="{FF2B5EF4-FFF2-40B4-BE49-F238E27FC236}">
                <a16:creationId xmlns:a16="http://schemas.microsoft.com/office/drawing/2014/main" id="{639E50D1-C367-4D25-AB72-A5FD215B68F2}"/>
              </a:ext>
            </a:extLst>
          </p:cNvPr>
          <p:cNvCxnSpPr>
            <a:cxnSpLocks/>
            <a:stCxn id="65" idx="0"/>
            <a:endCxn id="120" idx="2"/>
          </p:cNvCxnSpPr>
          <p:nvPr/>
        </p:nvCxnSpPr>
        <p:spPr>
          <a:xfrm flipV="1">
            <a:off x="2435874" y="2518497"/>
            <a:ext cx="5590474" cy="9164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a:extLst>
              <a:ext uri="{FF2B5EF4-FFF2-40B4-BE49-F238E27FC236}">
                <a16:creationId xmlns:a16="http://schemas.microsoft.com/office/drawing/2014/main" id="{C9EDB4F9-2812-467B-9C59-E6DCD6F16C5B}"/>
              </a:ext>
            </a:extLst>
          </p:cNvPr>
          <p:cNvCxnSpPr>
            <a:cxnSpLocks/>
          </p:cNvCxnSpPr>
          <p:nvPr/>
        </p:nvCxnSpPr>
        <p:spPr>
          <a:xfrm>
            <a:off x="8200249" y="2497623"/>
            <a:ext cx="10641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橢圓 119">
            <a:extLst>
              <a:ext uri="{FF2B5EF4-FFF2-40B4-BE49-F238E27FC236}">
                <a16:creationId xmlns:a16="http://schemas.microsoft.com/office/drawing/2014/main" id="{422D58AD-34BF-4383-9B94-2090FAF603AE}"/>
              </a:ext>
            </a:extLst>
          </p:cNvPr>
          <p:cNvSpPr/>
          <p:nvPr/>
        </p:nvSpPr>
        <p:spPr>
          <a:xfrm>
            <a:off x="8026348" y="2428497"/>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21" name="直線單箭頭接點 120">
            <a:extLst>
              <a:ext uri="{FF2B5EF4-FFF2-40B4-BE49-F238E27FC236}">
                <a16:creationId xmlns:a16="http://schemas.microsoft.com/office/drawing/2014/main" id="{E155D855-11B8-483B-9CA2-9D925F9944F4}"/>
              </a:ext>
            </a:extLst>
          </p:cNvPr>
          <p:cNvCxnSpPr>
            <a:cxnSpLocks/>
          </p:cNvCxnSpPr>
          <p:nvPr/>
        </p:nvCxnSpPr>
        <p:spPr>
          <a:xfrm flipV="1">
            <a:off x="8119822" y="2608497"/>
            <a:ext cx="0" cy="9000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2" name="群組 121">
            <a:extLst>
              <a:ext uri="{FF2B5EF4-FFF2-40B4-BE49-F238E27FC236}">
                <a16:creationId xmlns:a16="http://schemas.microsoft.com/office/drawing/2014/main" id="{892A7AE2-6FB4-41FA-92AC-23090057351A}"/>
              </a:ext>
            </a:extLst>
          </p:cNvPr>
          <p:cNvGrpSpPr/>
          <p:nvPr/>
        </p:nvGrpSpPr>
        <p:grpSpPr>
          <a:xfrm>
            <a:off x="9270375" y="2337058"/>
            <a:ext cx="298383" cy="310013"/>
            <a:chOff x="-105878" y="1740168"/>
            <a:chExt cx="461666" cy="461665"/>
          </a:xfrm>
        </p:grpSpPr>
        <p:sp>
          <p:nvSpPr>
            <p:cNvPr id="123" name="矩形 122">
              <a:extLst>
                <a:ext uri="{FF2B5EF4-FFF2-40B4-BE49-F238E27FC236}">
                  <a16:creationId xmlns:a16="http://schemas.microsoft.com/office/drawing/2014/main" id="{DF6F9045-93FE-4EE0-960A-2EBFB8FE6B14}"/>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24" name="群組 123">
              <a:extLst>
                <a:ext uri="{FF2B5EF4-FFF2-40B4-BE49-F238E27FC236}">
                  <a16:creationId xmlns:a16="http://schemas.microsoft.com/office/drawing/2014/main" id="{49C802D6-6C4B-4086-A6D3-59B0E7DCB845}"/>
                </a:ext>
              </a:extLst>
            </p:cNvPr>
            <p:cNvGrpSpPr/>
            <p:nvPr/>
          </p:nvGrpSpPr>
          <p:grpSpPr>
            <a:xfrm rot="21265833">
              <a:off x="-30571" y="1828628"/>
              <a:ext cx="317144" cy="302092"/>
              <a:chOff x="-43095" y="1828685"/>
              <a:chExt cx="317144" cy="302092"/>
            </a:xfrm>
          </p:grpSpPr>
          <p:cxnSp>
            <p:nvCxnSpPr>
              <p:cNvPr id="125" name="直線接點 124">
                <a:extLst>
                  <a:ext uri="{FF2B5EF4-FFF2-40B4-BE49-F238E27FC236}">
                    <a16:creationId xmlns:a16="http://schemas.microsoft.com/office/drawing/2014/main" id="{356E42B5-91DC-4514-8679-11D887065DE4}"/>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線接點 125">
                <a:extLst>
                  <a:ext uri="{FF2B5EF4-FFF2-40B4-BE49-F238E27FC236}">
                    <a16:creationId xmlns:a16="http://schemas.microsoft.com/office/drawing/2014/main" id="{95FD0C5A-771D-4937-AEB5-F81026C46384}"/>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27" name="直線單箭頭接點 126">
            <a:extLst>
              <a:ext uri="{FF2B5EF4-FFF2-40B4-BE49-F238E27FC236}">
                <a16:creationId xmlns:a16="http://schemas.microsoft.com/office/drawing/2014/main" id="{270141EF-E27D-4089-B320-1EE194C9963E}"/>
              </a:ext>
            </a:extLst>
          </p:cNvPr>
          <p:cNvCxnSpPr>
            <a:cxnSpLocks/>
          </p:cNvCxnSpPr>
          <p:nvPr/>
        </p:nvCxnSpPr>
        <p:spPr>
          <a:xfrm flipV="1">
            <a:off x="9430293" y="2647070"/>
            <a:ext cx="0" cy="8726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線單箭頭接點 127">
            <a:extLst>
              <a:ext uri="{FF2B5EF4-FFF2-40B4-BE49-F238E27FC236}">
                <a16:creationId xmlns:a16="http://schemas.microsoft.com/office/drawing/2014/main" id="{778EA6E3-7FFC-41B5-89E6-D3DF97D875B2}"/>
              </a:ext>
            </a:extLst>
          </p:cNvPr>
          <p:cNvCxnSpPr>
            <a:cxnSpLocks/>
          </p:cNvCxnSpPr>
          <p:nvPr/>
        </p:nvCxnSpPr>
        <p:spPr>
          <a:xfrm flipH="1" flipV="1">
            <a:off x="9415906" y="1072362"/>
            <a:ext cx="0" cy="1264697"/>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直線單箭頭接點 128">
            <a:extLst>
              <a:ext uri="{FF2B5EF4-FFF2-40B4-BE49-F238E27FC236}">
                <a16:creationId xmlns:a16="http://schemas.microsoft.com/office/drawing/2014/main" id="{94B0D476-B88C-41B2-B88A-0C41B9A678CA}"/>
              </a:ext>
            </a:extLst>
          </p:cNvPr>
          <p:cNvCxnSpPr>
            <a:cxnSpLocks/>
          </p:cNvCxnSpPr>
          <p:nvPr/>
        </p:nvCxnSpPr>
        <p:spPr>
          <a:xfrm flipH="1">
            <a:off x="6461264" y="1056160"/>
            <a:ext cx="295272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0" name="群組 129">
            <a:extLst>
              <a:ext uri="{FF2B5EF4-FFF2-40B4-BE49-F238E27FC236}">
                <a16:creationId xmlns:a16="http://schemas.microsoft.com/office/drawing/2014/main" id="{18A1249D-5B6D-43BF-B80E-6EA40DF6BD7B}"/>
              </a:ext>
            </a:extLst>
          </p:cNvPr>
          <p:cNvGrpSpPr/>
          <p:nvPr/>
        </p:nvGrpSpPr>
        <p:grpSpPr>
          <a:xfrm>
            <a:off x="4934158" y="2346901"/>
            <a:ext cx="298383" cy="310013"/>
            <a:chOff x="-105878" y="1740168"/>
            <a:chExt cx="461666" cy="461665"/>
          </a:xfrm>
        </p:grpSpPr>
        <p:sp>
          <p:nvSpPr>
            <p:cNvPr id="131" name="矩形 130">
              <a:extLst>
                <a:ext uri="{FF2B5EF4-FFF2-40B4-BE49-F238E27FC236}">
                  <a16:creationId xmlns:a16="http://schemas.microsoft.com/office/drawing/2014/main" id="{1893E83D-35DD-4BF2-948F-196C72891672}"/>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32" name="群組 131">
              <a:extLst>
                <a:ext uri="{FF2B5EF4-FFF2-40B4-BE49-F238E27FC236}">
                  <a16:creationId xmlns:a16="http://schemas.microsoft.com/office/drawing/2014/main" id="{5256D93F-8ABA-410E-82A8-5956F6A3F159}"/>
                </a:ext>
              </a:extLst>
            </p:cNvPr>
            <p:cNvGrpSpPr/>
            <p:nvPr/>
          </p:nvGrpSpPr>
          <p:grpSpPr>
            <a:xfrm rot="21265833">
              <a:off x="-30571" y="1828628"/>
              <a:ext cx="317144" cy="302092"/>
              <a:chOff x="-43095" y="1828685"/>
              <a:chExt cx="317144" cy="302092"/>
            </a:xfrm>
          </p:grpSpPr>
          <p:cxnSp>
            <p:nvCxnSpPr>
              <p:cNvPr id="133" name="直線接點 132">
                <a:extLst>
                  <a:ext uri="{FF2B5EF4-FFF2-40B4-BE49-F238E27FC236}">
                    <a16:creationId xmlns:a16="http://schemas.microsoft.com/office/drawing/2014/main" id="{FBE09387-6E5C-44B8-A3B8-DCAE490519DD}"/>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線接點 133">
                <a:extLst>
                  <a:ext uri="{FF2B5EF4-FFF2-40B4-BE49-F238E27FC236}">
                    <a16:creationId xmlns:a16="http://schemas.microsoft.com/office/drawing/2014/main" id="{4063C960-8AD5-433C-8E80-85A500164DA3}"/>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35" name="橢圓 134">
            <a:extLst>
              <a:ext uri="{FF2B5EF4-FFF2-40B4-BE49-F238E27FC236}">
                <a16:creationId xmlns:a16="http://schemas.microsoft.com/office/drawing/2014/main" id="{A8AFD71D-4AB3-4288-9848-1AD56C58F527}"/>
              </a:ext>
            </a:extLst>
          </p:cNvPr>
          <p:cNvSpPr/>
          <p:nvPr/>
        </p:nvSpPr>
        <p:spPr>
          <a:xfrm>
            <a:off x="3686544" y="2402402"/>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61" name="直線單箭頭接點 160">
            <a:extLst>
              <a:ext uri="{FF2B5EF4-FFF2-40B4-BE49-F238E27FC236}">
                <a16:creationId xmlns:a16="http://schemas.microsoft.com/office/drawing/2014/main" id="{17BD5EA0-67CC-4BDC-9CF7-8BBA0F349714}"/>
              </a:ext>
            </a:extLst>
          </p:cNvPr>
          <p:cNvCxnSpPr>
            <a:cxnSpLocks/>
            <a:endCxn id="135" idx="3"/>
          </p:cNvCxnSpPr>
          <p:nvPr/>
        </p:nvCxnSpPr>
        <p:spPr>
          <a:xfrm flipV="1">
            <a:off x="2336626" y="2556042"/>
            <a:ext cx="1376279" cy="8685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直線單箭頭接點 182">
            <a:extLst>
              <a:ext uri="{FF2B5EF4-FFF2-40B4-BE49-F238E27FC236}">
                <a16:creationId xmlns:a16="http://schemas.microsoft.com/office/drawing/2014/main" id="{0CDDEB72-D5F1-4890-A600-F6965E86F643}"/>
              </a:ext>
            </a:extLst>
          </p:cNvPr>
          <p:cNvCxnSpPr>
            <a:cxnSpLocks/>
          </p:cNvCxnSpPr>
          <p:nvPr/>
        </p:nvCxnSpPr>
        <p:spPr>
          <a:xfrm flipH="1" flipV="1">
            <a:off x="3788419" y="2599096"/>
            <a:ext cx="0" cy="8710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線單箭頭接點 183">
            <a:extLst>
              <a:ext uri="{FF2B5EF4-FFF2-40B4-BE49-F238E27FC236}">
                <a16:creationId xmlns:a16="http://schemas.microsoft.com/office/drawing/2014/main" id="{C78794A8-E1CF-4ED2-B6A6-130D0649E5DC}"/>
              </a:ext>
            </a:extLst>
          </p:cNvPr>
          <p:cNvCxnSpPr>
            <a:cxnSpLocks/>
          </p:cNvCxnSpPr>
          <p:nvPr/>
        </p:nvCxnSpPr>
        <p:spPr>
          <a:xfrm flipV="1">
            <a:off x="3927995" y="2487893"/>
            <a:ext cx="100616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線單箭頭接點 184">
            <a:extLst>
              <a:ext uri="{FF2B5EF4-FFF2-40B4-BE49-F238E27FC236}">
                <a16:creationId xmlns:a16="http://schemas.microsoft.com/office/drawing/2014/main" id="{15D0B98A-F7FA-41F7-A931-815C005CD6D5}"/>
              </a:ext>
            </a:extLst>
          </p:cNvPr>
          <p:cNvCxnSpPr>
            <a:cxnSpLocks/>
          </p:cNvCxnSpPr>
          <p:nvPr/>
        </p:nvCxnSpPr>
        <p:spPr>
          <a:xfrm flipV="1">
            <a:off x="5088996" y="2633577"/>
            <a:ext cx="0" cy="8726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直線單箭頭接點 185">
            <a:extLst>
              <a:ext uri="{FF2B5EF4-FFF2-40B4-BE49-F238E27FC236}">
                <a16:creationId xmlns:a16="http://schemas.microsoft.com/office/drawing/2014/main" id="{D6C7C918-3F32-4408-9257-BFD2D0ED0922}"/>
              </a:ext>
            </a:extLst>
          </p:cNvPr>
          <p:cNvCxnSpPr>
            <a:cxnSpLocks/>
            <a:stCxn id="131" idx="0"/>
          </p:cNvCxnSpPr>
          <p:nvPr/>
        </p:nvCxnSpPr>
        <p:spPr>
          <a:xfrm flipH="1" flipV="1">
            <a:off x="5072803" y="1056160"/>
            <a:ext cx="0" cy="129074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7" name="直線單箭頭接點 186">
            <a:extLst>
              <a:ext uri="{FF2B5EF4-FFF2-40B4-BE49-F238E27FC236}">
                <a16:creationId xmlns:a16="http://schemas.microsoft.com/office/drawing/2014/main" id="{79E644FD-4767-4F94-B97E-F2DFBB6DC76A}"/>
              </a:ext>
            </a:extLst>
          </p:cNvPr>
          <p:cNvCxnSpPr>
            <a:cxnSpLocks/>
          </p:cNvCxnSpPr>
          <p:nvPr/>
        </p:nvCxnSpPr>
        <p:spPr>
          <a:xfrm>
            <a:off x="5049387" y="1032658"/>
            <a:ext cx="89124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8" name="文字方塊 187">
                <a:extLst>
                  <a:ext uri="{FF2B5EF4-FFF2-40B4-BE49-F238E27FC236}">
                    <a16:creationId xmlns:a16="http://schemas.microsoft.com/office/drawing/2014/main" id="{FBFA01C2-8FDB-4266-98B7-459F1F12FC17}"/>
                  </a:ext>
                </a:extLst>
              </p:cNvPr>
              <p:cNvSpPr txBox="1"/>
              <p:nvPr/>
            </p:nvSpPr>
            <p:spPr>
              <a:xfrm>
                <a:off x="1922521" y="6084405"/>
                <a:ext cx="1503297" cy="3787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𝒊</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𝑾</m:t>
                          </m:r>
                        </m:e>
                        <m:sup>
                          <m:r>
                            <a:rPr lang="en-US" altLang="zh-TW" sz="2400" i="1">
                              <a:latin typeface="Cambria Math" panose="02040503050406030204" pitchFamily="18" charset="0"/>
                            </a:rPr>
                            <m:t>𝑞</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𝒊</m:t>
                          </m:r>
                        </m:sup>
                      </m:sSup>
                    </m:oMath>
                  </m:oMathPara>
                </a14:m>
                <a:endParaRPr lang="zh-TW" altLang="en-US" sz="2400" b="1" dirty="0"/>
              </a:p>
            </p:txBody>
          </p:sp>
        </mc:Choice>
        <mc:Fallback xmlns="">
          <p:sp>
            <p:nvSpPr>
              <p:cNvPr id="188" name="文字方塊 187">
                <a:extLst>
                  <a:ext uri="{FF2B5EF4-FFF2-40B4-BE49-F238E27FC236}">
                    <a16:creationId xmlns:a16="http://schemas.microsoft.com/office/drawing/2014/main" id="{FBFA01C2-8FDB-4266-98B7-459F1F12FC17}"/>
                  </a:ext>
                </a:extLst>
              </p:cNvPr>
              <p:cNvSpPr txBox="1">
                <a:spLocks noRot="1" noChangeAspect="1" noMove="1" noResize="1" noEditPoints="1" noAdjustHandles="1" noChangeArrowheads="1" noChangeShapeType="1" noTextEdit="1"/>
              </p:cNvSpPr>
              <p:nvPr/>
            </p:nvSpPr>
            <p:spPr>
              <a:xfrm>
                <a:off x="1922521" y="6084405"/>
                <a:ext cx="1503297" cy="378758"/>
              </a:xfrm>
              <a:prstGeom prst="rect">
                <a:avLst/>
              </a:prstGeom>
              <a:blipFill>
                <a:blip r:embed="rId23"/>
                <a:stretch>
                  <a:fillRect l="-5042" t="-3333" r="-1681"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9" name="文字方塊 188">
                <a:extLst>
                  <a:ext uri="{FF2B5EF4-FFF2-40B4-BE49-F238E27FC236}">
                    <a16:creationId xmlns:a16="http://schemas.microsoft.com/office/drawing/2014/main" id="{7B86C1F2-E043-4760-8970-BDCBAC6F6109}"/>
                  </a:ext>
                </a:extLst>
              </p:cNvPr>
              <p:cNvSpPr txBox="1"/>
              <p:nvPr/>
            </p:nvSpPr>
            <p:spPr>
              <a:xfrm>
                <a:off x="1932232" y="901981"/>
                <a:ext cx="1855957" cy="3787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𝟏</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𝑾</m:t>
                          </m:r>
                        </m:e>
                        <m:sup>
                          <m:r>
                            <a:rPr lang="en-US" altLang="zh-TW" sz="2400" i="1">
                              <a:latin typeface="Cambria Math" panose="02040503050406030204" pitchFamily="18" charset="0"/>
                            </a:rPr>
                            <m:t>𝑞</m:t>
                          </m:r>
                          <m:r>
                            <a:rPr lang="en-US" altLang="zh-TW" sz="2400" i="1">
                              <a:latin typeface="Cambria Math" panose="02040503050406030204" pitchFamily="18" charset="0"/>
                            </a:rPr>
                            <m:t>,1</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𝒊</m:t>
                          </m:r>
                        </m:sup>
                      </m:sSup>
                    </m:oMath>
                  </m:oMathPara>
                </a14:m>
                <a:endParaRPr lang="zh-TW" altLang="en-US" sz="2400" b="1" dirty="0"/>
              </a:p>
            </p:txBody>
          </p:sp>
        </mc:Choice>
        <mc:Fallback xmlns="">
          <p:sp>
            <p:nvSpPr>
              <p:cNvPr id="189" name="文字方塊 188">
                <a:extLst>
                  <a:ext uri="{FF2B5EF4-FFF2-40B4-BE49-F238E27FC236}">
                    <a16:creationId xmlns:a16="http://schemas.microsoft.com/office/drawing/2014/main" id="{7B86C1F2-E043-4760-8970-BDCBAC6F6109}"/>
                  </a:ext>
                </a:extLst>
              </p:cNvPr>
              <p:cNvSpPr txBox="1">
                <a:spLocks noRot="1" noChangeAspect="1" noMove="1" noResize="1" noEditPoints="1" noAdjustHandles="1" noChangeArrowheads="1" noChangeShapeType="1" noTextEdit="1"/>
              </p:cNvSpPr>
              <p:nvPr/>
            </p:nvSpPr>
            <p:spPr>
              <a:xfrm>
                <a:off x="1932232" y="901981"/>
                <a:ext cx="1855957" cy="378758"/>
              </a:xfrm>
              <a:prstGeom prst="rect">
                <a:avLst/>
              </a:prstGeom>
              <a:blipFill>
                <a:blip r:embed="rId24"/>
                <a:stretch>
                  <a:fillRect l="-4082" t="-3333" r="-68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0" name="文字方塊 189">
                <a:extLst>
                  <a:ext uri="{FF2B5EF4-FFF2-40B4-BE49-F238E27FC236}">
                    <a16:creationId xmlns:a16="http://schemas.microsoft.com/office/drawing/2014/main" id="{A44D8D39-FF37-4AC9-B0F7-2E3562CBA6EF}"/>
                  </a:ext>
                </a:extLst>
              </p:cNvPr>
              <p:cNvSpPr txBox="1"/>
              <p:nvPr/>
            </p:nvSpPr>
            <p:spPr>
              <a:xfrm>
                <a:off x="1922521" y="1390066"/>
                <a:ext cx="1855957" cy="3787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𝟐</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𝑾</m:t>
                          </m:r>
                        </m:e>
                        <m:sup>
                          <m:r>
                            <a:rPr lang="en-US" altLang="zh-TW" sz="2400" i="1">
                              <a:latin typeface="Cambria Math" panose="02040503050406030204" pitchFamily="18" charset="0"/>
                            </a:rPr>
                            <m:t>𝑞</m:t>
                          </m:r>
                          <m:r>
                            <a:rPr lang="en-US" altLang="zh-TW" sz="2400" i="1">
                              <a:latin typeface="Cambria Math" panose="02040503050406030204" pitchFamily="18" charset="0"/>
                            </a:rPr>
                            <m:t>,2</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𝒊</m:t>
                          </m:r>
                        </m:sup>
                      </m:sSup>
                    </m:oMath>
                  </m:oMathPara>
                </a14:m>
                <a:endParaRPr lang="zh-TW" altLang="en-US" sz="2400" b="1" dirty="0"/>
              </a:p>
            </p:txBody>
          </p:sp>
        </mc:Choice>
        <mc:Fallback xmlns="">
          <p:sp>
            <p:nvSpPr>
              <p:cNvPr id="190" name="文字方塊 189">
                <a:extLst>
                  <a:ext uri="{FF2B5EF4-FFF2-40B4-BE49-F238E27FC236}">
                    <a16:creationId xmlns:a16="http://schemas.microsoft.com/office/drawing/2014/main" id="{A44D8D39-FF37-4AC9-B0F7-2E3562CBA6EF}"/>
                  </a:ext>
                </a:extLst>
              </p:cNvPr>
              <p:cNvSpPr txBox="1">
                <a:spLocks noRot="1" noChangeAspect="1" noMove="1" noResize="1" noEditPoints="1" noAdjustHandles="1" noChangeArrowheads="1" noChangeShapeType="1" noTextEdit="1"/>
              </p:cNvSpPr>
              <p:nvPr/>
            </p:nvSpPr>
            <p:spPr>
              <a:xfrm>
                <a:off x="1922521" y="1390066"/>
                <a:ext cx="1855957" cy="378758"/>
              </a:xfrm>
              <a:prstGeom prst="rect">
                <a:avLst/>
              </a:prstGeom>
              <a:blipFill>
                <a:blip r:embed="rId25"/>
                <a:stretch>
                  <a:fillRect l="-3401" t="-3226" r="-1361" b="-22581"/>
                </a:stretch>
              </a:blipFill>
            </p:spPr>
            <p:txBody>
              <a:bodyPr/>
              <a:lstStyle/>
              <a:p>
                <a:r>
                  <a:rPr lang="zh-CN" altLang="en-US">
                    <a:noFill/>
                  </a:rPr>
                  <a:t> </a:t>
                </a:r>
              </a:p>
            </p:txBody>
          </p:sp>
        </mc:Fallback>
      </mc:AlternateContent>
      <p:sp>
        <p:nvSpPr>
          <p:cNvPr id="2" name="投影片編號版面配置區 1">
            <a:extLst>
              <a:ext uri="{FF2B5EF4-FFF2-40B4-BE49-F238E27FC236}">
                <a16:creationId xmlns:a16="http://schemas.microsoft.com/office/drawing/2014/main" id="{7BBB8051-98AE-4284-8D8C-CB61A94AF1C2}"/>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21</a:t>
            </a:fld>
            <a:endParaRPr lang="zh-TW" altLang="en-US"/>
          </a:p>
        </p:txBody>
      </p:sp>
      <p:sp>
        <p:nvSpPr>
          <p:cNvPr id="3" name="文字方塊 2">
            <a:extLst>
              <a:ext uri="{FF2B5EF4-FFF2-40B4-BE49-F238E27FC236}">
                <a16:creationId xmlns:a16="http://schemas.microsoft.com/office/drawing/2014/main" id="{12D5A0CF-4890-4785-A7E3-C95FE50C61C7}"/>
              </a:ext>
            </a:extLst>
          </p:cNvPr>
          <p:cNvSpPr txBox="1"/>
          <p:nvPr/>
        </p:nvSpPr>
        <p:spPr>
          <a:xfrm>
            <a:off x="9236926" y="831862"/>
            <a:ext cx="3094836" cy="523220"/>
          </a:xfrm>
          <a:prstGeom prst="rect">
            <a:avLst/>
          </a:prstGeom>
          <a:noFill/>
        </p:spPr>
        <p:txBody>
          <a:bodyPr wrap="square" rtlCol="0">
            <a:spAutoFit/>
          </a:bodyPr>
          <a:lstStyle/>
          <a:p>
            <a:r>
              <a:rPr lang="zh-TW" altLang="en-US" sz="2800" dirty="0">
                <a:solidFill>
                  <a:srgbClr val="C00000"/>
                </a:solidFill>
                <a:latin typeface="Microsoft YaHei" panose="020B0503020204020204" pitchFamily="34" charset="-122"/>
                <a:ea typeface="Microsoft YaHei" panose="020B0503020204020204" pitchFamily="34" charset="-122"/>
              </a:rPr>
              <a:t>不同类型的相关性</a:t>
            </a:r>
            <a:r>
              <a:rPr lang="en-US" altLang="zh-TW" sz="2800" dirty="0">
                <a:solidFill>
                  <a:srgbClr val="C00000"/>
                </a:solidFill>
                <a:latin typeface="Microsoft YaHei" panose="020B0503020204020204" pitchFamily="34" charset="-122"/>
                <a:ea typeface="Microsoft YaHei" panose="020B0503020204020204" pitchFamily="34" charset="-122"/>
              </a:rPr>
              <a:t> </a:t>
            </a:r>
            <a:endParaRPr lang="zh-TW" altLang="en-US" sz="2800" dirty="0">
              <a:solidFill>
                <a:srgbClr val="C00000"/>
              </a:solidFill>
              <a:latin typeface="Microsoft YaHei" panose="020B0503020204020204" pitchFamily="34" charset="-122"/>
              <a:ea typeface="Microsoft YaHei" panose="020B0503020204020204" pitchFamily="34" charset="-122"/>
            </a:endParaRPr>
          </a:p>
        </p:txBody>
      </p:sp>
      <p:sp>
        <p:nvSpPr>
          <p:cNvPr id="8" name="標題 1">
            <a:extLst>
              <a:ext uri="{FF2B5EF4-FFF2-40B4-BE49-F238E27FC236}">
                <a16:creationId xmlns:a16="http://schemas.microsoft.com/office/drawing/2014/main" id="{282CB9B3-EB82-011C-AA0F-905E68C23F87}"/>
              </a:ext>
            </a:extLst>
          </p:cNvPr>
          <p:cNvSpPr>
            <a:spLocks noGrp="1"/>
          </p:cNvSpPr>
          <p:nvPr>
            <p:ph type="title"/>
          </p:nvPr>
        </p:nvSpPr>
        <p:spPr>
          <a:xfrm>
            <a:off x="746126" y="158524"/>
            <a:ext cx="9753146" cy="674233"/>
          </a:xfrm>
        </p:spPr>
        <p:txBody>
          <a:bodyPr/>
          <a:lstStyle/>
          <a:p>
            <a:r>
              <a:rPr lang="zh-TW" altLang="en-US" dirty="0"/>
              <a:t>多头注意力</a:t>
            </a:r>
          </a:p>
        </p:txBody>
      </p:sp>
    </p:spTree>
    <p:extLst>
      <p:ext uri="{BB962C8B-B14F-4D97-AF65-F5344CB8AC3E}">
        <p14:creationId xmlns:p14="http://schemas.microsoft.com/office/powerpoint/2010/main" val="3884916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3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3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3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3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4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4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4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4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4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4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4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4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5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5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5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5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60"/>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6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63"/>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6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65"/>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66"/>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67"/>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68"/>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69"/>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70"/>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71"/>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72"/>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73"/>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74"/>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75"/>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161"/>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83"/>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35"/>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18"/>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21"/>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20"/>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0"/>
                                          </p:stCondLst>
                                        </p:cTn>
                                        <p:tgtEl>
                                          <p:spTgt spid="184"/>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130"/>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185"/>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119"/>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122"/>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127"/>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nodeType="clickEffect">
                                  <p:stCondLst>
                                    <p:cond delay="0"/>
                                  </p:stCondLst>
                                  <p:childTnLst>
                                    <p:set>
                                      <p:cBhvr>
                                        <p:cTn id="158" dur="1" fill="hold">
                                          <p:stCondLst>
                                            <p:cond delay="0"/>
                                          </p:stCondLst>
                                        </p:cTn>
                                        <p:tgtEl>
                                          <p:spTgt spid="186"/>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187"/>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128"/>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129"/>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63" grpId="0"/>
      <p:bldP spid="64" grpId="0" animBg="1"/>
      <p:bldP spid="65" grpId="0"/>
      <p:bldP spid="84" grpId="0" animBg="1"/>
      <p:bldP spid="85" grpId="0"/>
      <p:bldP spid="86" grpId="0" animBg="1"/>
      <p:bldP spid="87" grpId="0"/>
      <p:bldP spid="92" grpId="0" animBg="1"/>
      <p:bldP spid="93" grpId="0"/>
      <p:bldP spid="94" grpId="0" animBg="1"/>
      <p:bldP spid="95" grpId="0"/>
      <p:bldP spid="142" grpId="0" animBg="1"/>
      <p:bldP spid="143" grpId="0" animBg="1"/>
      <p:bldP spid="144" grpId="0"/>
      <p:bldP spid="151" grpId="0"/>
      <p:bldP spid="157" grpId="0" animBg="1"/>
      <p:bldP spid="158" grpId="0"/>
      <p:bldP spid="159" grpId="0" animBg="1"/>
      <p:bldP spid="160" grpId="0"/>
      <p:bldP spid="165" grpId="0" animBg="1"/>
      <p:bldP spid="166" grpId="0"/>
      <p:bldP spid="167" grpId="0" animBg="1"/>
      <p:bldP spid="168" grpId="0"/>
      <p:bldP spid="172" grpId="0" animBg="1"/>
      <p:bldP spid="173" grpId="0"/>
      <p:bldP spid="174" grpId="0" animBg="1"/>
      <p:bldP spid="175" grpId="0"/>
      <p:bldP spid="120" grpId="0" animBg="1"/>
      <p:bldP spid="135" grpId="0" animBg="1"/>
      <p:bldP spid="189" grpId="0"/>
      <p:bldP spid="19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6" name="群組 175">
            <a:extLst>
              <a:ext uri="{FF2B5EF4-FFF2-40B4-BE49-F238E27FC236}">
                <a16:creationId xmlns:a16="http://schemas.microsoft.com/office/drawing/2014/main" id="{C80A486D-33A7-447C-BDDE-5A21BDDFECB6}"/>
              </a:ext>
            </a:extLst>
          </p:cNvPr>
          <p:cNvGrpSpPr/>
          <p:nvPr/>
        </p:nvGrpSpPr>
        <p:grpSpPr>
          <a:xfrm>
            <a:off x="5873959" y="756045"/>
            <a:ext cx="715161" cy="605813"/>
            <a:chOff x="635402" y="1337615"/>
            <a:chExt cx="715161" cy="605813"/>
          </a:xfrm>
        </p:grpSpPr>
        <p:sp>
          <p:nvSpPr>
            <p:cNvPr id="177" name="矩形 176">
              <a:extLst>
                <a:ext uri="{FF2B5EF4-FFF2-40B4-BE49-F238E27FC236}">
                  <a16:creationId xmlns:a16="http://schemas.microsoft.com/office/drawing/2014/main" id="{46973DD6-6DCC-40CC-91A0-61F94845BE07}"/>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8" name="文字方塊 177">
                  <a:extLst>
                    <a:ext uri="{FF2B5EF4-FFF2-40B4-BE49-F238E27FC236}">
                      <a16:creationId xmlns:a16="http://schemas.microsoft.com/office/drawing/2014/main" id="{55279803-A406-401B-B21E-523EB4209FF1}"/>
                    </a:ext>
                  </a:extLst>
                </p:cNvPr>
                <p:cNvSpPr txBox="1"/>
                <p:nvPr/>
              </p:nvSpPr>
              <p:spPr>
                <a:xfrm>
                  <a:off x="635402" y="1417137"/>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178" name="文字方塊 177">
                  <a:extLst>
                    <a:ext uri="{FF2B5EF4-FFF2-40B4-BE49-F238E27FC236}">
                      <a16:creationId xmlns:a16="http://schemas.microsoft.com/office/drawing/2014/main" id="{55279803-A406-401B-B21E-523EB4209FF1}"/>
                    </a:ext>
                  </a:extLst>
                </p:cNvPr>
                <p:cNvSpPr txBox="1">
                  <a:spLocks noRot="1" noChangeAspect="1" noMove="1" noResize="1" noEditPoints="1" noAdjustHandles="1" noChangeArrowheads="1" noChangeShapeType="1" noTextEdit="1"/>
                </p:cNvSpPr>
                <p:nvPr/>
              </p:nvSpPr>
              <p:spPr>
                <a:xfrm>
                  <a:off x="635402" y="1417137"/>
                  <a:ext cx="715161" cy="473591"/>
                </a:xfrm>
                <a:prstGeom prst="rect">
                  <a:avLst/>
                </a:prstGeom>
                <a:blipFill>
                  <a:blip r:embed="rId2"/>
                  <a:stretch>
                    <a:fillRect/>
                  </a:stretch>
                </a:blipFill>
              </p:spPr>
              <p:txBody>
                <a:bodyPr/>
                <a:lstStyle/>
                <a:p>
                  <a:r>
                    <a:rPr lang="zh-TW" altLang="en-US">
                      <a:noFill/>
                    </a:rPr>
                    <a:t> </a:t>
                  </a:r>
                </a:p>
              </p:txBody>
            </p:sp>
          </mc:Fallback>
        </mc:AlternateContent>
      </p:grpSp>
      <p:cxnSp>
        <p:nvCxnSpPr>
          <p:cNvPr id="96" name="直線單箭頭接點 95">
            <a:extLst>
              <a:ext uri="{FF2B5EF4-FFF2-40B4-BE49-F238E27FC236}">
                <a16:creationId xmlns:a16="http://schemas.microsoft.com/office/drawing/2014/main" id="{B84EF51E-785D-447E-9D58-92C9B25BA859}"/>
              </a:ext>
            </a:extLst>
          </p:cNvPr>
          <p:cNvCxnSpPr>
            <a:cxnSpLocks/>
            <a:endCxn id="99" idx="2"/>
          </p:cNvCxnSpPr>
          <p:nvPr/>
        </p:nvCxnSpPr>
        <p:spPr>
          <a:xfrm flipV="1">
            <a:off x="3065044" y="2484191"/>
            <a:ext cx="5667890" cy="9741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a:extLst>
              <a:ext uri="{FF2B5EF4-FFF2-40B4-BE49-F238E27FC236}">
                <a16:creationId xmlns:a16="http://schemas.microsoft.com/office/drawing/2014/main" id="{0A5B9176-4CD5-4D36-A198-A357C4E766C1}"/>
              </a:ext>
            </a:extLst>
          </p:cNvPr>
          <p:cNvCxnSpPr>
            <a:cxnSpLocks/>
          </p:cNvCxnSpPr>
          <p:nvPr/>
        </p:nvCxnSpPr>
        <p:spPr>
          <a:xfrm flipV="1">
            <a:off x="8927656" y="2491315"/>
            <a:ext cx="100616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橢圓 98">
            <a:extLst>
              <a:ext uri="{FF2B5EF4-FFF2-40B4-BE49-F238E27FC236}">
                <a16:creationId xmlns:a16="http://schemas.microsoft.com/office/drawing/2014/main" id="{F8FFDDD2-8D56-4BF5-93C5-8F9CEA3720B3}"/>
              </a:ext>
            </a:extLst>
          </p:cNvPr>
          <p:cNvSpPr/>
          <p:nvPr/>
        </p:nvSpPr>
        <p:spPr>
          <a:xfrm>
            <a:off x="8732934" y="2394191"/>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01" name="直線單箭頭接點 100">
            <a:extLst>
              <a:ext uri="{FF2B5EF4-FFF2-40B4-BE49-F238E27FC236}">
                <a16:creationId xmlns:a16="http://schemas.microsoft.com/office/drawing/2014/main" id="{5930367C-EC7D-4770-B419-ABEF5B6D3096}"/>
              </a:ext>
            </a:extLst>
          </p:cNvPr>
          <p:cNvCxnSpPr>
            <a:cxnSpLocks/>
          </p:cNvCxnSpPr>
          <p:nvPr/>
        </p:nvCxnSpPr>
        <p:spPr>
          <a:xfrm flipV="1">
            <a:off x="8826408" y="2574191"/>
            <a:ext cx="0" cy="9000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3" name="群組 112">
            <a:extLst>
              <a:ext uri="{FF2B5EF4-FFF2-40B4-BE49-F238E27FC236}">
                <a16:creationId xmlns:a16="http://schemas.microsoft.com/office/drawing/2014/main" id="{7188C8DB-AA8B-49D9-95C5-68CD0CECAA7F}"/>
              </a:ext>
            </a:extLst>
          </p:cNvPr>
          <p:cNvGrpSpPr/>
          <p:nvPr/>
        </p:nvGrpSpPr>
        <p:grpSpPr>
          <a:xfrm>
            <a:off x="9957569" y="2339985"/>
            <a:ext cx="298383" cy="310013"/>
            <a:chOff x="-105878" y="1740168"/>
            <a:chExt cx="461666" cy="461665"/>
          </a:xfrm>
        </p:grpSpPr>
        <p:sp>
          <p:nvSpPr>
            <p:cNvPr id="114" name="矩形 113">
              <a:extLst>
                <a:ext uri="{FF2B5EF4-FFF2-40B4-BE49-F238E27FC236}">
                  <a16:creationId xmlns:a16="http://schemas.microsoft.com/office/drawing/2014/main" id="{A517E6BA-2450-42B2-A6E0-4E2913B2118C}"/>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15" name="群組 114">
              <a:extLst>
                <a:ext uri="{FF2B5EF4-FFF2-40B4-BE49-F238E27FC236}">
                  <a16:creationId xmlns:a16="http://schemas.microsoft.com/office/drawing/2014/main" id="{9CA1BEAD-99C8-4944-89E6-EBD26976FC31}"/>
                </a:ext>
              </a:extLst>
            </p:cNvPr>
            <p:cNvGrpSpPr/>
            <p:nvPr/>
          </p:nvGrpSpPr>
          <p:grpSpPr>
            <a:xfrm rot="21265833">
              <a:off x="-30571" y="1828628"/>
              <a:ext cx="317144" cy="302092"/>
              <a:chOff x="-43095" y="1828685"/>
              <a:chExt cx="317144" cy="302092"/>
            </a:xfrm>
          </p:grpSpPr>
          <p:cxnSp>
            <p:nvCxnSpPr>
              <p:cNvPr id="116" name="直線接點 115">
                <a:extLst>
                  <a:ext uri="{FF2B5EF4-FFF2-40B4-BE49-F238E27FC236}">
                    <a16:creationId xmlns:a16="http://schemas.microsoft.com/office/drawing/2014/main" id="{0816AA98-ADF5-449E-968B-CC18EB98A696}"/>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線接點 116">
                <a:extLst>
                  <a:ext uri="{FF2B5EF4-FFF2-40B4-BE49-F238E27FC236}">
                    <a16:creationId xmlns:a16="http://schemas.microsoft.com/office/drawing/2014/main" id="{DA916ABB-36C5-4D83-8A62-661C1281E0AF}"/>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2" name="群組 101">
            <a:extLst>
              <a:ext uri="{FF2B5EF4-FFF2-40B4-BE49-F238E27FC236}">
                <a16:creationId xmlns:a16="http://schemas.microsoft.com/office/drawing/2014/main" id="{DDB94854-EA5E-4CBA-93DE-1752F7B0CD51}"/>
              </a:ext>
            </a:extLst>
          </p:cNvPr>
          <p:cNvGrpSpPr/>
          <p:nvPr/>
        </p:nvGrpSpPr>
        <p:grpSpPr>
          <a:xfrm>
            <a:off x="5873958" y="1422009"/>
            <a:ext cx="715161" cy="605813"/>
            <a:chOff x="635402" y="1337615"/>
            <a:chExt cx="715161" cy="605813"/>
          </a:xfrm>
        </p:grpSpPr>
        <p:sp>
          <p:nvSpPr>
            <p:cNvPr id="103" name="矩形 102">
              <a:extLst>
                <a:ext uri="{FF2B5EF4-FFF2-40B4-BE49-F238E27FC236}">
                  <a16:creationId xmlns:a16="http://schemas.microsoft.com/office/drawing/2014/main" id="{7878276E-BCBE-40E7-A80A-1B1DCC1FDE47}"/>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04" name="文字方塊 103">
                  <a:extLst>
                    <a:ext uri="{FF2B5EF4-FFF2-40B4-BE49-F238E27FC236}">
                      <a16:creationId xmlns:a16="http://schemas.microsoft.com/office/drawing/2014/main" id="{249E86AA-C6CD-4D66-8DE7-F654F26234E8}"/>
                    </a:ext>
                  </a:extLst>
                </p:cNvPr>
                <p:cNvSpPr txBox="1"/>
                <p:nvPr/>
              </p:nvSpPr>
              <p:spPr>
                <a:xfrm>
                  <a:off x="635402" y="1417137"/>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104" name="文字方塊 103">
                  <a:extLst>
                    <a:ext uri="{FF2B5EF4-FFF2-40B4-BE49-F238E27FC236}">
                      <a16:creationId xmlns:a16="http://schemas.microsoft.com/office/drawing/2014/main" id="{249E86AA-C6CD-4D66-8DE7-F654F26234E8}"/>
                    </a:ext>
                  </a:extLst>
                </p:cNvPr>
                <p:cNvSpPr txBox="1">
                  <a:spLocks noRot="1" noChangeAspect="1" noMove="1" noResize="1" noEditPoints="1" noAdjustHandles="1" noChangeArrowheads="1" noChangeShapeType="1" noTextEdit="1"/>
                </p:cNvSpPr>
                <p:nvPr/>
              </p:nvSpPr>
              <p:spPr>
                <a:xfrm>
                  <a:off x="635402" y="1417137"/>
                  <a:ext cx="715161" cy="473591"/>
                </a:xfrm>
                <a:prstGeom prst="rect">
                  <a:avLst/>
                </a:prstGeom>
                <a:blipFill>
                  <a:blip r:embed="rId3"/>
                  <a:stretch>
                    <a:fillRect/>
                  </a:stretch>
                </a:blipFill>
              </p:spPr>
              <p:txBody>
                <a:bodyPr/>
                <a:lstStyle/>
                <a:p>
                  <a:r>
                    <a:rPr lang="zh-TW" altLang="en-US">
                      <a:noFill/>
                    </a:rPr>
                    <a:t> </a:t>
                  </a:r>
                </a:p>
              </p:txBody>
            </p:sp>
          </mc:Fallback>
        </mc:AlternateContent>
      </p:grpSp>
      <p:cxnSp>
        <p:nvCxnSpPr>
          <p:cNvPr id="118" name="直線單箭頭接點 117">
            <a:extLst>
              <a:ext uri="{FF2B5EF4-FFF2-40B4-BE49-F238E27FC236}">
                <a16:creationId xmlns:a16="http://schemas.microsoft.com/office/drawing/2014/main" id="{98807C0F-9002-41D4-B36F-7A7E29961CD1}"/>
              </a:ext>
            </a:extLst>
          </p:cNvPr>
          <p:cNvCxnSpPr>
            <a:cxnSpLocks/>
          </p:cNvCxnSpPr>
          <p:nvPr/>
        </p:nvCxnSpPr>
        <p:spPr>
          <a:xfrm flipV="1">
            <a:off x="10117487" y="2649997"/>
            <a:ext cx="0" cy="8726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a:extLst>
              <a:ext uri="{FF2B5EF4-FFF2-40B4-BE49-F238E27FC236}">
                <a16:creationId xmlns:a16="http://schemas.microsoft.com/office/drawing/2014/main" id="{04BF7C7C-7B19-4513-8CA1-4AFBE66A7D43}"/>
              </a:ext>
            </a:extLst>
          </p:cNvPr>
          <p:cNvCxnSpPr>
            <a:cxnSpLocks/>
          </p:cNvCxnSpPr>
          <p:nvPr/>
        </p:nvCxnSpPr>
        <p:spPr>
          <a:xfrm flipH="1" flipV="1">
            <a:off x="10106759" y="1738326"/>
            <a:ext cx="0" cy="556293"/>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0" name="直線單箭頭接點 119">
            <a:extLst>
              <a:ext uri="{FF2B5EF4-FFF2-40B4-BE49-F238E27FC236}">
                <a16:creationId xmlns:a16="http://schemas.microsoft.com/office/drawing/2014/main" id="{CE831CA5-AAEF-4505-9E47-26E1DC75F040}"/>
              </a:ext>
            </a:extLst>
          </p:cNvPr>
          <p:cNvCxnSpPr>
            <a:cxnSpLocks/>
          </p:cNvCxnSpPr>
          <p:nvPr/>
        </p:nvCxnSpPr>
        <p:spPr>
          <a:xfrm flipH="1" flipV="1">
            <a:off x="6476499" y="1724914"/>
            <a:ext cx="363026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1" name="群組 120">
            <a:extLst>
              <a:ext uri="{FF2B5EF4-FFF2-40B4-BE49-F238E27FC236}">
                <a16:creationId xmlns:a16="http://schemas.microsoft.com/office/drawing/2014/main" id="{81FA5E1B-A2C3-4F0A-B5C6-8B2418D1C52A}"/>
              </a:ext>
            </a:extLst>
          </p:cNvPr>
          <p:cNvGrpSpPr/>
          <p:nvPr/>
        </p:nvGrpSpPr>
        <p:grpSpPr>
          <a:xfrm>
            <a:off x="5643406" y="2336309"/>
            <a:ext cx="298383" cy="310013"/>
            <a:chOff x="-105878" y="1740168"/>
            <a:chExt cx="461666" cy="461665"/>
          </a:xfrm>
        </p:grpSpPr>
        <p:sp>
          <p:nvSpPr>
            <p:cNvPr id="122" name="矩形 121">
              <a:extLst>
                <a:ext uri="{FF2B5EF4-FFF2-40B4-BE49-F238E27FC236}">
                  <a16:creationId xmlns:a16="http://schemas.microsoft.com/office/drawing/2014/main" id="{568F52B1-96C8-4C34-913E-25417A457580}"/>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23" name="群組 122">
              <a:extLst>
                <a:ext uri="{FF2B5EF4-FFF2-40B4-BE49-F238E27FC236}">
                  <a16:creationId xmlns:a16="http://schemas.microsoft.com/office/drawing/2014/main" id="{9B848EC9-3D83-4D3E-A782-0AB2B1FB5507}"/>
                </a:ext>
              </a:extLst>
            </p:cNvPr>
            <p:cNvGrpSpPr/>
            <p:nvPr/>
          </p:nvGrpSpPr>
          <p:grpSpPr>
            <a:xfrm rot="21265833">
              <a:off x="-30571" y="1828628"/>
              <a:ext cx="317144" cy="302092"/>
              <a:chOff x="-43095" y="1828685"/>
              <a:chExt cx="317144" cy="302092"/>
            </a:xfrm>
          </p:grpSpPr>
          <p:cxnSp>
            <p:nvCxnSpPr>
              <p:cNvPr id="124" name="直線接點 123">
                <a:extLst>
                  <a:ext uri="{FF2B5EF4-FFF2-40B4-BE49-F238E27FC236}">
                    <a16:creationId xmlns:a16="http://schemas.microsoft.com/office/drawing/2014/main" id="{34539F8C-9817-48B8-99E7-F4E5DA459D52}"/>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線接點 124">
                <a:extLst>
                  <a:ext uri="{FF2B5EF4-FFF2-40B4-BE49-F238E27FC236}">
                    <a16:creationId xmlns:a16="http://schemas.microsoft.com/office/drawing/2014/main" id="{24498099-D0B1-440B-A602-44FA9A01FA89}"/>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26" name="橢圓 125">
            <a:extLst>
              <a:ext uri="{FF2B5EF4-FFF2-40B4-BE49-F238E27FC236}">
                <a16:creationId xmlns:a16="http://schemas.microsoft.com/office/drawing/2014/main" id="{A4ACC9F5-3D5C-4176-95D5-A09FE93D9D84}"/>
              </a:ext>
            </a:extLst>
          </p:cNvPr>
          <p:cNvSpPr/>
          <p:nvPr/>
        </p:nvSpPr>
        <p:spPr>
          <a:xfrm>
            <a:off x="4420282" y="2391967"/>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27" name="直線單箭頭接點 126">
            <a:extLst>
              <a:ext uri="{FF2B5EF4-FFF2-40B4-BE49-F238E27FC236}">
                <a16:creationId xmlns:a16="http://schemas.microsoft.com/office/drawing/2014/main" id="{352F2CC4-FB6B-4368-AA84-20361C297069}"/>
              </a:ext>
            </a:extLst>
          </p:cNvPr>
          <p:cNvCxnSpPr>
            <a:cxnSpLocks/>
            <a:endCxn id="126" idx="3"/>
          </p:cNvCxnSpPr>
          <p:nvPr/>
        </p:nvCxnSpPr>
        <p:spPr>
          <a:xfrm flipV="1">
            <a:off x="3070364" y="2545607"/>
            <a:ext cx="1376279" cy="8685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130">
            <a:extLst>
              <a:ext uri="{FF2B5EF4-FFF2-40B4-BE49-F238E27FC236}">
                <a16:creationId xmlns:a16="http://schemas.microsoft.com/office/drawing/2014/main" id="{92440216-0A7D-402A-B31F-A26B1484FF90}"/>
              </a:ext>
            </a:extLst>
          </p:cNvPr>
          <p:cNvCxnSpPr>
            <a:cxnSpLocks/>
          </p:cNvCxnSpPr>
          <p:nvPr/>
        </p:nvCxnSpPr>
        <p:spPr>
          <a:xfrm flipH="1" flipV="1">
            <a:off x="4522157" y="2588661"/>
            <a:ext cx="0" cy="8710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線單箭頭接點 133">
            <a:extLst>
              <a:ext uri="{FF2B5EF4-FFF2-40B4-BE49-F238E27FC236}">
                <a16:creationId xmlns:a16="http://schemas.microsoft.com/office/drawing/2014/main" id="{49A94B28-D0FA-4E1E-B755-A661C56891F0}"/>
              </a:ext>
            </a:extLst>
          </p:cNvPr>
          <p:cNvCxnSpPr>
            <a:cxnSpLocks/>
          </p:cNvCxnSpPr>
          <p:nvPr/>
        </p:nvCxnSpPr>
        <p:spPr>
          <a:xfrm flipV="1">
            <a:off x="4637243" y="2477301"/>
            <a:ext cx="100616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134">
            <a:extLst>
              <a:ext uri="{FF2B5EF4-FFF2-40B4-BE49-F238E27FC236}">
                <a16:creationId xmlns:a16="http://schemas.microsoft.com/office/drawing/2014/main" id="{867D178D-C84B-4DCE-ACFE-EC4B92BC9B53}"/>
              </a:ext>
            </a:extLst>
          </p:cNvPr>
          <p:cNvCxnSpPr>
            <a:cxnSpLocks/>
          </p:cNvCxnSpPr>
          <p:nvPr/>
        </p:nvCxnSpPr>
        <p:spPr>
          <a:xfrm flipV="1">
            <a:off x="5798244" y="2622985"/>
            <a:ext cx="0" cy="8726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BE7EED1B-24B5-4D6C-B0E2-0C883BB62CEA}"/>
              </a:ext>
            </a:extLst>
          </p:cNvPr>
          <p:cNvCxnSpPr>
            <a:cxnSpLocks/>
          </p:cNvCxnSpPr>
          <p:nvPr/>
        </p:nvCxnSpPr>
        <p:spPr>
          <a:xfrm flipH="1" flipV="1">
            <a:off x="5795919" y="1724915"/>
            <a:ext cx="0" cy="611395"/>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9" name="直線單箭頭接點 178">
            <a:extLst>
              <a:ext uri="{FF2B5EF4-FFF2-40B4-BE49-F238E27FC236}">
                <a16:creationId xmlns:a16="http://schemas.microsoft.com/office/drawing/2014/main" id="{FB229E63-F052-4878-B387-3F45DCC1BEED}"/>
              </a:ext>
            </a:extLst>
          </p:cNvPr>
          <p:cNvCxnSpPr>
            <a:cxnSpLocks/>
          </p:cNvCxnSpPr>
          <p:nvPr/>
        </p:nvCxnSpPr>
        <p:spPr>
          <a:xfrm>
            <a:off x="5772170" y="1738325"/>
            <a:ext cx="19957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線單箭頭接點 127">
            <a:extLst>
              <a:ext uri="{FF2B5EF4-FFF2-40B4-BE49-F238E27FC236}">
                <a16:creationId xmlns:a16="http://schemas.microsoft.com/office/drawing/2014/main" id="{93F55019-4D03-4293-B4A6-3DB8C6381FFB}"/>
              </a:ext>
            </a:extLst>
          </p:cNvPr>
          <p:cNvCxnSpPr>
            <a:cxnSpLocks/>
          </p:cNvCxnSpPr>
          <p:nvPr/>
        </p:nvCxnSpPr>
        <p:spPr>
          <a:xfrm flipV="1">
            <a:off x="4120456" y="4742711"/>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直線單箭頭接點 128">
            <a:extLst>
              <a:ext uri="{FF2B5EF4-FFF2-40B4-BE49-F238E27FC236}">
                <a16:creationId xmlns:a16="http://schemas.microsoft.com/office/drawing/2014/main" id="{4B87EFA0-3D58-45DD-85B1-B85853560C44}"/>
              </a:ext>
            </a:extLst>
          </p:cNvPr>
          <p:cNvCxnSpPr>
            <a:cxnSpLocks/>
          </p:cNvCxnSpPr>
          <p:nvPr/>
        </p:nvCxnSpPr>
        <p:spPr>
          <a:xfrm flipV="1">
            <a:off x="5414618" y="4739780"/>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直線單箭頭接點 129">
            <a:extLst>
              <a:ext uri="{FF2B5EF4-FFF2-40B4-BE49-F238E27FC236}">
                <a16:creationId xmlns:a16="http://schemas.microsoft.com/office/drawing/2014/main" id="{24A03F91-23DD-4920-BD79-D742FEC8C5B9}"/>
              </a:ext>
            </a:extLst>
          </p:cNvPr>
          <p:cNvCxnSpPr>
            <a:cxnSpLocks/>
          </p:cNvCxnSpPr>
          <p:nvPr/>
        </p:nvCxnSpPr>
        <p:spPr>
          <a:xfrm>
            <a:off x="2367078" y="4750012"/>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 name="直線單箭頭接點 131">
            <a:extLst>
              <a:ext uri="{FF2B5EF4-FFF2-40B4-BE49-F238E27FC236}">
                <a16:creationId xmlns:a16="http://schemas.microsoft.com/office/drawing/2014/main" id="{BEED4D39-E9B1-4244-A622-4837CDE45403}"/>
              </a:ext>
            </a:extLst>
          </p:cNvPr>
          <p:cNvCxnSpPr>
            <a:cxnSpLocks/>
          </p:cNvCxnSpPr>
          <p:nvPr/>
        </p:nvCxnSpPr>
        <p:spPr>
          <a:xfrm flipV="1">
            <a:off x="2687065" y="4744823"/>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3" name="直線單箭頭接點 132">
            <a:extLst>
              <a:ext uri="{FF2B5EF4-FFF2-40B4-BE49-F238E27FC236}">
                <a16:creationId xmlns:a16="http://schemas.microsoft.com/office/drawing/2014/main" id="{C979C277-B6D5-4460-BED0-C24A80C85940}"/>
              </a:ext>
            </a:extLst>
          </p:cNvPr>
          <p:cNvCxnSpPr>
            <a:cxnSpLocks/>
          </p:cNvCxnSpPr>
          <p:nvPr/>
        </p:nvCxnSpPr>
        <p:spPr>
          <a:xfrm flipV="1">
            <a:off x="2345249" y="4487225"/>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直線單箭頭接點 182">
            <a:extLst>
              <a:ext uri="{FF2B5EF4-FFF2-40B4-BE49-F238E27FC236}">
                <a16:creationId xmlns:a16="http://schemas.microsoft.com/office/drawing/2014/main" id="{15C16CA0-6E4E-48E7-BB65-4B5D2FBB81E2}"/>
              </a:ext>
            </a:extLst>
          </p:cNvPr>
          <p:cNvCxnSpPr>
            <a:cxnSpLocks/>
          </p:cNvCxnSpPr>
          <p:nvPr/>
        </p:nvCxnSpPr>
        <p:spPr>
          <a:xfrm flipV="1">
            <a:off x="3044616" y="4473329"/>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84" name="矩形 183">
            <a:extLst>
              <a:ext uri="{FF2B5EF4-FFF2-40B4-BE49-F238E27FC236}">
                <a16:creationId xmlns:a16="http://schemas.microsoft.com/office/drawing/2014/main" id="{3F2EBC86-FFA5-4D04-92F2-1D92E60C2A2C}"/>
              </a:ext>
            </a:extLst>
          </p:cNvPr>
          <p:cNvSpPr/>
          <p:nvPr/>
        </p:nvSpPr>
        <p:spPr>
          <a:xfrm>
            <a:off x="3880894" y="6084406"/>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85" name="矩形 184">
            <a:extLst>
              <a:ext uri="{FF2B5EF4-FFF2-40B4-BE49-F238E27FC236}">
                <a16:creationId xmlns:a16="http://schemas.microsoft.com/office/drawing/2014/main" id="{7A99528C-F4DA-405B-93FA-82E986CF74B7}"/>
              </a:ext>
            </a:extLst>
          </p:cNvPr>
          <p:cNvSpPr/>
          <p:nvPr/>
        </p:nvSpPr>
        <p:spPr>
          <a:xfrm>
            <a:off x="3960123" y="500624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86" name="文字方塊 185">
                <a:extLst>
                  <a:ext uri="{FF2B5EF4-FFF2-40B4-BE49-F238E27FC236}">
                    <a16:creationId xmlns:a16="http://schemas.microsoft.com/office/drawing/2014/main" id="{F41C0A4F-6CAB-42E6-9980-25B0824C7997}"/>
                  </a:ext>
                </a:extLst>
              </p:cNvPr>
              <p:cNvSpPr txBox="1"/>
              <p:nvPr/>
            </p:nvSpPr>
            <p:spPr>
              <a:xfrm>
                <a:off x="3778639" y="5054059"/>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𝒊</m:t>
                          </m:r>
                        </m:sup>
                      </m:sSup>
                    </m:oMath>
                  </m:oMathPara>
                </a14:m>
                <a:endParaRPr lang="zh-TW" altLang="en-US" sz="2400" b="1" dirty="0"/>
              </a:p>
            </p:txBody>
          </p:sp>
        </mc:Choice>
        <mc:Fallback xmlns="">
          <p:sp>
            <p:nvSpPr>
              <p:cNvPr id="186" name="文字方塊 185">
                <a:extLst>
                  <a:ext uri="{FF2B5EF4-FFF2-40B4-BE49-F238E27FC236}">
                    <a16:creationId xmlns:a16="http://schemas.microsoft.com/office/drawing/2014/main" id="{F41C0A4F-6CAB-42E6-9980-25B0824C7997}"/>
                  </a:ext>
                </a:extLst>
              </p:cNvPr>
              <p:cNvSpPr txBox="1">
                <a:spLocks noRot="1" noChangeAspect="1" noMove="1" noResize="1" noEditPoints="1" noAdjustHandles="1" noChangeArrowheads="1" noChangeShapeType="1" noTextEdit="1"/>
              </p:cNvSpPr>
              <p:nvPr/>
            </p:nvSpPr>
            <p:spPr>
              <a:xfrm>
                <a:off x="3778639" y="5054059"/>
                <a:ext cx="715161" cy="473591"/>
              </a:xfrm>
              <a:prstGeom prst="rect">
                <a:avLst/>
              </a:prstGeom>
              <a:blipFill>
                <a:blip r:embed="rId4"/>
                <a:stretch>
                  <a:fillRect/>
                </a:stretch>
              </a:blipFill>
            </p:spPr>
            <p:txBody>
              <a:bodyPr/>
              <a:lstStyle/>
              <a:p>
                <a:r>
                  <a:rPr lang="zh-CN" altLang="en-US">
                    <a:noFill/>
                  </a:rPr>
                  <a:t> </a:t>
                </a:r>
              </a:p>
            </p:txBody>
          </p:sp>
        </mc:Fallback>
      </mc:AlternateContent>
      <p:cxnSp>
        <p:nvCxnSpPr>
          <p:cNvPr id="187" name="直線單箭頭接點 186">
            <a:extLst>
              <a:ext uri="{FF2B5EF4-FFF2-40B4-BE49-F238E27FC236}">
                <a16:creationId xmlns:a16="http://schemas.microsoft.com/office/drawing/2014/main" id="{3435E492-7F17-4DAA-AB61-B4720D8930C4}"/>
              </a:ext>
            </a:extLst>
          </p:cNvPr>
          <p:cNvCxnSpPr>
            <a:cxnSpLocks/>
          </p:cNvCxnSpPr>
          <p:nvPr/>
        </p:nvCxnSpPr>
        <p:spPr>
          <a:xfrm flipV="1">
            <a:off x="4112711" y="5550188"/>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線單箭頭接點 187">
            <a:extLst>
              <a:ext uri="{FF2B5EF4-FFF2-40B4-BE49-F238E27FC236}">
                <a16:creationId xmlns:a16="http://schemas.microsoft.com/office/drawing/2014/main" id="{2CB32929-1B78-4EB6-A8C7-2AA55C3807E1}"/>
              </a:ext>
            </a:extLst>
          </p:cNvPr>
          <p:cNvCxnSpPr>
            <a:cxnSpLocks/>
          </p:cNvCxnSpPr>
          <p:nvPr/>
        </p:nvCxnSpPr>
        <p:spPr>
          <a:xfrm>
            <a:off x="2666058" y="5831695"/>
            <a:ext cx="2768959"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89" name="群組 188">
            <a:extLst>
              <a:ext uri="{FF2B5EF4-FFF2-40B4-BE49-F238E27FC236}">
                <a16:creationId xmlns:a16="http://schemas.microsoft.com/office/drawing/2014/main" id="{4B78036A-1BD9-4788-BC98-A6B8D343EFF0}"/>
              </a:ext>
            </a:extLst>
          </p:cNvPr>
          <p:cNvGrpSpPr/>
          <p:nvPr/>
        </p:nvGrpSpPr>
        <p:grpSpPr>
          <a:xfrm>
            <a:off x="5077437" y="5006242"/>
            <a:ext cx="715161" cy="813431"/>
            <a:chOff x="3154887" y="3748362"/>
            <a:chExt cx="715161" cy="813431"/>
          </a:xfrm>
        </p:grpSpPr>
        <p:sp>
          <p:nvSpPr>
            <p:cNvPr id="190" name="矩形 189">
              <a:extLst>
                <a:ext uri="{FF2B5EF4-FFF2-40B4-BE49-F238E27FC236}">
                  <a16:creationId xmlns:a16="http://schemas.microsoft.com/office/drawing/2014/main" id="{129CC6F4-F809-4988-861E-FA8F84CFAC53}"/>
                </a:ext>
              </a:extLst>
            </p:cNvPr>
            <p:cNvSpPr/>
            <p:nvPr/>
          </p:nvSpPr>
          <p:spPr>
            <a:xfrm>
              <a:off x="3346646" y="374836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91" name="文字方塊 190">
                  <a:extLst>
                    <a:ext uri="{FF2B5EF4-FFF2-40B4-BE49-F238E27FC236}">
                      <a16:creationId xmlns:a16="http://schemas.microsoft.com/office/drawing/2014/main" id="{DC7E82F5-96F0-4FF4-928D-3112018D96E3}"/>
                    </a:ext>
                  </a:extLst>
                </p:cNvPr>
                <p:cNvSpPr txBox="1"/>
                <p:nvPr/>
              </p:nvSpPr>
              <p:spPr>
                <a:xfrm>
                  <a:off x="3154887" y="378590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𝒊</m:t>
                            </m:r>
                          </m:sup>
                        </m:sSup>
                      </m:oMath>
                    </m:oMathPara>
                  </a14:m>
                  <a:endParaRPr lang="zh-TW" altLang="en-US" sz="2400" b="1" dirty="0"/>
                </a:p>
              </p:txBody>
            </p:sp>
          </mc:Choice>
          <mc:Fallback xmlns="">
            <p:sp>
              <p:nvSpPr>
                <p:cNvPr id="191" name="文字方塊 190">
                  <a:extLst>
                    <a:ext uri="{FF2B5EF4-FFF2-40B4-BE49-F238E27FC236}">
                      <a16:creationId xmlns:a16="http://schemas.microsoft.com/office/drawing/2014/main" id="{DC7E82F5-96F0-4FF4-928D-3112018D96E3}"/>
                    </a:ext>
                  </a:extLst>
                </p:cNvPr>
                <p:cNvSpPr txBox="1">
                  <a:spLocks noRot="1" noChangeAspect="1" noMove="1" noResize="1" noEditPoints="1" noAdjustHandles="1" noChangeArrowheads="1" noChangeShapeType="1" noTextEdit="1"/>
                </p:cNvSpPr>
                <p:nvPr/>
              </p:nvSpPr>
              <p:spPr>
                <a:xfrm>
                  <a:off x="3154887" y="3785905"/>
                  <a:ext cx="715161" cy="473591"/>
                </a:xfrm>
                <a:prstGeom prst="rect">
                  <a:avLst/>
                </a:prstGeom>
                <a:blipFill>
                  <a:blip r:embed="rId5"/>
                  <a:stretch>
                    <a:fillRect/>
                  </a:stretch>
                </a:blipFill>
              </p:spPr>
              <p:txBody>
                <a:bodyPr/>
                <a:lstStyle/>
                <a:p>
                  <a:r>
                    <a:rPr lang="zh-TW" altLang="en-US">
                      <a:noFill/>
                    </a:rPr>
                    <a:t> </a:t>
                  </a:r>
                </a:p>
              </p:txBody>
            </p:sp>
          </mc:Fallback>
        </mc:AlternateContent>
        <p:cxnSp>
          <p:nvCxnSpPr>
            <p:cNvPr id="192" name="直線單箭頭接點 191">
              <a:extLst>
                <a:ext uri="{FF2B5EF4-FFF2-40B4-BE49-F238E27FC236}">
                  <a16:creationId xmlns:a16="http://schemas.microsoft.com/office/drawing/2014/main" id="{261129CC-C47F-4403-BF77-67CD17EFDC59}"/>
                </a:ext>
              </a:extLst>
            </p:cNvPr>
            <p:cNvCxnSpPr>
              <a:cxnSpLocks/>
            </p:cNvCxnSpPr>
            <p:nvPr/>
          </p:nvCxnSpPr>
          <p:spPr>
            <a:xfrm flipV="1">
              <a:off x="3490646" y="429029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3" name="文字方塊 192">
                <a:extLst>
                  <a:ext uri="{FF2B5EF4-FFF2-40B4-BE49-F238E27FC236}">
                    <a16:creationId xmlns:a16="http://schemas.microsoft.com/office/drawing/2014/main" id="{99BF1B85-3032-4B74-96DA-2C9CA19B9B9F}"/>
                  </a:ext>
                </a:extLst>
              </p:cNvPr>
              <p:cNvSpPr txBox="1"/>
              <p:nvPr/>
            </p:nvSpPr>
            <p:spPr>
              <a:xfrm>
                <a:off x="3788420" y="6152810"/>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𝒊</m:t>
                          </m:r>
                        </m:sup>
                      </m:sSup>
                    </m:oMath>
                  </m:oMathPara>
                </a14:m>
                <a:endParaRPr lang="zh-TW" altLang="en-US" sz="2400" b="1" dirty="0"/>
              </a:p>
            </p:txBody>
          </p:sp>
        </mc:Choice>
        <mc:Fallback xmlns="">
          <p:sp>
            <p:nvSpPr>
              <p:cNvPr id="193" name="文字方塊 192">
                <a:extLst>
                  <a:ext uri="{FF2B5EF4-FFF2-40B4-BE49-F238E27FC236}">
                    <a16:creationId xmlns:a16="http://schemas.microsoft.com/office/drawing/2014/main" id="{99BF1B85-3032-4B74-96DA-2C9CA19B9B9F}"/>
                  </a:ext>
                </a:extLst>
              </p:cNvPr>
              <p:cNvSpPr txBox="1">
                <a:spLocks noRot="1" noChangeAspect="1" noMove="1" noResize="1" noEditPoints="1" noAdjustHandles="1" noChangeArrowheads="1" noChangeShapeType="1" noTextEdit="1"/>
              </p:cNvSpPr>
              <p:nvPr/>
            </p:nvSpPr>
            <p:spPr>
              <a:xfrm>
                <a:off x="3788420" y="6152810"/>
                <a:ext cx="715161" cy="473591"/>
              </a:xfrm>
              <a:prstGeom prst="rect">
                <a:avLst/>
              </a:prstGeom>
              <a:blipFill>
                <a:blip r:embed="rId6"/>
                <a:stretch>
                  <a:fillRect/>
                </a:stretch>
              </a:blipFill>
            </p:spPr>
            <p:txBody>
              <a:bodyPr/>
              <a:lstStyle/>
              <a:p>
                <a:r>
                  <a:rPr lang="zh-CN" altLang="en-US">
                    <a:noFill/>
                  </a:rPr>
                  <a:t> </a:t>
                </a:r>
              </a:p>
            </p:txBody>
          </p:sp>
        </mc:Fallback>
      </mc:AlternateContent>
      <p:grpSp>
        <p:nvGrpSpPr>
          <p:cNvPr id="194" name="群組 193">
            <a:extLst>
              <a:ext uri="{FF2B5EF4-FFF2-40B4-BE49-F238E27FC236}">
                <a16:creationId xmlns:a16="http://schemas.microsoft.com/office/drawing/2014/main" id="{824EE809-BDE2-401C-94FB-432E641B92AC}"/>
              </a:ext>
            </a:extLst>
          </p:cNvPr>
          <p:cNvGrpSpPr/>
          <p:nvPr/>
        </p:nvGrpSpPr>
        <p:grpSpPr>
          <a:xfrm>
            <a:off x="2355203" y="5006242"/>
            <a:ext cx="715161" cy="813431"/>
            <a:chOff x="1299972" y="3748362"/>
            <a:chExt cx="715161" cy="813431"/>
          </a:xfrm>
        </p:grpSpPr>
        <p:grpSp>
          <p:nvGrpSpPr>
            <p:cNvPr id="195" name="群組 194">
              <a:extLst>
                <a:ext uri="{FF2B5EF4-FFF2-40B4-BE49-F238E27FC236}">
                  <a16:creationId xmlns:a16="http://schemas.microsoft.com/office/drawing/2014/main" id="{E68F04A3-763E-4624-99C4-84613536A8B7}"/>
                </a:ext>
              </a:extLst>
            </p:cNvPr>
            <p:cNvGrpSpPr/>
            <p:nvPr/>
          </p:nvGrpSpPr>
          <p:grpSpPr>
            <a:xfrm>
              <a:off x="1488062" y="3748362"/>
              <a:ext cx="288000" cy="813431"/>
              <a:chOff x="2212165" y="3748362"/>
              <a:chExt cx="288000" cy="813431"/>
            </a:xfrm>
          </p:grpSpPr>
          <p:sp>
            <p:nvSpPr>
              <p:cNvPr id="197" name="矩形 196">
                <a:extLst>
                  <a:ext uri="{FF2B5EF4-FFF2-40B4-BE49-F238E27FC236}">
                    <a16:creationId xmlns:a16="http://schemas.microsoft.com/office/drawing/2014/main" id="{D5ED6205-4159-49BE-835B-B1D0080BD69F}"/>
                  </a:ext>
                </a:extLst>
              </p:cNvPr>
              <p:cNvSpPr/>
              <p:nvPr/>
            </p:nvSpPr>
            <p:spPr>
              <a:xfrm>
                <a:off x="2212165" y="3748362"/>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198" name="直線單箭頭接點 197">
                <a:extLst>
                  <a:ext uri="{FF2B5EF4-FFF2-40B4-BE49-F238E27FC236}">
                    <a16:creationId xmlns:a16="http://schemas.microsoft.com/office/drawing/2014/main" id="{5225BA55-5AB1-4491-AA7A-FCBC1F4BFD4B}"/>
                  </a:ext>
                </a:extLst>
              </p:cNvPr>
              <p:cNvCxnSpPr>
                <a:cxnSpLocks/>
              </p:cNvCxnSpPr>
              <p:nvPr/>
            </p:nvCxnSpPr>
            <p:spPr>
              <a:xfrm flipV="1">
                <a:off x="2344779" y="429029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6" name="文字方塊 195">
                  <a:extLst>
                    <a:ext uri="{FF2B5EF4-FFF2-40B4-BE49-F238E27FC236}">
                      <a16:creationId xmlns:a16="http://schemas.microsoft.com/office/drawing/2014/main" id="{8545F0E3-BFA3-419D-B3BC-13B00B28EAD5}"/>
                    </a:ext>
                  </a:extLst>
                </p:cNvPr>
                <p:cNvSpPr txBox="1"/>
                <p:nvPr/>
              </p:nvSpPr>
              <p:spPr>
                <a:xfrm>
                  <a:off x="1299972" y="3796179"/>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𝒊</m:t>
                            </m:r>
                          </m:sup>
                        </m:sSup>
                      </m:oMath>
                    </m:oMathPara>
                  </a14:m>
                  <a:endParaRPr lang="zh-TW" altLang="en-US" sz="2400" b="1" dirty="0"/>
                </a:p>
              </p:txBody>
            </p:sp>
          </mc:Choice>
          <mc:Fallback xmlns="">
            <p:sp>
              <p:nvSpPr>
                <p:cNvPr id="196" name="文字方塊 195">
                  <a:extLst>
                    <a:ext uri="{FF2B5EF4-FFF2-40B4-BE49-F238E27FC236}">
                      <a16:creationId xmlns:a16="http://schemas.microsoft.com/office/drawing/2014/main" id="{8545F0E3-BFA3-419D-B3BC-13B00B28EAD5}"/>
                    </a:ext>
                  </a:extLst>
                </p:cNvPr>
                <p:cNvSpPr txBox="1">
                  <a:spLocks noRot="1" noChangeAspect="1" noMove="1" noResize="1" noEditPoints="1" noAdjustHandles="1" noChangeArrowheads="1" noChangeShapeType="1" noTextEdit="1"/>
                </p:cNvSpPr>
                <p:nvPr/>
              </p:nvSpPr>
              <p:spPr>
                <a:xfrm>
                  <a:off x="1299972" y="3796179"/>
                  <a:ext cx="715161" cy="473591"/>
                </a:xfrm>
                <a:prstGeom prst="rect">
                  <a:avLst/>
                </a:prstGeom>
                <a:blipFill>
                  <a:blip r:embed="rId7"/>
                  <a:stretch>
                    <a:fillRect b="-10256"/>
                  </a:stretch>
                </a:blipFill>
              </p:spPr>
              <p:txBody>
                <a:bodyPr/>
                <a:lstStyle/>
                <a:p>
                  <a:r>
                    <a:rPr lang="zh-TW" altLang="en-US">
                      <a:noFill/>
                    </a:rPr>
                    <a:t> </a:t>
                  </a:r>
                </a:p>
              </p:txBody>
            </p:sp>
          </mc:Fallback>
        </mc:AlternateContent>
      </p:grpSp>
      <p:sp>
        <p:nvSpPr>
          <p:cNvPr id="199" name="矩形 198">
            <a:extLst>
              <a:ext uri="{FF2B5EF4-FFF2-40B4-BE49-F238E27FC236}">
                <a16:creationId xmlns:a16="http://schemas.microsoft.com/office/drawing/2014/main" id="{6F96A064-8821-499B-8857-70C65C3B019F}"/>
              </a:ext>
            </a:extLst>
          </p:cNvPr>
          <p:cNvSpPr/>
          <p:nvPr/>
        </p:nvSpPr>
        <p:spPr>
          <a:xfrm>
            <a:off x="2201249" y="390948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200" name="文字方塊 199">
                <a:extLst>
                  <a:ext uri="{FF2B5EF4-FFF2-40B4-BE49-F238E27FC236}">
                    <a16:creationId xmlns:a16="http://schemas.microsoft.com/office/drawing/2014/main" id="{4784BDE9-6F99-4869-AADC-FAAE1AD61366}"/>
                  </a:ext>
                </a:extLst>
              </p:cNvPr>
              <p:cNvSpPr txBox="1"/>
              <p:nvPr/>
            </p:nvSpPr>
            <p:spPr>
              <a:xfrm>
                <a:off x="2817352" y="3444907"/>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200" name="文字方塊 199">
                <a:extLst>
                  <a:ext uri="{FF2B5EF4-FFF2-40B4-BE49-F238E27FC236}">
                    <a16:creationId xmlns:a16="http://schemas.microsoft.com/office/drawing/2014/main" id="{4784BDE9-6F99-4869-AADC-FAAE1AD61366}"/>
                  </a:ext>
                </a:extLst>
              </p:cNvPr>
              <p:cNvSpPr txBox="1">
                <a:spLocks noRot="1" noChangeAspect="1" noMove="1" noResize="1" noEditPoints="1" noAdjustHandles="1" noChangeArrowheads="1" noChangeShapeType="1" noTextEdit="1"/>
              </p:cNvSpPr>
              <p:nvPr/>
            </p:nvSpPr>
            <p:spPr>
              <a:xfrm>
                <a:off x="2817352" y="3444907"/>
                <a:ext cx="715161" cy="473591"/>
              </a:xfrm>
              <a:prstGeom prst="rect">
                <a:avLst/>
              </a:prstGeom>
              <a:blipFill>
                <a:blip r:embed="rId8"/>
                <a:stretch>
                  <a:fillRect b="-7895"/>
                </a:stretch>
              </a:blipFill>
            </p:spPr>
            <p:txBody>
              <a:bodyPr/>
              <a:lstStyle/>
              <a:p>
                <a:r>
                  <a:rPr lang="zh-CN" altLang="en-US">
                    <a:noFill/>
                  </a:rPr>
                  <a:t> </a:t>
                </a:r>
              </a:p>
            </p:txBody>
          </p:sp>
        </mc:Fallback>
      </mc:AlternateContent>
      <p:sp>
        <p:nvSpPr>
          <p:cNvPr id="201" name="矩形 200">
            <a:extLst>
              <a:ext uri="{FF2B5EF4-FFF2-40B4-BE49-F238E27FC236}">
                <a16:creationId xmlns:a16="http://schemas.microsoft.com/office/drawing/2014/main" id="{F61CE36D-0D72-44EF-9E7E-9F983F51A103}"/>
              </a:ext>
            </a:extLst>
          </p:cNvPr>
          <p:cNvSpPr/>
          <p:nvPr/>
        </p:nvSpPr>
        <p:spPr>
          <a:xfrm>
            <a:off x="2921044" y="389409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202" name="文字方塊 201">
                <a:extLst>
                  <a:ext uri="{FF2B5EF4-FFF2-40B4-BE49-F238E27FC236}">
                    <a16:creationId xmlns:a16="http://schemas.microsoft.com/office/drawing/2014/main" id="{190DA8A1-A2A2-4DFE-A24C-3948A8D1B443}"/>
                  </a:ext>
                </a:extLst>
              </p:cNvPr>
              <p:cNvSpPr txBox="1"/>
              <p:nvPr/>
            </p:nvSpPr>
            <p:spPr>
              <a:xfrm>
                <a:off x="2078294" y="3434926"/>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202" name="文字方塊 201">
                <a:extLst>
                  <a:ext uri="{FF2B5EF4-FFF2-40B4-BE49-F238E27FC236}">
                    <a16:creationId xmlns:a16="http://schemas.microsoft.com/office/drawing/2014/main" id="{190DA8A1-A2A2-4DFE-A24C-3948A8D1B443}"/>
                  </a:ext>
                </a:extLst>
              </p:cNvPr>
              <p:cNvSpPr txBox="1">
                <a:spLocks noRot="1" noChangeAspect="1" noMove="1" noResize="1" noEditPoints="1" noAdjustHandles="1" noChangeArrowheads="1" noChangeShapeType="1" noTextEdit="1"/>
              </p:cNvSpPr>
              <p:nvPr/>
            </p:nvSpPr>
            <p:spPr>
              <a:xfrm>
                <a:off x="2078294" y="3434926"/>
                <a:ext cx="715161" cy="473591"/>
              </a:xfrm>
              <a:prstGeom prst="rect">
                <a:avLst/>
              </a:prstGeom>
              <a:blipFill>
                <a:blip r:embed="rId9"/>
                <a:stretch>
                  <a:fillRect b="-10526"/>
                </a:stretch>
              </a:blipFill>
            </p:spPr>
            <p:txBody>
              <a:bodyPr/>
              <a:lstStyle/>
              <a:p>
                <a:r>
                  <a:rPr lang="zh-CN" altLang="en-US">
                    <a:noFill/>
                  </a:rPr>
                  <a:t> </a:t>
                </a:r>
              </a:p>
            </p:txBody>
          </p:sp>
        </mc:Fallback>
      </mc:AlternateContent>
      <p:cxnSp>
        <p:nvCxnSpPr>
          <p:cNvPr id="203" name="直線單箭頭接點 202">
            <a:extLst>
              <a:ext uri="{FF2B5EF4-FFF2-40B4-BE49-F238E27FC236}">
                <a16:creationId xmlns:a16="http://schemas.microsoft.com/office/drawing/2014/main" id="{ADFD617D-3798-479B-B3AF-3097C8AD5877}"/>
              </a:ext>
            </a:extLst>
          </p:cNvPr>
          <p:cNvCxnSpPr>
            <a:cxnSpLocks/>
          </p:cNvCxnSpPr>
          <p:nvPr/>
        </p:nvCxnSpPr>
        <p:spPr>
          <a:xfrm>
            <a:off x="3800469" y="4747900"/>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4" name="直線單箭頭接點 203">
            <a:extLst>
              <a:ext uri="{FF2B5EF4-FFF2-40B4-BE49-F238E27FC236}">
                <a16:creationId xmlns:a16="http://schemas.microsoft.com/office/drawing/2014/main" id="{7A86E1F6-2FEF-4816-B11A-43F2E838967A}"/>
              </a:ext>
            </a:extLst>
          </p:cNvPr>
          <p:cNvCxnSpPr>
            <a:cxnSpLocks/>
          </p:cNvCxnSpPr>
          <p:nvPr/>
        </p:nvCxnSpPr>
        <p:spPr>
          <a:xfrm flipV="1">
            <a:off x="3778640" y="4485113"/>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直線單箭頭接點 204">
            <a:extLst>
              <a:ext uri="{FF2B5EF4-FFF2-40B4-BE49-F238E27FC236}">
                <a16:creationId xmlns:a16="http://schemas.microsoft.com/office/drawing/2014/main" id="{9A1EAD5A-F36A-420A-B06E-0E9C28844031}"/>
              </a:ext>
            </a:extLst>
          </p:cNvPr>
          <p:cNvCxnSpPr>
            <a:cxnSpLocks/>
          </p:cNvCxnSpPr>
          <p:nvPr/>
        </p:nvCxnSpPr>
        <p:spPr>
          <a:xfrm flipV="1">
            <a:off x="4478007" y="4471217"/>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6" name="矩形 205">
            <a:extLst>
              <a:ext uri="{FF2B5EF4-FFF2-40B4-BE49-F238E27FC236}">
                <a16:creationId xmlns:a16="http://schemas.microsoft.com/office/drawing/2014/main" id="{8331E0FF-4EAC-4614-84E2-F25EA103F893}"/>
              </a:ext>
            </a:extLst>
          </p:cNvPr>
          <p:cNvSpPr/>
          <p:nvPr/>
        </p:nvSpPr>
        <p:spPr>
          <a:xfrm>
            <a:off x="3634640" y="390737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207" name="文字方塊 206">
                <a:extLst>
                  <a:ext uri="{FF2B5EF4-FFF2-40B4-BE49-F238E27FC236}">
                    <a16:creationId xmlns:a16="http://schemas.microsoft.com/office/drawing/2014/main" id="{9006BA4D-23E9-481B-95A2-340492FC37CF}"/>
                  </a:ext>
                </a:extLst>
              </p:cNvPr>
              <p:cNvSpPr txBox="1"/>
              <p:nvPr/>
            </p:nvSpPr>
            <p:spPr>
              <a:xfrm>
                <a:off x="4250743" y="344279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207" name="文字方塊 206">
                <a:extLst>
                  <a:ext uri="{FF2B5EF4-FFF2-40B4-BE49-F238E27FC236}">
                    <a16:creationId xmlns:a16="http://schemas.microsoft.com/office/drawing/2014/main" id="{9006BA4D-23E9-481B-95A2-340492FC37CF}"/>
                  </a:ext>
                </a:extLst>
              </p:cNvPr>
              <p:cNvSpPr txBox="1">
                <a:spLocks noRot="1" noChangeAspect="1" noMove="1" noResize="1" noEditPoints="1" noAdjustHandles="1" noChangeArrowheads="1" noChangeShapeType="1" noTextEdit="1"/>
              </p:cNvSpPr>
              <p:nvPr/>
            </p:nvSpPr>
            <p:spPr>
              <a:xfrm>
                <a:off x="4250743" y="3442795"/>
                <a:ext cx="715161" cy="473591"/>
              </a:xfrm>
              <a:prstGeom prst="rect">
                <a:avLst/>
              </a:prstGeom>
              <a:blipFill>
                <a:blip r:embed="rId10"/>
                <a:stretch>
                  <a:fillRect/>
                </a:stretch>
              </a:blipFill>
            </p:spPr>
            <p:txBody>
              <a:bodyPr/>
              <a:lstStyle/>
              <a:p>
                <a:r>
                  <a:rPr lang="zh-CN" altLang="en-US">
                    <a:noFill/>
                  </a:rPr>
                  <a:t> </a:t>
                </a:r>
              </a:p>
            </p:txBody>
          </p:sp>
        </mc:Fallback>
      </mc:AlternateContent>
      <p:sp>
        <p:nvSpPr>
          <p:cNvPr id="208" name="矩形 207">
            <a:extLst>
              <a:ext uri="{FF2B5EF4-FFF2-40B4-BE49-F238E27FC236}">
                <a16:creationId xmlns:a16="http://schemas.microsoft.com/office/drawing/2014/main" id="{95154513-C333-4A9A-8820-728BB79455FF}"/>
              </a:ext>
            </a:extLst>
          </p:cNvPr>
          <p:cNvSpPr/>
          <p:nvPr/>
        </p:nvSpPr>
        <p:spPr>
          <a:xfrm>
            <a:off x="4354435" y="389198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209" name="文字方塊 208">
                <a:extLst>
                  <a:ext uri="{FF2B5EF4-FFF2-40B4-BE49-F238E27FC236}">
                    <a16:creationId xmlns:a16="http://schemas.microsoft.com/office/drawing/2014/main" id="{86070A76-0A71-4C04-92EB-03BA0008C4B7}"/>
                  </a:ext>
                </a:extLst>
              </p:cNvPr>
              <p:cNvSpPr txBox="1"/>
              <p:nvPr/>
            </p:nvSpPr>
            <p:spPr>
              <a:xfrm>
                <a:off x="3532963" y="3434109"/>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209" name="文字方塊 208">
                <a:extLst>
                  <a:ext uri="{FF2B5EF4-FFF2-40B4-BE49-F238E27FC236}">
                    <a16:creationId xmlns:a16="http://schemas.microsoft.com/office/drawing/2014/main" id="{86070A76-0A71-4C04-92EB-03BA0008C4B7}"/>
                  </a:ext>
                </a:extLst>
              </p:cNvPr>
              <p:cNvSpPr txBox="1">
                <a:spLocks noRot="1" noChangeAspect="1" noMove="1" noResize="1" noEditPoints="1" noAdjustHandles="1" noChangeArrowheads="1" noChangeShapeType="1" noTextEdit="1"/>
              </p:cNvSpPr>
              <p:nvPr/>
            </p:nvSpPr>
            <p:spPr>
              <a:xfrm>
                <a:off x="3532963" y="3434109"/>
                <a:ext cx="715161" cy="473591"/>
              </a:xfrm>
              <a:prstGeom prst="rect">
                <a:avLst/>
              </a:prstGeom>
              <a:blipFill>
                <a:blip r:embed="rId11"/>
                <a:stretch>
                  <a:fillRect/>
                </a:stretch>
              </a:blipFill>
            </p:spPr>
            <p:txBody>
              <a:bodyPr/>
              <a:lstStyle/>
              <a:p>
                <a:r>
                  <a:rPr lang="zh-CN" altLang="en-US">
                    <a:noFill/>
                  </a:rPr>
                  <a:t> </a:t>
                </a:r>
              </a:p>
            </p:txBody>
          </p:sp>
        </mc:Fallback>
      </mc:AlternateContent>
      <p:cxnSp>
        <p:nvCxnSpPr>
          <p:cNvPr id="210" name="直線單箭頭接點 209">
            <a:extLst>
              <a:ext uri="{FF2B5EF4-FFF2-40B4-BE49-F238E27FC236}">
                <a16:creationId xmlns:a16="http://schemas.microsoft.com/office/drawing/2014/main" id="{63396B47-2500-40E3-A8DC-E239F0D9575B}"/>
              </a:ext>
            </a:extLst>
          </p:cNvPr>
          <p:cNvCxnSpPr>
            <a:cxnSpLocks/>
          </p:cNvCxnSpPr>
          <p:nvPr/>
        </p:nvCxnSpPr>
        <p:spPr>
          <a:xfrm>
            <a:off x="5094631" y="4744969"/>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1" name="直線單箭頭接點 210">
            <a:extLst>
              <a:ext uri="{FF2B5EF4-FFF2-40B4-BE49-F238E27FC236}">
                <a16:creationId xmlns:a16="http://schemas.microsoft.com/office/drawing/2014/main" id="{A4E9E97E-32D3-4F81-822B-3A42383F48D4}"/>
              </a:ext>
            </a:extLst>
          </p:cNvPr>
          <p:cNvCxnSpPr>
            <a:cxnSpLocks/>
          </p:cNvCxnSpPr>
          <p:nvPr/>
        </p:nvCxnSpPr>
        <p:spPr>
          <a:xfrm flipV="1">
            <a:off x="5072802" y="4482182"/>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直線單箭頭接點 211">
            <a:extLst>
              <a:ext uri="{FF2B5EF4-FFF2-40B4-BE49-F238E27FC236}">
                <a16:creationId xmlns:a16="http://schemas.microsoft.com/office/drawing/2014/main" id="{BB0696B5-CCD2-42BC-B73C-14D1FE4CB406}"/>
              </a:ext>
            </a:extLst>
          </p:cNvPr>
          <p:cNvCxnSpPr>
            <a:cxnSpLocks/>
          </p:cNvCxnSpPr>
          <p:nvPr/>
        </p:nvCxnSpPr>
        <p:spPr>
          <a:xfrm flipV="1">
            <a:off x="5772169" y="4468286"/>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13" name="矩形 212">
            <a:extLst>
              <a:ext uri="{FF2B5EF4-FFF2-40B4-BE49-F238E27FC236}">
                <a16:creationId xmlns:a16="http://schemas.microsoft.com/office/drawing/2014/main" id="{3CB7AECC-5F63-450B-87A4-F923B95319C7}"/>
              </a:ext>
            </a:extLst>
          </p:cNvPr>
          <p:cNvSpPr/>
          <p:nvPr/>
        </p:nvSpPr>
        <p:spPr>
          <a:xfrm>
            <a:off x="4928802" y="390444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214" name="文字方塊 213">
                <a:extLst>
                  <a:ext uri="{FF2B5EF4-FFF2-40B4-BE49-F238E27FC236}">
                    <a16:creationId xmlns:a16="http://schemas.microsoft.com/office/drawing/2014/main" id="{DE06EE83-A47C-4491-B605-BA1B44BF11B2}"/>
                  </a:ext>
                </a:extLst>
              </p:cNvPr>
              <p:cNvSpPr txBox="1"/>
              <p:nvPr/>
            </p:nvSpPr>
            <p:spPr>
              <a:xfrm>
                <a:off x="5544905" y="3439864"/>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214" name="文字方塊 213">
                <a:extLst>
                  <a:ext uri="{FF2B5EF4-FFF2-40B4-BE49-F238E27FC236}">
                    <a16:creationId xmlns:a16="http://schemas.microsoft.com/office/drawing/2014/main" id="{DE06EE83-A47C-4491-B605-BA1B44BF11B2}"/>
                  </a:ext>
                </a:extLst>
              </p:cNvPr>
              <p:cNvSpPr txBox="1">
                <a:spLocks noRot="1" noChangeAspect="1" noMove="1" noResize="1" noEditPoints="1" noAdjustHandles="1" noChangeArrowheads="1" noChangeShapeType="1" noTextEdit="1"/>
              </p:cNvSpPr>
              <p:nvPr/>
            </p:nvSpPr>
            <p:spPr>
              <a:xfrm>
                <a:off x="5544905" y="3439864"/>
                <a:ext cx="715161" cy="473591"/>
              </a:xfrm>
              <a:prstGeom prst="rect">
                <a:avLst/>
              </a:prstGeom>
              <a:blipFill>
                <a:blip r:embed="rId12"/>
                <a:stretch>
                  <a:fillRect/>
                </a:stretch>
              </a:blipFill>
            </p:spPr>
            <p:txBody>
              <a:bodyPr/>
              <a:lstStyle/>
              <a:p>
                <a:r>
                  <a:rPr lang="zh-CN" altLang="en-US">
                    <a:noFill/>
                  </a:rPr>
                  <a:t> </a:t>
                </a:r>
              </a:p>
            </p:txBody>
          </p:sp>
        </mc:Fallback>
      </mc:AlternateContent>
      <p:sp>
        <p:nvSpPr>
          <p:cNvPr id="215" name="矩形 214">
            <a:extLst>
              <a:ext uri="{FF2B5EF4-FFF2-40B4-BE49-F238E27FC236}">
                <a16:creationId xmlns:a16="http://schemas.microsoft.com/office/drawing/2014/main" id="{628539AF-1B19-4386-8284-D57CADC5D8A4}"/>
              </a:ext>
            </a:extLst>
          </p:cNvPr>
          <p:cNvSpPr/>
          <p:nvPr/>
        </p:nvSpPr>
        <p:spPr>
          <a:xfrm>
            <a:off x="5648597" y="388905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216" name="文字方塊 215">
                <a:extLst>
                  <a:ext uri="{FF2B5EF4-FFF2-40B4-BE49-F238E27FC236}">
                    <a16:creationId xmlns:a16="http://schemas.microsoft.com/office/drawing/2014/main" id="{1127C897-379B-498F-A3F9-2AA2E5227818}"/>
                  </a:ext>
                </a:extLst>
              </p:cNvPr>
              <p:cNvSpPr txBox="1"/>
              <p:nvPr/>
            </p:nvSpPr>
            <p:spPr>
              <a:xfrm>
                <a:off x="4881590" y="342891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216" name="文字方塊 215">
                <a:extLst>
                  <a:ext uri="{FF2B5EF4-FFF2-40B4-BE49-F238E27FC236}">
                    <a16:creationId xmlns:a16="http://schemas.microsoft.com/office/drawing/2014/main" id="{1127C897-379B-498F-A3F9-2AA2E5227818}"/>
                  </a:ext>
                </a:extLst>
              </p:cNvPr>
              <p:cNvSpPr txBox="1">
                <a:spLocks noRot="1" noChangeAspect="1" noMove="1" noResize="1" noEditPoints="1" noAdjustHandles="1" noChangeArrowheads="1" noChangeShapeType="1" noTextEdit="1"/>
              </p:cNvSpPr>
              <p:nvPr/>
            </p:nvSpPr>
            <p:spPr>
              <a:xfrm>
                <a:off x="4881590" y="3428915"/>
                <a:ext cx="715161" cy="473591"/>
              </a:xfrm>
              <a:prstGeom prst="rect">
                <a:avLst/>
              </a:prstGeom>
              <a:blipFill>
                <a:blip r:embed="rId13"/>
                <a:stretch>
                  <a:fillRect/>
                </a:stretch>
              </a:blipFill>
            </p:spPr>
            <p:txBody>
              <a:bodyPr/>
              <a:lstStyle/>
              <a:p>
                <a:r>
                  <a:rPr lang="zh-CN" altLang="en-US">
                    <a:noFill/>
                  </a:rPr>
                  <a:t> </a:t>
                </a:r>
              </a:p>
            </p:txBody>
          </p:sp>
        </mc:Fallback>
      </mc:AlternateContent>
      <p:cxnSp>
        <p:nvCxnSpPr>
          <p:cNvPr id="217" name="直線單箭頭接點 216">
            <a:extLst>
              <a:ext uri="{FF2B5EF4-FFF2-40B4-BE49-F238E27FC236}">
                <a16:creationId xmlns:a16="http://schemas.microsoft.com/office/drawing/2014/main" id="{099AF432-3A70-4146-86B8-9F8BF6E4F5AA}"/>
              </a:ext>
            </a:extLst>
          </p:cNvPr>
          <p:cNvCxnSpPr>
            <a:cxnSpLocks/>
          </p:cNvCxnSpPr>
          <p:nvPr/>
        </p:nvCxnSpPr>
        <p:spPr>
          <a:xfrm flipV="1">
            <a:off x="8439810" y="4711492"/>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8" name="直線單箭頭接點 217">
            <a:extLst>
              <a:ext uri="{FF2B5EF4-FFF2-40B4-BE49-F238E27FC236}">
                <a16:creationId xmlns:a16="http://schemas.microsoft.com/office/drawing/2014/main" id="{6555CCB1-AA36-4730-820E-CBEA86620E34}"/>
              </a:ext>
            </a:extLst>
          </p:cNvPr>
          <p:cNvCxnSpPr>
            <a:cxnSpLocks/>
          </p:cNvCxnSpPr>
          <p:nvPr/>
        </p:nvCxnSpPr>
        <p:spPr>
          <a:xfrm flipV="1">
            <a:off x="9733972" y="4708561"/>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9" name="直線單箭頭接點 218">
            <a:extLst>
              <a:ext uri="{FF2B5EF4-FFF2-40B4-BE49-F238E27FC236}">
                <a16:creationId xmlns:a16="http://schemas.microsoft.com/office/drawing/2014/main" id="{1CCEF306-1515-463A-B2A3-0BFBF7C9D379}"/>
              </a:ext>
            </a:extLst>
          </p:cNvPr>
          <p:cNvCxnSpPr>
            <a:cxnSpLocks/>
          </p:cNvCxnSpPr>
          <p:nvPr/>
        </p:nvCxnSpPr>
        <p:spPr>
          <a:xfrm>
            <a:off x="6686432" y="4718793"/>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0" name="直線單箭頭接點 219">
            <a:extLst>
              <a:ext uri="{FF2B5EF4-FFF2-40B4-BE49-F238E27FC236}">
                <a16:creationId xmlns:a16="http://schemas.microsoft.com/office/drawing/2014/main" id="{C48E4106-87DD-4A44-928C-9E33C98847EF}"/>
              </a:ext>
            </a:extLst>
          </p:cNvPr>
          <p:cNvCxnSpPr>
            <a:cxnSpLocks/>
          </p:cNvCxnSpPr>
          <p:nvPr/>
        </p:nvCxnSpPr>
        <p:spPr>
          <a:xfrm flipV="1">
            <a:off x="7006419" y="4713604"/>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1" name="直線單箭頭接點 220">
            <a:extLst>
              <a:ext uri="{FF2B5EF4-FFF2-40B4-BE49-F238E27FC236}">
                <a16:creationId xmlns:a16="http://schemas.microsoft.com/office/drawing/2014/main" id="{F0BD36B0-252F-4676-B6FA-AA71FF3374D3}"/>
              </a:ext>
            </a:extLst>
          </p:cNvPr>
          <p:cNvCxnSpPr>
            <a:cxnSpLocks/>
          </p:cNvCxnSpPr>
          <p:nvPr/>
        </p:nvCxnSpPr>
        <p:spPr>
          <a:xfrm flipV="1">
            <a:off x="6664603" y="4456006"/>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直線單箭頭接點 221">
            <a:extLst>
              <a:ext uri="{FF2B5EF4-FFF2-40B4-BE49-F238E27FC236}">
                <a16:creationId xmlns:a16="http://schemas.microsoft.com/office/drawing/2014/main" id="{97EECE97-67AF-4492-8DE6-EAF91CB79E5A}"/>
              </a:ext>
            </a:extLst>
          </p:cNvPr>
          <p:cNvCxnSpPr>
            <a:cxnSpLocks/>
          </p:cNvCxnSpPr>
          <p:nvPr/>
        </p:nvCxnSpPr>
        <p:spPr>
          <a:xfrm flipV="1">
            <a:off x="7363970" y="4442110"/>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23" name="矩形 222">
            <a:extLst>
              <a:ext uri="{FF2B5EF4-FFF2-40B4-BE49-F238E27FC236}">
                <a16:creationId xmlns:a16="http://schemas.microsoft.com/office/drawing/2014/main" id="{888EC625-9CDF-44C2-8B57-54889B733A55}"/>
              </a:ext>
            </a:extLst>
          </p:cNvPr>
          <p:cNvSpPr/>
          <p:nvPr/>
        </p:nvSpPr>
        <p:spPr>
          <a:xfrm>
            <a:off x="8200248" y="6053187"/>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224" name="矩形 223">
            <a:extLst>
              <a:ext uri="{FF2B5EF4-FFF2-40B4-BE49-F238E27FC236}">
                <a16:creationId xmlns:a16="http://schemas.microsoft.com/office/drawing/2014/main" id="{7E9FB21D-E022-4C1E-B32D-04B20C98D7EE}"/>
              </a:ext>
            </a:extLst>
          </p:cNvPr>
          <p:cNvSpPr/>
          <p:nvPr/>
        </p:nvSpPr>
        <p:spPr>
          <a:xfrm>
            <a:off x="8279477" y="4975022"/>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225" name="文字方塊 224">
                <a:extLst>
                  <a:ext uri="{FF2B5EF4-FFF2-40B4-BE49-F238E27FC236}">
                    <a16:creationId xmlns:a16="http://schemas.microsoft.com/office/drawing/2014/main" id="{180FDCAE-CCEC-4DDF-9E74-4058517ABC0D}"/>
                  </a:ext>
                </a:extLst>
              </p:cNvPr>
              <p:cNvSpPr txBox="1"/>
              <p:nvPr/>
            </p:nvSpPr>
            <p:spPr>
              <a:xfrm>
                <a:off x="8097993" y="5022840"/>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𝒋</m:t>
                          </m:r>
                        </m:sup>
                      </m:sSup>
                    </m:oMath>
                  </m:oMathPara>
                </a14:m>
                <a:endParaRPr lang="zh-TW" altLang="en-US" sz="2400" b="1" dirty="0"/>
              </a:p>
            </p:txBody>
          </p:sp>
        </mc:Choice>
        <mc:Fallback xmlns="">
          <p:sp>
            <p:nvSpPr>
              <p:cNvPr id="225" name="文字方塊 224">
                <a:extLst>
                  <a:ext uri="{FF2B5EF4-FFF2-40B4-BE49-F238E27FC236}">
                    <a16:creationId xmlns:a16="http://schemas.microsoft.com/office/drawing/2014/main" id="{180FDCAE-CCEC-4DDF-9E74-4058517ABC0D}"/>
                  </a:ext>
                </a:extLst>
              </p:cNvPr>
              <p:cNvSpPr txBox="1">
                <a:spLocks noRot="1" noChangeAspect="1" noMove="1" noResize="1" noEditPoints="1" noAdjustHandles="1" noChangeArrowheads="1" noChangeShapeType="1" noTextEdit="1"/>
              </p:cNvSpPr>
              <p:nvPr/>
            </p:nvSpPr>
            <p:spPr>
              <a:xfrm>
                <a:off x="8097993" y="5022840"/>
                <a:ext cx="715161" cy="473591"/>
              </a:xfrm>
              <a:prstGeom prst="rect">
                <a:avLst/>
              </a:prstGeom>
              <a:blipFill>
                <a:blip r:embed="rId14"/>
                <a:stretch>
                  <a:fillRect/>
                </a:stretch>
              </a:blipFill>
            </p:spPr>
            <p:txBody>
              <a:bodyPr/>
              <a:lstStyle/>
              <a:p>
                <a:r>
                  <a:rPr lang="zh-CN" altLang="en-US">
                    <a:noFill/>
                  </a:rPr>
                  <a:t> </a:t>
                </a:r>
              </a:p>
            </p:txBody>
          </p:sp>
        </mc:Fallback>
      </mc:AlternateContent>
      <p:cxnSp>
        <p:nvCxnSpPr>
          <p:cNvPr id="226" name="直線單箭頭接點 225">
            <a:extLst>
              <a:ext uri="{FF2B5EF4-FFF2-40B4-BE49-F238E27FC236}">
                <a16:creationId xmlns:a16="http://schemas.microsoft.com/office/drawing/2014/main" id="{865695E9-0986-4B4A-88B1-9AA594AE9511}"/>
              </a:ext>
            </a:extLst>
          </p:cNvPr>
          <p:cNvCxnSpPr>
            <a:cxnSpLocks/>
          </p:cNvCxnSpPr>
          <p:nvPr/>
        </p:nvCxnSpPr>
        <p:spPr>
          <a:xfrm flipV="1">
            <a:off x="8432065" y="5518969"/>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直線單箭頭接點 226">
            <a:extLst>
              <a:ext uri="{FF2B5EF4-FFF2-40B4-BE49-F238E27FC236}">
                <a16:creationId xmlns:a16="http://schemas.microsoft.com/office/drawing/2014/main" id="{C9AEA921-3342-4775-BDCD-9657C5A77A9F}"/>
              </a:ext>
            </a:extLst>
          </p:cNvPr>
          <p:cNvCxnSpPr>
            <a:cxnSpLocks/>
          </p:cNvCxnSpPr>
          <p:nvPr/>
        </p:nvCxnSpPr>
        <p:spPr>
          <a:xfrm>
            <a:off x="6985412" y="5800476"/>
            <a:ext cx="2768959"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28" name="群組 227">
            <a:extLst>
              <a:ext uri="{FF2B5EF4-FFF2-40B4-BE49-F238E27FC236}">
                <a16:creationId xmlns:a16="http://schemas.microsoft.com/office/drawing/2014/main" id="{43297F66-1E27-41BE-B201-46ED333B1AD8}"/>
              </a:ext>
            </a:extLst>
          </p:cNvPr>
          <p:cNvGrpSpPr/>
          <p:nvPr/>
        </p:nvGrpSpPr>
        <p:grpSpPr>
          <a:xfrm>
            <a:off x="9396791" y="4975023"/>
            <a:ext cx="715161" cy="813431"/>
            <a:chOff x="3154887" y="3748362"/>
            <a:chExt cx="715161" cy="813431"/>
          </a:xfrm>
        </p:grpSpPr>
        <p:sp>
          <p:nvSpPr>
            <p:cNvPr id="229" name="矩形 228">
              <a:extLst>
                <a:ext uri="{FF2B5EF4-FFF2-40B4-BE49-F238E27FC236}">
                  <a16:creationId xmlns:a16="http://schemas.microsoft.com/office/drawing/2014/main" id="{450D3E12-32D5-43AA-B0E2-89A89E9D91F2}"/>
                </a:ext>
              </a:extLst>
            </p:cNvPr>
            <p:cNvSpPr/>
            <p:nvPr/>
          </p:nvSpPr>
          <p:spPr>
            <a:xfrm>
              <a:off x="3346646" y="374836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30" name="文字方塊 229">
                  <a:extLst>
                    <a:ext uri="{FF2B5EF4-FFF2-40B4-BE49-F238E27FC236}">
                      <a16:creationId xmlns:a16="http://schemas.microsoft.com/office/drawing/2014/main" id="{3223E78C-C633-4287-9834-17B3C2440CD5}"/>
                    </a:ext>
                  </a:extLst>
                </p:cNvPr>
                <p:cNvSpPr txBox="1"/>
                <p:nvPr/>
              </p:nvSpPr>
              <p:spPr>
                <a:xfrm>
                  <a:off x="3154887" y="378590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𝒋</m:t>
                            </m:r>
                          </m:sup>
                        </m:sSup>
                      </m:oMath>
                    </m:oMathPara>
                  </a14:m>
                  <a:endParaRPr lang="zh-TW" altLang="en-US" sz="2400" b="1" dirty="0"/>
                </a:p>
              </p:txBody>
            </p:sp>
          </mc:Choice>
          <mc:Fallback xmlns="">
            <p:sp>
              <p:nvSpPr>
                <p:cNvPr id="230" name="文字方塊 229">
                  <a:extLst>
                    <a:ext uri="{FF2B5EF4-FFF2-40B4-BE49-F238E27FC236}">
                      <a16:creationId xmlns:a16="http://schemas.microsoft.com/office/drawing/2014/main" id="{3223E78C-C633-4287-9834-17B3C2440CD5}"/>
                    </a:ext>
                  </a:extLst>
                </p:cNvPr>
                <p:cNvSpPr txBox="1">
                  <a:spLocks noRot="1" noChangeAspect="1" noMove="1" noResize="1" noEditPoints="1" noAdjustHandles="1" noChangeArrowheads="1" noChangeShapeType="1" noTextEdit="1"/>
                </p:cNvSpPr>
                <p:nvPr/>
              </p:nvSpPr>
              <p:spPr>
                <a:xfrm>
                  <a:off x="3154887" y="3785905"/>
                  <a:ext cx="715161" cy="473591"/>
                </a:xfrm>
                <a:prstGeom prst="rect">
                  <a:avLst/>
                </a:prstGeom>
                <a:blipFill>
                  <a:blip r:embed="rId15"/>
                  <a:stretch>
                    <a:fillRect/>
                  </a:stretch>
                </a:blipFill>
              </p:spPr>
              <p:txBody>
                <a:bodyPr/>
                <a:lstStyle/>
                <a:p>
                  <a:r>
                    <a:rPr lang="zh-TW" altLang="en-US">
                      <a:noFill/>
                    </a:rPr>
                    <a:t> </a:t>
                  </a:r>
                </a:p>
              </p:txBody>
            </p:sp>
          </mc:Fallback>
        </mc:AlternateContent>
        <p:cxnSp>
          <p:nvCxnSpPr>
            <p:cNvPr id="231" name="直線單箭頭接點 230">
              <a:extLst>
                <a:ext uri="{FF2B5EF4-FFF2-40B4-BE49-F238E27FC236}">
                  <a16:creationId xmlns:a16="http://schemas.microsoft.com/office/drawing/2014/main" id="{225E6A99-EEC8-42D2-86F5-DC6303CDA99F}"/>
                </a:ext>
              </a:extLst>
            </p:cNvPr>
            <p:cNvCxnSpPr>
              <a:cxnSpLocks/>
            </p:cNvCxnSpPr>
            <p:nvPr/>
          </p:nvCxnSpPr>
          <p:spPr>
            <a:xfrm flipV="1">
              <a:off x="3490646" y="429029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32" name="文字方塊 231">
                <a:extLst>
                  <a:ext uri="{FF2B5EF4-FFF2-40B4-BE49-F238E27FC236}">
                    <a16:creationId xmlns:a16="http://schemas.microsoft.com/office/drawing/2014/main" id="{08B86318-CD5A-427A-A2D7-62F551129375}"/>
                  </a:ext>
                </a:extLst>
              </p:cNvPr>
              <p:cNvSpPr txBox="1"/>
              <p:nvPr/>
            </p:nvSpPr>
            <p:spPr>
              <a:xfrm>
                <a:off x="8107774" y="6121591"/>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𝒋</m:t>
                          </m:r>
                        </m:sup>
                      </m:sSup>
                    </m:oMath>
                  </m:oMathPara>
                </a14:m>
                <a:endParaRPr lang="zh-TW" altLang="en-US" sz="2400" b="1" dirty="0"/>
              </a:p>
            </p:txBody>
          </p:sp>
        </mc:Choice>
        <mc:Fallback xmlns="">
          <p:sp>
            <p:nvSpPr>
              <p:cNvPr id="232" name="文字方塊 231">
                <a:extLst>
                  <a:ext uri="{FF2B5EF4-FFF2-40B4-BE49-F238E27FC236}">
                    <a16:creationId xmlns:a16="http://schemas.microsoft.com/office/drawing/2014/main" id="{08B86318-CD5A-427A-A2D7-62F551129375}"/>
                  </a:ext>
                </a:extLst>
              </p:cNvPr>
              <p:cNvSpPr txBox="1">
                <a:spLocks noRot="1" noChangeAspect="1" noMove="1" noResize="1" noEditPoints="1" noAdjustHandles="1" noChangeArrowheads="1" noChangeShapeType="1" noTextEdit="1"/>
              </p:cNvSpPr>
              <p:nvPr/>
            </p:nvSpPr>
            <p:spPr>
              <a:xfrm>
                <a:off x="8107774" y="6121591"/>
                <a:ext cx="715161" cy="473591"/>
              </a:xfrm>
              <a:prstGeom prst="rect">
                <a:avLst/>
              </a:prstGeom>
              <a:blipFill>
                <a:blip r:embed="rId16"/>
                <a:stretch>
                  <a:fillRect/>
                </a:stretch>
              </a:blipFill>
            </p:spPr>
            <p:txBody>
              <a:bodyPr/>
              <a:lstStyle/>
              <a:p>
                <a:r>
                  <a:rPr lang="zh-CN" altLang="en-US">
                    <a:noFill/>
                  </a:rPr>
                  <a:t> </a:t>
                </a:r>
              </a:p>
            </p:txBody>
          </p:sp>
        </mc:Fallback>
      </mc:AlternateContent>
      <p:grpSp>
        <p:nvGrpSpPr>
          <p:cNvPr id="233" name="群組 232">
            <a:extLst>
              <a:ext uri="{FF2B5EF4-FFF2-40B4-BE49-F238E27FC236}">
                <a16:creationId xmlns:a16="http://schemas.microsoft.com/office/drawing/2014/main" id="{88296D8C-65E5-4381-8E9F-149B9982F8CC}"/>
              </a:ext>
            </a:extLst>
          </p:cNvPr>
          <p:cNvGrpSpPr/>
          <p:nvPr/>
        </p:nvGrpSpPr>
        <p:grpSpPr>
          <a:xfrm>
            <a:off x="6674557" y="4975023"/>
            <a:ext cx="715161" cy="813431"/>
            <a:chOff x="1299972" y="3748362"/>
            <a:chExt cx="715161" cy="813431"/>
          </a:xfrm>
        </p:grpSpPr>
        <p:grpSp>
          <p:nvGrpSpPr>
            <p:cNvPr id="234" name="群組 233">
              <a:extLst>
                <a:ext uri="{FF2B5EF4-FFF2-40B4-BE49-F238E27FC236}">
                  <a16:creationId xmlns:a16="http://schemas.microsoft.com/office/drawing/2014/main" id="{5198E5C2-EF7E-4E95-9FCF-5A7838FDA9A4}"/>
                </a:ext>
              </a:extLst>
            </p:cNvPr>
            <p:cNvGrpSpPr/>
            <p:nvPr/>
          </p:nvGrpSpPr>
          <p:grpSpPr>
            <a:xfrm>
              <a:off x="1488062" y="3748362"/>
              <a:ext cx="288000" cy="813431"/>
              <a:chOff x="2212165" y="3748362"/>
              <a:chExt cx="288000" cy="813431"/>
            </a:xfrm>
          </p:grpSpPr>
          <p:sp>
            <p:nvSpPr>
              <p:cNvPr id="236" name="矩形 235">
                <a:extLst>
                  <a:ext uri="{FF2B5EF4-FFF2-40B4-BE49-F238E27FC236}">
                    <a16:creationId xmlns:a16="http://schemas.microsoft.com/office/drawing/2014/main" id="{DDD2AB48-7E64-42FD-BFD4-7473EC496014}"/>
                  </a:ext>
                </a:extLst>
              </p:cNvPr>
              <p:cNvSpPr/>
              <p:nvPr/>
            </p:nvSpPr>
            <p:spPr>
              <a:xfrm>
                <a:off x="2212165" y="3748362"/>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237" name="直線單箭頭接點 236">
                <a:extLst>
                  <a:ext uri="{FF2B5EF4-FFF2-40B4-BE49-F238E27FC236}">
                    <a16:creationId xmlns:a16="http://schemas.microsoft.com/office/drawing/2014/main" id="{91F503EA-3289-4B37-B1ED-B3DF5B93587C}"/>
                  </a:ext>
                </a:extLst>
              </p:cNvPr>
              <p:cNvCxnSpPr>
                <a:cxnSpLocks/>
              </p:cNvCxnSpPr>
              <p:nvPr/>
            </p:nvCxnSpPr>
            <p:spPr>
              <a:xfrm flipV="1">
                <a:off x="2344779" y="429029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35" name="文字方塊 234">
                  <a:extLst>
                    <a:ext uri="{FF2B5EF4-FFF2-40B4-BE49-F238E27FC236}">
                      <a16:creationId xmlns:a16="http://schemas.microsoft.com/office/drawing/2014/main" id="{37272F61-6CA6-436A-BDEB-78058F0549FD}"/>
                    </a:ext>
                  </a:extLst>
                </p:cNvPr>
                <p:cNvSpPr txBox="1"/>
                <p:nvPr/>
              </p:nvSpPr>
              <p:spPr>
                <a:xfrm>
                  <a:off x="1299972" y="3796179"/>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𝒋</m:t>
                            </m:r>
                          </m:sup>
                        </m:sSup>
                      </m:oMath>
                    </m:oMathPara>
                  </a14:m>
                  <a:endParaRPr lang="zh-TW" altLang="en-US" sz="2400" b="1" dirty="0"/>
                </a:p>
              </p:txBody>
            </p:sp>
          </mc:Choice>
          <mc:Fallback xmlns="">
            <p:sp>
              <p:nvSpPr>
                <p:cNvPr id="235" name="文字方塊 234">
                  <a:extLst>
                    <a:ext uri="{FF2B5EF4-FFF2-40B4-BE49-F238E27FC236}">
                      <a16:creationId xmlns:a16="http://schemas.microsoft.com/office/drawing/2014/main" id="{37272F61-6CA6-436A-BDEB-78058F0549FD}"/>
                    </a:ext>
                  </a:extLst>
                </p:cNvPr>
                <p:cNvSpPr txBox="1">
                  <a:spLocks noRot="1" noChangeAspect="1" noMove="1" noResize="1" noEditPoints="1" noAdjustHandles="1" noChangeArrowheads="1" noChangeShapeType="1" noTextEdit="1"/>
                </p:cNvSpPr>
                <p:nvPr/>
              </p:nvSpPr>
              <p:spPr>
                <a:xfrm>
                  <a:off x="1299972" y="3796179"/>
                  <a:ext cx="715161" cy="473591"/>
                </a:xfrm>
                <a:prstGeom prst="rect">
                  <a:avLst/>
                </a:prstGeom>
                <a:blipFill>
                  <a:blip r:embed="rId17"/>
                  <a:stretch>
                    <a:fillRect b="-10256"/>
                  </a:stretch>
                </a:blipFill>
              </p:spPr>
              <p:txBody>
                <a:bodyPr/>
                <a:lstStyle/>
                <a:p>
                  <a:r>
                    <a:rPr lang="zh-TW" altLang="en-US">
                      <a:noFill/>
                    </a:rPr>
                    <a:t> </a:t>
                  </a:r>
                </a:p>
              </p:txBody>
            </p:sp>
          </mc:Fallback>
        </mc:AlternateContent>
      </p:grpSp>
      <p:sp>
        <p:nvSpPr>
          <p:cNvPr id="238" name="矩形 237">
            <a:extLst>
              <a:ext uri="{FF2B5EF4-FFF2-40B4-BE49-F238E27FC236}">
                <a16:creationId xmlns:a16="http://schemas.microsoft.com/office/drawing/2014/main" id="{826DD1AA-3E51-496D-AF9C-342C32563844}"/>
              </a:ext>
            </a:extLst>
          </p:cNvPr>
          <p:cNvSpPr/>
          <p:nvPr/>
        </p:nvSpPr>
        <p:spPr>
          <a:xfrm>
            <a:off x="6520603" y="3878266"/>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239" name="文字方塊 238">
                <a:extLst>
                  <a:ext uri="{FF2B5EF4-FFF2-40B4-BE49-F238E27FC236}">
                    <a16:creationId xmlns:a16="http://schemas.microsoft.com/office/drawing/2014/main" id="{EE19D039-321B-4A71-BBB5-F875019C1975}"/>
                  </a:ext>
                </a:extLst>
              </p:cNvPr>
              <p:cNvSpPr txBox="1"/>
              <p:nvPr/>
            </p:nvSpPr>
            <p:spPr>
              <a:xfrm>
                <a:off x="7136706" y="3413688"/>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𝒋</m:t>
                          </m:r>
                          <m:r>
                            <a:rPr lang="en-US" altLang="zh-TW" sz="2400" b="1" i="1">
                              <a:latin typeface="Cambria Math" panose="02040503050406030204" pitchFamily="18" charset="0"/>
                            </a:rPr>
                            <m:t>,</m:t>
                          </m:r>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239" name="文字方塊 238">
                <a:extLst>
                  <a:ext uri="{FF2B5EF4-FFF2-40B4-BE49-F238E27FC236}">
                    <a16:creationId xmlns:a16="http://schemas.microsoft.com/office/drawing/2014/main" id="{EE19D039-321B-4A71-BBB5-F875019C1975}"/>
                  </a:ext>
                </a:extLst>
              </p:cNvPr>
              <p:cNvSpPr txBox="1">
                <a:spLocks noRot="1" noChangeAspect="1" noMove="1" noResize="1" noEditPoints="1" noAdjustHandles="1" noChangeArrowheads="1" noChangeShapeType="1" noTextEdit="1"/>
              </p:cNvSpPr>
              <p:nvPr/>
            </p:nvSpPr>
            <p:spPr>
              <a:xfrm>
                <a:off x="7136706" y="3413688"/>
                <a:ext cx="715161" cy="473591"/>
              </a:xfrm>
              <a:prstGeom prst="rect">
                <a:avLst/>
              </a:prstGeom>
              <a:blipFill>
                <a:blip r:embed="rId18"/>
                <a:stretch>
                  <a:fillRect b="-7692"/>
                </a:stretch>
              </a:blipFill>
            </p:spPr>
            <p:txBody>
              <a:bodyPr/>
              <a:lstStyle/>
              <a:p>
                <a:r>
                  <a:rPr lang="zh-CN" altLang="en-US">
                    <a:noFill/>
                  </a:rPr>
                  <a:t> </a:t>
                </a:r>
              </a:p>
            </p:txBody>
          </p:sp>
        </mc:Fallback>
      </mc:AlternateContent>
      <p:sp>
        <p:nvSpPr>
          <p:cNvPr id="240" name="矩形 239">
            <a:extLst>
              <a:ext uri="{FF2B5EF4-FFF2-40B4-BE49-F238E27FC236}">
                <a16:creationId xmlns:a16="http://schemas.microsoft.com/office/drawing/2014/main" id="{4B57ACC5-27C9-4875-BC26-65FEBD5D41B5}"/>
              </a:ext>
            </a:extLst>
          </p:cNvPr>
          <p:cNvSpPr/>
          <p:nvPr/>
        </p:nvSpPr>
        <p:spPr>
          <a:xfrm>
            <a:off x="7240398" y="3862876"/>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241" name="文字方塊 240">
                <a:extLst>
                  <a:ext uri="{FF2B5EF4-FFF2-40B4-BE49-F238E27FC236}">
                    <a16:creationId xmlns:a16="http://schemas.microsoft.com/office/drawing/2014/main" id="{E09615F3-603E-4888-B346-3356624BD2B3}"/>
                  </a:ext>
                </a:extLst>
              </p:cNvPr>
              <p:cNvSpPr txBox="1"/>
              <p:nvPr/>
            </p:nvSpPr>
            <p:spPr>
              <a:xfrm>
                <a:off x="6397648" y="3403707"/>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𝒋</m:t>
                          </m:r>
                          <m:r>
                            <a:rPr lang="en-US" altLang="zh-TW" sz="2400" b="1" i="1">
                              <a:latin typeface="Cambria Math" panose="02040503050406030204" pitchFamily="18" charset="0"/>
                            </a:rPr>
                            <m:t>,</m:t>
                          </m:r>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241" name="文字方塊 240">
                <a:extLst>
                  <a:ext uri="{FF2B5EF4-FFF2-40B4-BE49-F238E27FC236}">
                    <a16:creationId xmlns:a16="http://schemas.microsoft.com/office/drawing/2014/main" id="{E09615F3-603E-4888-B346-3356624BD2B3}"/>
                  </a:ext>
                </a:extLst>
              </p:cNvPr>
              <p:cNvSpPr txBox="1">
                <a:spLocks noRot="1" noChangeAspect="1" noMove="1" noResize="1" noEditPoints="1" noAdjustHandles="1" noChangeArrowheads="1" noChangeShapeType="1" noTextEdit="1"/>
              </p:cNvSpPr>
              <p:nvPr/>
            </p:nvSpPr>
            <p:spPr>
              <a:xfrm>
                <a:off x="6397648" y="3403707"/>
                <a:ext cx="715161" cy="473591"/>
              </a:xfrm>
              <a:prstGeom prst="rect">
                <a:avLst/>
              </a:prstGeom>
              <a:blipFill>
                <a:blip r:embed="rId19"/>
                <a:stretch>
                  <a:fillRect b="-7692"/>
                </a:stretch>
              </a:blipFill>
            </p:spPr>
            <p:txBody>
              <a:bodyPr/>
              <a:lstStyle/>
              <a:p>
                <a:r>
                  <a:rPr lang="zh-CN" altLang="en-US">
                    <a:noFill/>
                  </a:rPr>
                  <a:t> </a:t>
                </a:r>
              </a:p>
            </p:txBody>
          </p:sp>
        </mc:Fallback>
      </mc:AlternateContent>
      <p:cxnSp>
        <p:nvCxnSpPr>
          <p:cNvPr id="242" name="直線單箭頭接點 241">
            <a:extLst>
              <a:ext uri="{FF2B5EF4-FFF2-40B4-BE49-F238E27FC236}">
                <a16:creationId xmlns:a16="http://schemas.microsoft.com/office/drawing/2014/main" id="{DB202703-D442-448F-AEC4-B313CE2512E5}"/>
              </a:ext>
            </a:extLst>
          </p:cNvPr>
          <p:cNvCxnSpPr>
            <a:cxnSpLocks/>
          </p:cNvCxnSpPr>
          <p:nvPr/>
        </p:nvCxnSpPr>
        <p:spPr>
          <a:xfrm>
            <a:off x="8119823" y="4716681"/>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3" name="直線單箭頭接點 242">
            <a:extLst>
              <a:ext uri="{FF2B5EF4-FFF2-40B4-BE49-F238E27FC236}">
                <a16:creationId xmlns:a16="http://schemas.microsoft.com/office/drawing/2014/main" id="{5E9DD6B3-FEE4-4C00-BBB0-810014D23D17}"/>
              </a:ext>
            </a:extLst>
          </p:cNvPr>
          <p:cNvCxnSpPr>
            <a:cxnSpLocks/>
          </p:cNvCxnSpPr>
          <p:nvPr/>
        </p:nvCxnSpPr>
        <p:spPr>
          <a:xfrm flipV="1">
            <a:off x="8097994" y="4453894"/>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直線單箭頭接點 243">
            <a:extLst>
              <a:ext uri="{FF2B5EF4-FFF2-40B4-BE49-F238E27FC236}">
                <a16:creationId xmlns:a16="http://schemas.microsoft.com/office/drawing/2014/main" id="{A338F479-803B-498F-B0D4-D470BD7DF1F9}"/>
              </a:ext>
            </a:extLst>
          </p:cNvPr>
          <p:cNvCxnSpPr>
            <a:cxnSpLocks/>
          </p:cNvCxnSpPr>
          <p:nvPr/>
        </p:nvCxnSpPr>
        <p:spPr>
          <a:xfrm flipV="1">
            <a:off x="8797361" y="4439998"/>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45" name="矩形 244">
            <a:extLst>
              <a:ext uri="{FF2B5EF4-FFF2-40B4-BE49-F238E27FC236}">
                <a16:creationId xmlns:a16="http://schemas.microsoft.com/office/drawing/2014/main" id="{C3F096EB-E2B5-404D-8E99-C14870BE56D4}"/>
              </a:ext>
            </a:extLst>
          </p:cNvPr>
          <p:cNvSpPr/>
          <p:nvPr/>
        </p:nvSpPr>
        <p:spPr>
          <a:xfrm>
            <a:off x="7953994" y="3876154"/>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246" name="文字方塊 245">
                <a:extLst>
                  <a:ext uri="{FF2B5EF4-FFF2-40B4-BE49-F238E27FC236}">
                    <a16:creationId xmlns:a16="http://schemas.microsoft.com/office/drawing/2014/main" id="{6F798E90-F937-4F27-9575-1579A711EF4A}"/>
                  </a:ext>
                </a:extLst>
              </p:cNvPr>
              <p:cNvSpPr txBox="1"/>
              <p:nvPr/>
            </p:nvSpPr>
            <p:spPr>
              <a:xfrm>
                <a:off x="8570097" y="3411576"/>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𝒋</m:t>
                          </m:r>
                          <m:r>
                            <a:rPr lang="en-US" altLang="zh-TW" sz="2400" b="1" i="1">
                              <a:latin typeface="Cambria Math" panose="02040503050406030204" pitchFamily="18" charset="0"/>
                            </a:rPr>
                            <m:t>,</m:t>
                          </m:r>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246" name="文字方塊 245">
                <a:extLst>
                  <a:ext uri="{FF2B5EF4-FFF2-40B4-BE49-F238E27FC236}">
                    <a16:creationId xmlns:a16="http://schemas.microsoft.com/office/drawing/2014/main" id="{6F798E90-F937-4F27-9575-1579A711EF4A}"/>
                  </a:ext>
                </a:extLst>
              </p:cNvPr>
              <p:cNvSpPr txBox="1">
                <a:spLocks noRot="1" noChangeAspect="1" noMove="1" noResize="1" noEditPoints="1" noAdjustHandles="1" noChangeArrowheads="1" noChangeShapeType="1" noTextEdit="1"/>
              </p:cNvSpPr>
              <p:nvPr/>
            </p:nvSpPr>
            <p:spPr>
              <a:xfrm>
                <a:off x="8570097" y="3411576"/>
                <a:ext cx="715161" cy="473591"/>
              </a:xfrm>
              <a:prstGeom prst="rect">
                <a:avLst/>
              </a:prstGeom>
              <a:blipFill>
                <a:blip r:embed="rId20"/>
                <a:stretch>
                  <a:fillRect/>
                </a:stretch>
              </a:blipFill>
            </p:spPr>
            <p:txBody>
              <a:bodyPr/>
              <a:lstStyle/>
              <a:p>
                <a:r>
                  <a:rPr lang="zh-CN" altLang="en-US">
                    <a:noFill/>
                  </a:rPr>
                  <a:t> </a:t>
                </a:r>
              </a:p>
            </p:txBody>
          </p:sp>
        </mc:Fallback>
      </mc:AlternateContent>
      <p:sp>
        <p:nvSpPr>
          <p:cNvPr id="247" name="矩形 246">
            <a:extLst>
              <a:ext uri="{FF2B5EF4-FFF2-40B4-BE49-F238E27FC236}">
                <a16:creationId xmlns:a16="http://schemas.microsoft.com/office/drawing/2014/main" id="{7A64F5EA-24D7-49F9-82E4-38631DB056E3}"/>
              </a:ext>
            </a:extLst>
          </p:cNvPr>
          <p:cNvSpPr/>
          <p:nvPr/>
        </p:nvSpPr>
        <p:spPr>
          <a:xfrm>
            <a:off x="8673789" y="3860764"/>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248" name="文字方塊 247">
                <a:extLst>
                  <a:ext uri="{FF2B5EF4-FFF2-40B4-BE49-F238E27FC236}">
                    <a16:creationId xmlns:a16="http://schemas.microsoft.com/office/drawing/2014/main" id="{B93870A6-5B9B-47A7-86F1-9D2322A1C426}"/>
                  </a:ext>
                </a:extLst>
              </p:cNvPr>
              <p:cNvSpPr txBox="1"/>
              <p:nvPr/>
            </p:nvSpPr>
            <p:spPr>
              <a:xfrm>
                <a:off x="7852317" y="3402890"/>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𝒋</m:t>
                          </m:r>
                          <m:r>
                            <a:rPr lang="en-US" altLang="zh-TW" sz="2400" b="1" i="1">
                              <a:latin typeface="Cambria Math" panose="02040503050406030204" pitchFamily="18" charset="0"/>
                            </a:rPr>
                            <m:t>,</m:t>
                          </m:r>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248" name="文字方塊 247">
                <a:extLst>
                  <a:ext uri="{FF2B5EF4-FFF2-40B4-BE49-F238E27FC236}">
                    <a16:creationId xmlns:a16="http://schemas.microsoft.com/office/drawing/2014/main" id="{B93870A6-5B9B-47A7-86F1-9D2322A1C426}"/>
                  </a:ext>
                </a:extLst>
              </p:cNvPr>
              <p:cNvSpPr txBox="1">
                <a:spLocks noRot="1" noChangeAspect="1" noMove="1" noResize="1" noEditPoints="1" noAdjustHandles="1" noChangeArrowheads="1" noChangeShapeType="1" noTextEdit="1"/>
              </p:cNvSpPr>
              <p:nvPr/>
            </p:nvSpPr>
            <p:spPr>
              <a:xfrm>
                <a:off x="7852317" y="3402890"/>
                <a:ext cx="715161" cy="473591"/>
              </a:xfrm>
              <a:prstGeom prst="rect">
                <a:avLst/>
              </a:prstGeom>
              <a:blipFill>
                <a:blip r:embed="rId21"/>
                <a:stretch>
                  <a:fillRect/>
                </a:stretch>
              </a:blipFill>
            </p:spPr>
            <p:txBody>
              <a:bodyPr/>
              <a:lstStyle/>
              <a:p>
                <a:r>
                  <a:rPr lang="zh-CN" altLang="en-US">
                    <a:noFill/>
                  </a:rPr>
                  <a:t> </a:t>
                </a:r>
              </a:p>
            </p:txBody>
          </p:sp>
        </mc:Fallback>
      </mc:AlternateContent>
      <p:cxnSp>
        <p:nvCxnSpPr>
          <p:cNvPr id="249" name="直線單箭頭接點 248">
            <a:extLst>
              <a:ext uri="{FF2B5EF4-FFF2-40B4-BE49-F238E27FC236}">
                <a16:creationId xmlns:a16="http://schemas.microsoft.com/office/drawing/2014/main" id="{13549ADA-8495-42B5-B4A6-210E3CA4EBDF}"/>
              </a:ext>
            </a:extLst>
          </p:cNvPr>
          <p:cNvCxnSpPr>
            <a:cxnSpLocks/>
          </p:cNvCxnSpPr>
          <p:nvPr/>
        </p:nvCxnSpPr>
        <p:spPr>
          <a:xfrm>
            <a:off x="9413985" y="4713750"/>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0" name="直線單箭頭接點 249">
            <a:extLst>
              <a:ext uri="{FF2B5EF4-FFF2-40B4-BE49-F238E27FC236}">
                <a16:creationId xmlns:a16="http://schemas.microsoft.com/office/drawing/2014/main" id="{E4A054C8-813A-4FFB-9ADC-C2E3D231AC03}"/>
              </a:ext>
            </a:extLst>
          </p:cNvPr>
          <p:cNvCxnSpPr>
            <a:cxnSpLocks/>
          </p:cNvCxnSpPr>
          <p:nvPr/>
        </p:nvCxnSpPr>
        <p:spPr>
          <a:xfrm flipV="1">
            <a:off x="9392156" y="4450963"/>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51" name="直線單箭頭接點 250">
            <a:extLst>
              <a:ext uri="{FF2B5EF4-FFF2-40B4-BE49-F238E27FC236}">
                <a16:creationId xmlns:a16="http://schemas.microsoft.com/office/drawing/2014/main" id="{2CBE141F-3BF2-4C53-8A20-9F071198CDAB}"/>
              </a:ext>
            </a:extLst>
          </p:cNvPr>
          <p:cNvCxnSpPr>
            <a:cxnSpLocks/>
          </p:cNvCxnSpPr>
          <p:nvPr/>
        </p:nvCxnSpPr>
        <p:spPr>
          <a:xfrm flipV="1">
            <a:off x="10091523" y="4437067"/>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52" name="矩形 251">
            <a:extLst>
              <a:ext uri="{FF2B5EF4-FFF2-40B4-BE49-F238E27FC236}">
                <a16:creationId xmlns:a16="http://schemas.microsoft.com/office/drawing/2014/main" id="{DBE3F8D2-D1D2-4266-83DF-21FF1349E750}"/>
              </a:ext>
            </a:extLst>
          </p:cNvPr>
          <p:cNvSpPr/>
          <p:nvPr/>
        </p:nvSpPr>
        <p:spPr>
          <a:xfrm>
            <a:off x="9248156" y="387322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253" name="文字方塊 252">
                <a:extLst>
                  <a:ext uri="{FF2B5EF4-FFF2-40B4-BE49-F238E27FC236}">
                    <a16:creationId xmlns:a16="http://schemas.microsoft.com/office/drawing/2014/main" id="{BEE0E0F3-B66C-4674-A636-9D450AAEB452}"/>
                  </a:ext>
                </a:extLst>
              </p:cNvPr>
              <p:cNvSpPr txBox="1"/>
              <p:nvPr/>
            </p:nvSpPr>
            <p:spPr>
              <a:xfrm>
                <a:off x="9864259" y="340864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𝒋</m:t>
                          </m:r>
                          <m:r>
                            <a:rPr lang="en-US" altLang="zh-TW" sz="2400" b="1" i="1">
                              <a:latin typeface="Cambria Math" panose="02040503050406030204" pitchFamily="18" charset="0"/>
                            </a:rPr>
                            <m:t>,</m:t>
                          </m:r>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253" name="文字方塊 252">
                <a:extLst>
                  <a:ext uri="{FF2B5EF4-FFF2-40B4-BE49-F238E27FC236}">
                    <a16:creationId xmlns:a16="http://schemas.microsoft.com/office/drawing/2014/main" id="{BEE0E0F3-B66C-4674-A636-9D450AAEB452}"/>
                  </a:ext>
                </a:extLst>
              </p:cNvPr>
              <p:cNvSpPr txBox="1">
                <a:spLocks noRot="1" noChangeAspect="1" noMove="1" noResize="1" noEditPoints="1" noAdjustHandles="1" noChangeArrowheads="1" noChangeShapeType="1" noTextEdit="1"/>
              </p:cNvSpPr>
              <p:nvPr/>
            </p:nvSpPr>
            <p:spPr>
              <a:xfrm>
                <a:off x="9864259" y="3408645"/>
                <a:ext cx="715161" cy="473591"/>
              </a:xfrm>
              <a:prstGeom prst="rect">
                <a:avLst/>
              </a:prstGeom>
              <a:blipFill>
                <a:blip r:embed="rId22"/>
                <a:stretch>
                  <a:fillRect/>
                </a:stretch>
              </a:blipFill>
            </p:spPr>
            <p:txBody>
              <a:bodyPr/>
              <a:lstStyle/>
              <a:p>
                <a:r>
                  <a:rPr lang="zh-CN" altLang="en-US">
                    <a:noFill/>
                  </a:rPr>
                  <a:t> </a:t>
                </a:r>
              </a:p>
            </p:txBody>
          </p:sp>
        </mc:Fallback>
      </mc:AlternateContent>
      <p:sp>
        <p:nvSpPr>
          <p:cNvPr id="254" name="矩形 253">
            <a:extLst>
              <a:ext uri="{FF2B5EF4-FFF2-40B4-BE49-F238E27FC236}">
                <a16:creationId xmlns:a16="http://schemas.microsoft.com/office/drawing/2014/main" id="{158760A7-13D3-4750-9A75-37C8B1404100}"/>
              </a:ext>
            </a:extLst>
          </p:cNvPr>
          <p:cNvSpPr/>
          <p:nvPr/>
        </p:nvSpPr>
        <p:spPr>
          <a:xfrm>
            <a:off x="9967951" y="385783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255" name="文字方塊 254">
                <a:extLst>
                  <a:ext uri="{FF2B5EF4-FFF2-40B4-BE49-F238E27FC236}">
                    <a16:creationId xmlns:a16="http://schemas.microsoft.com/office/drawing/2014/main" id="{0A1A04D2-4D62-4023-8525-E508E8B4B4AB}"/>
                  </a:ext>
                </a:extLst>
              </p:cNvPr>
              <p:cNvSpPr txBox="1"/>
              <p:nvPr/>
            </p:nvSpPr>
            <p:spPr>
              <a:xfrm>
                <a:off x="9200944" y="3397696"/>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𝒋</m:t>
                          </m:r>
                          <m:r>
                            <a:rPr lang="en-US" altLang="zh-TW" sz="2400" b="1" i="1">
                              <a:latin typeface="Cambria Math" panose="02040503050406030204" pitchFamily="18" charset="0"/>
                            </a:rPr>
                            <m:t>,</m:t>
                          </m:r>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255" name="文字方塊 254">
                <a:extLst>
                  <a:ext uri="{FF2B5EF4-FFF2-40B4-BE49-F238E27FC236}">
                    <a16:creationId xmlns:a16="http://schemas.microsoft.com/office/drawing/2014/main" id="{0A1A04D2-4D62-4023-8525-E508E8B4B4AB}"/>
                  </a:ext>
                </a:extLst>
              </p:cNvPr>
              <p:cNvSpPr txBox="1">
                <a:spLocks noRot="1" noChangeAspect="1" noMove="1" noResize="1" noEditPoints="1" noAdjustHandles="1" noChangeArrowheads="1" noChangeShapeType="1" noTextEdit="1"/>
              </p:cNvSpPr>
              <p:nvPr/>
            </p:nvSpPr>
            <p:spPr>
              <a:xfrm>
                <a:off x="9200944" y="3397696"/>
                <a:ext cx="715161" cy="473591"/>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6" name="文字方塊 255">
                <a:extLst>
                  <a:ext uri="{FF2B5EF4-FFF2-40B4-BE49-F238E27FC236}">
                    <a16:creationId xmlns:a16="http://schemas.microsoft.com/office/drawing/2014/main" id="{832313C0-256D-4F72-86C7-66E5CBACFA82}"/>
                  </a:ext>
                </a:extLst>
              </p:cNvPr>
              <p:cNvSpPr txBox="1"/>
              <p:nvPr/>
            </p:nvSpPr>
            <p:spPr>
              <a:xfrm>
                <a:off x="1922521" y="6084405"/>
                <a:ext cx="1503297" cy="3787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𝒊</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𝑾</m:t>
                          </m:r>
                        </m:e>
                        <m:sup>
                          <m:r>
                            <a:rPr lang="en-US" altLang="zh-TW" sz="2400" i="1">
                              <a:latin typeface="Cambria Math" panose="02040503050406030204" pitchFamily="18" charset="0"/>
                            </a:rPr>
                            <m:t>𝑞</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𝒊</m:t>
                          </m:r>
                        </m:sup>
                      </m:sSup>
                    </m:oMath>
                  </m:oMathPara>
                </a14:m>
                <a:endParaRPr lang="zh-TW" altLang="en-US" sz="2400" b="1" dirty="0"/>
              </a:p>
            </p:txBody>
          </p:sp>
        </mc:Choice>
        <mc:Fallback xmlns="">
          <p:sp>
            <p:nvSpPr>
              <p:cNvPr id="256" name="文字方塊 255">
                <a:extLst>
                  <a:ext uri="{FF2B5EF4-FFF2-40B4-BE49-F238E27FC236}">
                    <a16:creationId xmlns:a16="http://schemas.microsoft.com/office/drawing/2014/main" id="{832313C0-256D-4F72-86C7-66E5CBACFA82}"/>
                  </a:ext>
                </a:extLst>
              </p:cNvPr>
              <p:cNvSpPr txBox="1">
                <a:spLocks noRot="1" noChangeAspect="1" noMove="1" noResize="1" noEditPoints="1" noAdjustHandles="1" noChangeArrowheads="1" noChangeShapeType="1" noTextEdit="1"/>
              </p:cNvSpPr>
              <p:nvPr/>
            </p:nvSpPr>
            <p:spPr>
              <a:xfrm>
                <a:off x="1922521" y="6084405"/>
                <a:ext cx="1503297" cy="378758"/>
              </a:xfrm>
              <a:prstGeom prst="rect">
                <a:avLst/>
              </a:prstGeom>
              <a:blipFill>
                <a:blip r:embed="rId24"/>
                <a:stretch>
                  <a:fillRect l="-5042" t="-3333" r="-1681"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7" name="文字方塊 256">
                <a:extLst>
                  <a:ext uri="{FF2B5EF4-FFF2-40B4-BE49-F238E27FC236}">
                    <a16:creationId xmlns:a16="http://schemas.microsoft.com/office/drawing/2014/main" id="{5F822669-DB66-4421-8AD4-6B44DE5C8AE2}"/>
                  </a:ext>
                </a:extLst>
              </p:cNvPr>
              <p:cNvSpPr txBox="1"/>
              <p:nvPr/>
            </p:nvSpPr>
            <p:spPr>
              <a:xfrm>
                <a:off x="1932232" y="901981"/>
                <a:ext cx="1855957" cy="3787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𝟏</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𝑾</m:t>
                          </m:r>
                        </m:e>
                        <m:sup>
                          <m:r>
                            <a:rPr lang="en-US" altLang="zh-TW" sz="2400" i="1">
                              <a:latin typeface="Cambria Math" panose="02040503050406030204" pitchFamily="18" charset="0"/>
                            </a:rPr>
                            <m:t>𝑞</m:t>
                          </m:r>
                          <m:r>
                            <a:rPr lang="en-US" altLang="zh-TW" sz="2400" i="1">
                              <a:latin typeface="Cambria Math" panose="02040503050406030204" pitchFamily="18" charset="0"/>
                            </a:rPr>
                            <m:t>,1</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𝒊</m:t>
                          </m:r>
                        </m:sup>
                      </m:sSup>
                    </m:oMath>
                  </m:oMathPara>
                </a14:m>
                <a:endParaRPr lang="zh-TW" altLang="en-US" sz="2400" b="1" dirty="0"/>
              </a:p>
            </p:txBody>
          </p:sp>
        </mc:Choice>
        <mc:Fallback xmlns="">
          <p:sp>
            <p:nvSpPr>
              <p:cNvPr id="257" name="文字方塊 256">
                <a:extLst>
                  <a:ext uri="{FF2B5EF4-FFF2-40B4-BE49-F238E27FC236}">
                    <a16:creationId xmlns:a16="http://schemas.microsoft.com/office/drawing/2014/main" id="{5F822669-DB66-4421-8AD4-6B44DE5C8AE2}"/>
                  </a:ext>
                </a:extLst>
              </p:cNvPr>
              <p:cNvSpPr txBox="1">
                <a:spLocks noRot="1" noChangeAspect="1" noMove="1" noResize="1" noEditPoints="1" noAdjustHandles="1" noChangeArrowheads="1" noChangeShapeType="1" noTextEdit="1"/>
              </p:cNvSpPr>
              <p:nvPr/>
            </p:nvSpPr>
            <p:spPr>
              <a:xfrm>
                <a:off x="1932232" y="901981"/>
                <a:ext cx="1855957" cy="378758"/>
              </a:xfrm>
              <a:prstGeom prst="rect">
                <a:avLst/>
              </a:prstGeom>
              <a:blipFill>
                <a:blip r:embed="rId25"/>
                <a:stretch>
                  <a:fillRect l="-4082" t="-3333" r="-68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8" name="文字方塊 257">
                <a:extLst>
                  <a:ext uri="{FF2B5EF4-FFF2-40B4-BE49-F238E27FC236}">
                    <a16:creationId xmlns:a16="http://schemas.microsoft.com/office/drawing/2014/main" id="{F6387F2F-E452-4C45-A925-C17FBEE97688}"/>
                  </a:ext>
                </a:extLst>
              </p:cNvPr>
              <p:cNvSpPr txBox="1"/>
              <p:nvPr/>
            </p:nvSpPr>
            <p:spPr>
              <a:xfrm>
                <a:off x="1922521" y="1390066"/>
                <a:ext cx="1855957" cy="3787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𝟐</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𝑞</m:t>
                          </m:r>
                          <m:r>
                            <a:rPr lang="en-US" altLang="zh-TW" sz="2400" i="1">
                              <a:latin typeface="Cambria Math" panose="02040503050406030204" pitchFamily="18" charset="0"/>
                            </a:rPr>
                            <m:t>,2</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𝒊</m:t>
                          </m:r>
                        </m:sup>
                      </m:sSup>
                    </m:oMath>
                  </m:oMathPara>
                </a14:m>
                <a:endParaRPr lang="zh-TW" altLang="en-US" sz="2400" b="1" dirty="0"/>
              </a:p>
            </p:txBody>
          </p:sp>
        </mc:Choice>
        <mc:Fallback xmlns="">
          <p:sp>
            <p:nvSpPr>
              <p:cNvPr id="258" name="文字方塊 257">
                <a:extLst>
                  <a:ext uri="{FF2B5EF4-FFF2-40B4-BE49-F238E27FC236}">
                    <a16:creationId xmlns:a16="http://schemas.microsoft.com/office/drawing/2014/main" id="{F6387F2F-E452-4C45-A925-C17FBEE97688}"/>
                  </a:ext>
                </a:extLst>
              </p:cNvPr>
              <p:cNvSpPr txBox="1">
                <a:spLocks noRot="1" noChangeAspect="1" noMove="1" noResize="1" noEditPoints="1" noAdjustHandles="1" noChangeArrowheads="1" noChangeShapeType="1" noTextEdit="1"/>
              </p:cNvSpPr>
              <p:nvPr/>
            </p:nvSpPr>
            <p:spPr>
              <a:xfrm>
                <a:off x="1922521" y="1390066"/>
                <a:ext cx="1855957" cy="378758"/>
              </a:xfrm>
              <a:prstGeom prst="rect">
                <a:avLst/>
              </a:prstGeom>
              <a:blipFill>
                <a:blip r:embed="rId26"/>
                <a:stretch>
                  <a:fillRect l="-4082" t="-3226" r="-1361" b="-22581"/>
                </a:stretch>
              </a:blipFill>
            </p:spPr>
            <p:txBody>
              <a:bodyPr/>
              <a:lstStyle/>
              <a:p>
                <a:r>
                  <a:rPr lang="zh-CN" altLang="en-US">
                    <a:noFill/>
                  </a:rPr>
                  <a:t> </a:t>
                </a:r>
              </a:p>
            </p:txBody>
          </p:sp>
        </mc:Fallback>
      </mc:AlternateContent>
      <p:sp>
        <p:nvSpPr>
          <p:cNvPr id="2" name="投影片編號版面配置區 1">
            <a:extLst>
              <a:ext uri="{FF2B5EF4-FFF2-40B4-BE49-F238E27FC236}">
                <a16:creationId xmlns:a16="http://schemas.microsoft.com/office/drawing/2014/main" id="{5C9586A8-5C9B-45EB-8555-F10A5E45A6B0}"/>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22</a:t>
            </a:fld>
            <a:endParaRPr lang="zh-TW" altLang="en-US"/>
          </a:p>
        </p:txBody>
      </p:sp>
      <p:sp>
        <p:nvSpPr>
          <p:cNvPr id="136" name="文字方塊 135">
            <a:extLst>
              <a:ext uri="{FF2B5EF4-FFF2-40B4-BE49-F238E27FC236}">
                <a16:creationId xmlns:a16="http://schemas.microsoft.com/office/drawing/2014/main" id="{252D1975-81BB-494A-849C-4DCCDDF58713}"/>
              </a:ext>
            </a:extLst>
          </p:cNvPr>
          <p:cNvSpPr txBox="1"/>
          <p:nvPr/>
        </p:nvSpPr>
        <p:spPr>
          <a:xfrm>
            <a:off x="4560859" y="6173541"/>
            <a:ext cx="3503221" cy="461665"/>
          </a:xfrm>
          <a:prstGeom prst="rect">
            <a:avLst/>
          </a:prstGeom>
          <a:noFill/>
        </p:spPr>
        <p:txBody>
          <a:bodyPr wrap="square" rtlCol="0">
            <a:spAutoFit/>
          </a:bodyPr>
          <a:lstStyle/>
          <a:p>
            <a:pPr algn="ctr"/>
            <a:r>
              <a:rPr lang="en-US" altLang="zh-TW" sz="2400" dirty="0">
                <a:latin typeface="Microsoft YaHei" panose="020B0503020204020204" pitchFamily="34" charset="-122"/>
                <a:ea typeface="Microsoft YaHei" panose="020B0503020204020204" pitchFamily="34" charset="-122"/>
              </a:rPr>
              <a:t>(</a:t>
            </a:r>
            <a:r>
              <a:rPr lang="zh-TW" altLang="en-US" sz="2400" dirty="0">
                <a:latin typeface="Microsoft YaHei" panose="020B0503020204020204" pitchFamily="34" charset="-122"/>
                <a:ea typeface="Microsoft YaHei" panose="020B0503020204020204" pitchFamily="34" charset="-122"/>
              </a:rPr>
              <a:t>以</a:t>
            </a:r>
            <a:r>
              <a:rPr lang="en-US" altLang="zh-TW" sz="2400" dirty="0">
                <a:latin typeface="Microsoft YaHei" panose="020B0503020204020204" pitchFamily="34" charset="-122"/>
                <a:ea typeface="Microsoft YaHei" panose="020B0503020204020204" pitchFamily="34" charset="-122"/>
              </a:rPr>
              <a:t>2</a:t>
            </a:r>
            <a:r>
              <a:rPr lang="zh-TW" altLang="en-US" sz="2400" dirty="0">
                <a:latin typeface="Microsoft YaHei" panose="020B0503020204020204" pitchFamily="34" charset="-122"/>
                <a:ea typeface="Microsoft YaHei" panose="020B0503020204020204" pitchFamily="34" charset="-122"/>
              </a:rPr>
              <a:t>头为例</a:t>
            </a:r>
            <a:r>
              <a:rPr lang="en-US" altLang="zh-TW" sz="2400" dirty="0">
                <a:latin typeface="Microsoft YaHei" panose="020B0503020204020204" pitchFamily="34" charset="-122"/>
                <a:ea typeface="Microsoft YaHei" panose="020B0503020204020204" pitchFamily="34" charset="-122"/>
              </a:rPr>
              <a:t>)</a:t>
            </a:r>
            <a:endParaRPr lang="zh-TW" altLang="en-US" sz="2400" dirty="0">
              <a:latin typeface="Microsoft YaHei" panose="020B0503020204020204" pitchFamily="34" charset="-122"/>
              <a:ea typeface="Microsoft YaHei" panose="020B0503020204020204" pitchFamily="34" charset="-122"/>
            </a:endParaRPr>
          </a:p>
        </p:txBody>
      </p:sp>
      <p:sp>
        <p:nvSpPr>
          <p:cNvPr id="6" name="文字方塊 2">
            <a:extLst>
              <a:ext uri="{FF2B5EF4-FFF2-40B4-BE49-F238E27FC236}">
                <a16:creationId xmlns:a16="http://schemas.microsoft.com/office/drawing/2014/main" id="{961B41BB-CDC6-4B60-04A2-09C8F53C389F}"/>
              </a:ext>
            </a:extLst>
          </p:cNvPr>
          <p:cNvSpPr txBox="1"/>
          <p:nvPr/>
        </p:nvSpPr>
        <p:spPr>
          <a:xfrm>
            <a:off x="9236926" y="831862"/>
            <a:ext cx="3094836" cy="523220"/>
          </a:xfrm>
          <a:prstGeom prst="rect">
            <a:avLst/>
          </a:prstGeom>
          <a:noFill/>
        </p:spPr>
        <p:txBody>
          <a:bodyPr wrap="square" rtlCol="0">
            <a:spAutoFit/>
          </a:bodyPr>
          <a:lstStyle/>
          <a:p>
            <a:r>
              <a:rPr lang="zh-TW" altLang="en-US" sz="2800" dirty="0">
                <a:solidFill>
                  <a:srgbClr val="C00000"/>
                </a:solidFill>
                <a:latin typeface="Microsoft YaHei" panose="020B0503020204020204" pitchFamily="34" charset="-122"/>
                <a:ea typeface="Microsoft YaHei" panose="020B0503020204020204" pitchFamily="34" charset="-122"/>
              </a:rPr>
              <a:t>不同类型的相关性</a:t>
            </a:r>
            <a:r>
              <a:rPr lang="en-US" altLang="zh-TW" sz="2800" dirty="0">
                <a:solidFill>
                  <a:srgbClr val="C00000"/>
                </a:solidFill>
                <a:latin typeface="Microsoft YaHei" panose="020B0503020204020204" pitchFamily="34" charset="-122"/>
                <a:ea typeface="Microsoft YaHei" panose="020B0503020204020204" pitchFamily="34" charset="-122"/>
              </a:rPr>
              <a:t> </a:t>
            </a:r>
            <a:endParaRPr lang="zh-TW" altLang="en-US" sz="2800" dirty="0">
              <a:solidFill>
                <a:srgbClr val="C00000"/>
              </a:solidFill>
              <a:latin typeface="Microsoft YaHei" panose="020B0503020204020204" pitchFamily="34" charset="-122"/>
              <a:ea typeface="Microsoft YaHei" panose="020B0503020204020204" pitchFamily="34" charset="-122"/>
            </a:endParaRPr>
          </a:p>
        </p:txBody>
      </p:sp>
      <p:sp>
        <p:nvSpPr>
          <p:cNvPr id="7" name="標題 1">
            <a:extLst>
              <a:ext uri="{FF2B5EF4-FFF2-40B4-BE49-F238E27FC236}">
                <a16:creationId xmlns:a16="http://schemas.microsoft.com/office/drawing/2014/main" id="{F6DB6C4D-8F1C-1485-1795-F966AF0F4F48}"/>
              </a:ext>
            </a:extLst>
          </p:cNvPr>
          <p:cNvSpPr>
            <a:spLocks noGrp="1"/>
          </p:cNvSpPr>
          <p:nvPr>
            <p:ph type="title"/>
          </p:nvPr>
        </p:nvSpPr>
        <p:spPr>
          <a:xfrm>
            <a:off x="746126" y="158524"/>
            <a:ext cx="9753146" cy="674233"/>
          </a:xfrm>
        </p:spPr>
        <p:txBody>
          <a:bodyPr/>
          <a:lstStyle/>
          <a:p>
            <a:r>
              <a:rPr lang="zh-TW" altLang="en-US" dirty="0"/>
              <a:t>多头注意力</a:t>
            </a:r>
          </a:p>
        </p:txBody>
      </p:sp>
    </p:spTree>
    <p:extLst>
      <p:ext uri="{BB962C8B-B14F-4D97-AF65-F5344CB8AC3E}">
        <p14:creationId xmlns:p14="http://schemas.microsoft.com/office/powerpoint/2010/main" val="202370143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2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6" name="群組 175">
            <a:extLst>
              <a:ext uri="{FF2B5EF4-FFF2-40B4-BE49-F238E27FC236}">
                <a16:creationId xmlns:a16="http://schemas.microsoft.com/office/drawing/2014/main" id="{C80A486D-33A7-447C-BDDE-5A21BDDFECB6}"/>
              </a:ext>
            </a:extLst>
          </p:cNvPr>
          <p:cNvGrpSpPr/>
          <p:nvPr/>
        </p:nvGrpSpPr>
        <p:grpSpPr>
          <a:xfrm>
            <a:off x="5873959" y="938924"/>
            <a:ext cx="715161" cy="605813"/>
            <a:chOff x="635402" y="1337615"/>
            <a:chExt cx="715161" cy="605813"/>
          </a:xfrm>
        </p:grpSpPr>
        <p:sp>
          <p:nvSpPr>
            <p:cNvPr id="177" name="矩形 176">
              <a:extLst>
                <a:ext uri="{FF2B5EF4-FFF2-40B4-BE49-F238E27FC236}">
                  <a16:creationId xmlns:a16="http://schemas.microsoft.com/office/drawing/2014/main" id="{46973DD6-6DCC-40CC-91A0-61F94845BE07}"/>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8" name="文字方塊 177">
                  <a:extLst>
                    <a:ext uri="{FF2B5EF4-FFF2-40B4-BE49-F238E27FC236}">
                      <a16:creationId xmlns:a16="http://schemas.microsoft.com/office/drawing/2014/main" id="{55279803-A406-401B-B21E-523EB4209FF1}"/>
                    </a:ext>
                  </a:extLst>
                </p:cNvPr>
                <p:cNvSpPr txBox="1"/>
                <p:nvPr/>
              </p:nvSpPr>
              <p:spPr>
                <a:xfrm>
                  <a:off x="635402" y="1417137"/>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178" name="文字方塊 177">
                  <a:extLst>
                    <a:ext uri="{FF2B5EF4-FFF2-40B4-BE49-F238E27FC236}">
                      <a16:creationId xmlns:a16="http://schemas.microsoft.com/office/drawing/2014/main" id="{55279803-A406-401B-B21E-523EB4209FF1}"/>
                    </a:ext>
                  </a:extLst>
                </p:cNvPr>
                <p:cNvSpPr txBox="1">
                  <a:spLocks noRot="1" noChangeAspect="1" noMove="1" noResize="1" noEditPoints="1" noAdjustHandles="1" noChangeArrowheads="1" noChangeShapeType="1" noTextEdit="1"/>
                </p:cNvSpPr>
                <p:nvPr/>
              </p:nvSpPr>
              <p:spPr>
                <a:xfrm>
                  <a:off x="635402" y="1417137"/>
                  <a:ext cx="715161" cy="473591"/>
                </a:xfrm>
                <a:prstGeom prst="rect">
                  <a:avLst/>
                </a:prstGeom>
                <a:blipFill>
                  <a:blip r:embed="rId2"/>
                  <a:stretch>
                    <a:fillRect/>
                  </a:stretch>
                </a:blipFill>
              </p:spPr>
              <p:txBody>
                <a:bodyPr/>
                <a:lstStyle/>
                <a:p>
                  <a:r>
                    <a:rPr lang="zh-TW" altLang="en-US">
                      <a:noFill/>
                    </a:rPr>
                    <a:t> </a:t>
                  </a:r>
                </a:p>
              </p:txBody>
            </p:sp>
          </mc:Fallback>
        </mc:AlternateContent>
      </p:grpSp>
      <p:grpSp>
        <p:nvGrpSpPr>
          <p:cNvPr id="102" name="群組 101">
            <a:extLst>
              <a:ext uri="{FF2B5EF4-FFF2-40B4-BE49-F238E27FC236}">
                <a16:creationId xmlns:a16="http://schemas.microsoft.com/office/drawing/2014/main" id="{DDB94854-EA5E-4CBA-93DE-1752F7B0CD51}"/>
              </a:ext>
            </a:extLst>
          </p:cNvPr>
          <p:cNvGrpSpPr/>
          <p:nvPr/>
        </p:nvGrpSpPr>
        <p:grpSpPr>
          <a:xfrm>
            <a:off x="5873958" y="1604888"/>
            <a:ext cx="715161" cy="605813"/>
            <a:chOff x="635402" y="1337615"/>
            <a:chExt cx="715161" cy="605813"/>
          </a:xfrm>
        </p:grpSpPr>
        <p:sp>
          <p:nvSpPr>
            <p:cNvPr id="103" name="矩形 102">
              <a:extLst>
                <a:ext uri="{FF2B5EF4-FFF2-40B4-BE49-F238E27FC236}">
                  <a16:creationId xmlns:a16="http://schemas.microsoft.com/office/drawing/2014/main" id="{7878276E-BCBE-40E7-A80A-1B1DCC1FDE47}"/>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04" name="文字方塊 103">
                  <a:extLst>
                    <a:ext uri="{FF2B5EF4-FFF2-40B4-BE49-F238E27FC236}">
                      <a16:creationId xmlns:a16="http://schemas.microsoft.com/office/drawing/2014/main" id="{249E86AA-C6CD-4D66-8DE7-F654F26234E8}"/>
                    </a:ext>
                  </a:extLst>
                </p:cNvPr>
                <p:cNvSpPr txBox="1"/>
                <p:nvPr/>
              </p:nvSpPr>
              <p:spPr>
                <a:xfrm>
                  <a:off x="635402" y="1417137"/>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104" name="文字方塊 103">
                  <a:extLst>
                    <a:ext uri="{FF2B5EF4-FFF2-40B4-BE49-F238E27FC236}">
                      <a16:creationId xmlns:a16="http://schemas.microsoft.com/office/drawing/2014/main" id="{249E86AA-C6CD-4D66-8DE7-F654F26234E8}"/>
                    </a:ext>
                  </a:extLst>
                </p:cNvPr>
                <p:cNvSpPr txBox="1">
                  <a:spLocks noRot="1" noChangeAspect="1" noMove="1" noResize="1" noEditPoints="1" noAdjustHandles="1" noChangeArrowheads="1" noChangeShapeType="1" noTextEdit="1"/>
                </p:cNvSpPr>
                <p:nvPr/>
              </p:nvSpPr>
              <p:spPr>
                <a:xfrm>
                  <a:off x="635402" y="1417137"/>
                  <a:ext cx="715161" cy="473591"/>
                </a:xfrm>
                <a:prstGeom prst="rect">
                  <a:avLst/>
                </a:prstGeom>
                <a:blipFill>
                  <a:blip r:embed="rId3"/>
                  <a:stretch>
                    <a:fillRect/>
                  </a:stretch>
                </a:blipFill>
              </p:spPr>
              <p:txBody>
                <a:bodyPr/>
                <a:lstStyle/>
                <a:p>
                  <a:r>
                    <a:rPr lang="zh-TW" altLang="en-US">
                      <a:noFill/>
                    </a:rPr>
                    <a:t> </a:t>
                  </a:r>
                </a:p>
              </p:txBody>
            </p:sp>
          </mc:Fallback>
        </mc:AlternateContent>
      </p:grpSp>
      <p:sp>
        <p:nvSpPr>
          <p:cNvPr id="5" name="矩形 4">
            <a:extLst>
              <a:ext uri="{FF2B5EF4-FFF2-40B4-BE49-F238E27FC236}">
                <a16:creationId xmlns:a16="http://schemas.microsoft.com/office/drawing/2014/main" id="{9E433444-1C21-469F-A073-E6C6E607D9E8}"/>
              </a:ext>
            </a:extLst>
          </p:cNvPr>
          <p:cNvSpPr/>
          <p:nvPr/>
        </p:nvSpPr>
        <p:spPr>
          <a:xfrm>
            <a:off x="5873957" y="842992"/>
            <a:ext cx="664854" cy="146472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32" name="群組 131">
            <a:extLst>
              <a:ext uri="{FF2B5EF4-FFF2-40B4-BE49-F238E27FC236}">
                <a16:creationId xmlns:a16="http://schemas.microsoft.com/office/drawing/2014/main" id="{042EC140-A9ED-4249-8817-E0359838645F}"/>
              </a:ext>
            </a:extLst>
          </p:cNvPr>
          <p:cNvGrpSpPr/>
          <p:nvPr/>
        </p:nvGrpSpPr>
        <p:grpSpPr>
          <a:xfrm>
            <a:off x="3253144" y="1265247"/>
            <a:ext cx="715161" cy="605813"/>
            <a:chOff x="635402" y="1337615"/>
            <a:chExt cx="715161" cy="605813"/>
          </a:xfrm>
        </p:grpSpPr>
        <p:sp>
          <p:nvSpPr>
            <p:cNvPr id="133" name="矩形 132">
              <a:extLst>
                <a:ext uri="{FF2B5EF4-FFF2-40B4-BE49-F238E27FC236}">
                  <a16:creationId xmlns:a16="http://schemas.microsoft.com/office/drawing/2014/main" id="{4A6DBFC9-33FC-4599-88A5-5915D06F34BD}"/>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80" name="文字方塊 179">
                  <a:extLst>
                    <a:ext uri="{FF2B5EF4-FFF2-40B4-BE49-F238E27FC236}">
                      <a16:creationId xmlns:a16="http://schemas.microsoft.com/office/drawing/2014/main" id="{F92EA39A-2673-4906-9EA4-A9359A29F970}"/>
                    </a:ext>
                  </a:extLst>
                </p:cNvPr>
                <p:cNvSpPr txBox="1"/>
                <p:nvPr/>
              </p:nvSpPr>
              <p:spPr>
                <a:xfrm>
                  <a:off x="635402" y="1417137"/>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𝒊</m:t>
                            </m:r>
                          </m:sup>
                        </m:sSup>
                      </m:oMath>
                    </m:oMathPara>
                  </a14:m>
                  <a:endParaRPr lang="zh-TW" altLang="en-US" sz="2400" b="1" dirty="0"/>
                </a:p>
              </p:txBody>
            </p:sp>
          </mc:Choice>
          <mc:Fallback xmlns="">
            <p:sp>
              <p:nvSpPr>
                <p:cNvPr id="180" name="文字方塊 179">
                  <a:extLst>
                    <a:ext uri="{FF2B5EF4-FFF2-40B4-BE49-F238E27FC236}">
                      <a16:creationId xmlns:a16="http://schemas.microsoft.com/office/drawing/2014/main" id="{F92EA39A-2673-4906-9EA4-A9359A29F970}"/>
                    </a:ext>
                  </a:extLst>
                </p:cNvPr>
                <p:cNvSpPr txBox="1">
                  <a:spLocks noRot="1" noChangeAspect="1" noMove="1" noResize="1" noEditPoints="1" noAdjustHandles="1" noChangeArrowheads="1" noChangeShapeType="1" noTextEdit="1"/>
                </p:cNvSpPr>
                <p:nvPr/>
              </p:nvSpPr>
              <p:spPr>
                <a:xfrm>
                  <a:off x="635402" y="1417137"/>
                  <a:ext cx="715161" cy="473591"/>
                </a:xfrm>
                <a:prstGeom prst="rect">
                  <a:avLst/>
                </a:prstGeom>
                <a:blipFill>
                  <a:blip r:embed="rId4"/>
                  <a:stretch>
                    <a:fillRect/>
                  </a:stretch>
                </a:blipFill>
              </p:spPr>
              <p:txBody>
                <a:bodyPr/>
                <a:lstStyle/>
                <a:p>
                  <a:r>
                    <a:rPr lang="zh-TW" altLang="en-US">
                      <a:noFill/>
                    </a:rPr>
                    <a:t> </a:t>
                  </a:r>
                </a:p>
              </p:txBody>
            </p:sp>
          </mc:Fallback>
        </mc:AlternateContent>
      </p:grpSp>
      <p:sp>
        <p:nvSpPr>
          <p:cNvPr id="7" name="文字方塊 6">
            <a:extLst>
              <a:ext uri="{FF2B5EF4-FFF2-40B4-BE49-F238E27FC236}">
                <a16:creationId xmlns:a16="http://schemas.microsoft.com/office/drawing/2014/main" id="{AB53DBF8-9AF0-432E-BD50-E3B75EE0305C}"/>
              </a:ext>
            </a:extLst>
          </p:cNvPr>
          <p:cNvSpPr txBox="1"/>
          <p:nvPr/>
        </p:nvSpPr>
        <p:spPr>
          <a:xfrm>
            <a:off x="3856517" y="1309129"/>
            <a:ext cx="427611" cy="523220"/>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C9415197-8472-438D-879E-9BB2713E7CBC}"/>
                  </a:ext>
                </a:extLst>
              </p:cNvPr>
              <p:cNvSpPr/>
              <p:nvPr/>
            </p:nvSpPr>
            <p:spPr>
              <a:xfrm>
                <a:off x="4354436" y="1216854"/>
                <a:ext cx="1415745" cy="7104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𝑾</m:t>
                          </m:r>
                        </m:e>
                        <m:sup>
                          <m:r>
                            <a:rPr lang="en-US" altLang="zh-TW" sz="2400" i="1">
                              <a:latin typeface="Cambria Math" panose="02040503050406030204" pitchFamily="18" charset="0"/>
                            </a:rPr>
                            <m:t>𝑂</m:t>
                          </m:r>
                        </m:sup>
                      </m:sSup>
                    </m:oMath>
                  </m:oMathPara>
                </a14:m>
                <a:endParaRPr lang="zh-TW" altLang="en-US" sz="2400" dirty="0"/>
              </a:p>
            </p:txBody>
          </p:sp>
        </mc:Choice>
        <mc:Fallback xmlns="">
          <p:sp>
            <p:nvSpPr>
              <p:cNvPr id="8" name="矩形 7">
                <a:extLst>
                  <a:ext uri="{FF2B5EF4-FFF2-40B4-BE49-F238E27FC236}">
                    <a16:creationId xmlns:a16="http://schemas.microsoft.com/office/drawing/2014/main" id="{C9415197-8472-438D-879E-9BB2713E7CBC}"/>
                  </a:ext>
                </a:extLst>
              </p:cNvPr>
              <p:cNvSpPr>
                <a:spLocks noRot="1" noChangeAspect="1" noMove="1" noResize="1" noEditPoints="1" noAdjustHandles="1" noChangeArrowheads="1" noChangeShapeType="1" noTextEdit="1"/>
              </p:cNvSpPr>
              <p:nvPr/>
            </p:nvSpPr>
            <p:spPr>
              <a:xfrm>
                <a:off x="4354436" y="1216854"/>
                <a:ext cx="1415745" cy="710493"/>
              </a:xfrm>
              <a:prstGeom prst="rect">
                <a:avLst/>
              </a:prstGeom>
              <a:blipFill>
                <a:blip r:embed="rId5"/>
                <a:stretch>
                  <a:fillRect/>
                </a:stretch>
              </a:blipFill>
            </p:spPr>
            <p:txBody>
              <a:bodyPr/>
              <a:lstStyle/>
              <a:p>
                <a:r>
                  <a:rPr lang="zh-CN" altLang="en-US">
                    <a:noFill/>
                  </a:rPr>
                  <a:t> </a:t>
                </a:r>
              </a:p>
            </p:txBody>
          </p:sp>
        </mc:Fallback>
      </mc:AlternateContent>
      <p:cxnSp>
        <p:nvCxnSpPr>
          <p:cNvPr id="241" name="直線單箭頭接點 240">
            <a:extLst>
              <a:ext uri="{FF2B5EF4-FFF2-40B4-BE49-F238E27FC236}">
                <a16:creationId xmlns:a16="http://schemas.microsoft.com/office/drawing/2014/main" id="{500E5901-CFD1-461B-9AE4-8F8E23D40EBC}"/>
              </a:ext>
            </a:extLst>
          </p:cNvPr>
          <p:cNvCxnSpPr>
            <a:cxnSpLocks/>
          </p:cNvCxnSpPr>
          <p:nvPr/>
        </p:nvCxnSpPr>
        <p:spPr>
          <a:xfrm flipV="1">
            <a:off x="4120456" y="4742711"/>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2" name="直線單箭頭接點 241">
            <a:extLst>
              <a:ext uri="{FF2B5EF4-FFF2-40B4-BE49-F238E27FC236}">
                <a16:creationId xmlns:a16="http://schemas.microsoft.com/office/drawing/2014/main" id="{815190FA-B2B1-44DA-8B3C-5BA14BC8FCB1}"/>
              </a:ext>
            </a:extLst>
          </p:cNvPr>
          <p:cNvCxnSpPr>
            <a:cxnSpLocks/>
          </p:cNvCxnSpPr>
          <p:nvPr/>
        </p:nvCxnSpPr>
        <p:spPr>
          <a:xfrm flipV="1">
            <a:off x="5414618" y="4739780"/>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3" name="直線單箭頭接點 242">
            <a:extLst>
              <a:ext uri="{FF2B5EF4-FFF2-40B4-BE49-F238E27FC236}">
                <a16:creationId xmlns:a16="http://schemas.microsoft.com/office/drawing/2014/main" id="{01B2D070-0C5E-4317-B800-255C82D1E202}"/>
              </a:ext>
            </a:extLst>
          </p:cNvPr>
          <p:cNvCxnSpPr>
            <a:cxnSpLocks/>
          </p:cNvCxnSpPr>
          <p:nvPr/>
        </p:nvCxnSpPr>
        <p:spPr>
          <a:xfrm>
            <a:off x="2367078" y="4750012"/>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4" name="直線單箭頭接點 243">
            <a:extLst>
              <a:ext uri="{FF2B5EF4-FFF2-40B4-BE49-F238E27FC236}">
                <a16:creationId xmlns:a16="http://schemas.microsoft.com/office/drawing/2014/main" id="{14FC3B67-AAC2-4074-B063-5529E2F4B508}"/>
              </a:ext>
            </a:extLst>
          </p:cNvPr>
          <p:cNvCxnSpPr>
            <a:cxnSpLocks/>
          </p:cNvCxnSpPr>
          <p:nvPr/>
        </p:nvCxnSpPr>
        <p:spPr>
          <a:xfrm flipV="1">
            <a:off x="2687065" y="4744823"/>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5" name="直線單箭頭接點 244">
            <a:extLst>
              <a:ext uri="{FF2B5EF4-FFF2-40B4-BE49-F238E27FC236}">
                <a16:creationId xmlns:a16="http://schemas.microsoft.com/office/drawing/2014/main" id="{33BBAB91-BAA1-405E-B29D-F8B93E12B3D3}"/>
              </a:ext>
            </a:extLst>
          </p:cNvPr>
          <p:cNvCxnSpPr>
            <a:cxnSpLocks/>
          </p:cNvCxnSpPr>
          <p:nvPr/>
        </p:nvCxnSpPr>
        <p:spPr>
          <a:xfrm flipV="1">
            <a:off x="2345249" y="4487225"/>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直線單箭頭接點 245">
            <a:extLst>
              <a:ext uri="{FF2B5EF4-FFF2-40B4-BE49-F238E27FC236}">
                <a16:creationId xmlns:a16="http://schemas.microsoft.com/office/drawing/2014/main" id="{DB754A28-BA79-40D5-82F4-911BF5C5E943}"/>
              </a:ext>
            </a:extLst>
          </p:cNvPr>
          <p:cNvCxnSpPr>
            <a:cxnSpLocks/>
          </p:cNvCxnSpPr>
          <p:nvPr/>
        </p:nvCxnSpPr>
        <p:spPr>
          <a:xfrm flipV="1">
            <a:off x="3044616" y="4473329"/>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47" name="矩形 246">
            <a:extLst>
              <a:ext uri="{FF2B5EF4-FFF2-40B4-BE49-F238E27FC236}">
                <a16:creationId xmlns:a16="http://schemas.microsoft.com/office/drawing/2014/main" id="{6DDA76C4-92B2-4CB1-8CAA-A2CD9425D298}"/>
              </a:ext>
            </a:extLst>
          </p:cNvPr>
          <p:cNvSpPr/>
          <p:nvPr/>
        </p:nvSpPr>
        <p:spPr>
          <a:xfrm>
            <a:off x="3880894" y="6084406"/>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248" name="矩形 247">
            <a:extLst>
              <a:ext uri="{FF2B5EF4-FFF2-40B4-BE49-F238E27FC236}">
                <a16:creationId xmlns:a16="http://schemas.microsoft.com/office/drawing/2014/main" id="{BB3962D9-C7EB-447F-B100-2B19C41AFB67}"/>
              </a:ext>
            </a:extLst>
          </p:cNvPr>
          <p:cNvSpPr/>
          <p:nvPr/>
        </p:nvSpPr>
        <p:spPr>
          <a:xfrm>
            <a:off x="3960123" y="500624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249" name="文字方塊 248">
                <a:extLst>
                  <a:ext uri="{FF2B5EF4-FFF2-40B4-BE49-F238E27FC236}">
                    <a16:creationId xmlns:a16="http://schemas.microsoft.com/office/drawing/2014/main" id="{E157DC7B-52CC-4C50-8959-3AA8FE94C3B4}"/>
                  </a:ext>
                </a:extLst>
              </p:cNvPr>
              <p:cNvSpPr txBox="1"/>
              <p:nvPr/>
            </p:nvSpPr>
            <p:spPr>
              <a:xfrm>
                <a:off x="3778639" y="5054059"/>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𝒊</m:t>
                          </m:r>
                        </m:sup>
                      </m:sSup>
                    </m:oMath>
                  </m:oMathPara>
                </a14:m>
                <a:endParaRPr lang="zh-TW" altLang="en-US" sz="2400" b="1" dirty="0"/>
              </a:p>
            </p:txBody>
          </p:sp>
        </mc:Choice>
        <mc:Fallback xmlns="">
          <p:sp>
            <p:nvSpPr>
              <p:cNvPr id="249" name="文字方塊 248">
                <a:extLst>
                  <a:ext uri="{FF2B5EF4-FFF2-40B4-BE49-F238E27FC236}">
                    <a16:creationId xmlns:a16="http://schemas.microsoft.com/office/drawing/2014/main" id="{E157DC7B-52CC-4C50-8959-3AA8FE94C3B4}"/>
                  </a:ext>
                </a:extLst>
              </p:cNvPr>
              <p:cNvSpPr txBox="1">
                <a:spLocks noRot="1" noChangeAspect="1" noMove="1" noResize="1" noEditPoints="1" noAdjustHandles="1" noChangeArrowheads="1" noChangeShapeType="1" noTextEdit="1"/>
              </p:cNvSpPr>
              <p:nvPr/>
            </p:nvSpPr>
            <p:spPr>
              <a:xfrm>
                <a:off x="3778639" y="5054059"/>
                <a:ext cx="715161" cy="473591"/>
              </a:xfrm>
              <a:prstGeom prst="rect">
                <a:avLst/>
              </a:prstGeom>
              <a:blipFill>
                <a:blip r:embed="rId6"/>
                <a:stretch>
                  <a:fillRect/>
                </a:stretch>
              </a:blipFill>
            </p:spPr>
            <p:txBody>
              <a:bodyPr/>
              <a:lstStyle/>
              <a:p>
                <a:r>
                  <a:rPr lang="zh-CN" altLang="en-US">
                    <a:noFill/>
                  </a:rPr>
                  <a:t> </a:t>
                </a:r>
              </a:p>
            </p:txBody>
          </p:sp>
        </mc:Fallback>
      </mc:AlternateContent>
      <p:cxnSp>
        <p:nvCxnSpPr>
          <p:cNvPr id="250" name="直線單箭頭接點 249">
            <a:extLst>
              <a:ext uri="{FF2B5EF4-FFF2-40B4-BE49-F238E27FC236}">
                <a16:creationId xmlns:a16="http://schemas.microsoft.com/office/drawing/2014/main" id="{5F319386-0DB9-4EE5-A5D2-C5D82D7532A3}"/>
              </a:ext>
            </a:extLst>
          </p:cNvPr>
          <p:cNvCxnSpPr>
            <a:cxnSpLocks/>
          </p:cNvCxnSpPr>
          <p:nvPr/>
        </p:nvCxnSpPr>
        <p:spPr>
          <a:xfrm flipV="1">
            <a:off x="4112711" y="5550188"/>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51" name="直線單箭頭接點 250">
            <a:extLst>
              <a:ext uri="{FF2B5EF4-FFF2-40B4-BE49-F238E27FC236}">
                <a16:creationId xmlns:a16="http://schemas.microsoft.com/office/drawing/2014/main" id="{03783A87-AE18-4E18-B47C-453164971957}"/>
              </a:ext>
            </a:extLst>
          </p:cNvPr>
          <p:cNvCxnSpPr>
            <a:cxnSpLocks/>
          </p:cNvCxnSpPr>
          <p:nvPr/>
        </p:nvCxnSpPr>
        <p:spPr>
          <a:xfrm>
            <a:off x="2666058" y="5831695"/>
            <a:ext cx="2768959"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52" name="群組 251">
            <a:extLst>
              <a:ext uri="{FF2B5EF4-FFF2-40B4-BE49-F238E27FC236}">
                <a16:creationId xmlns:a16="http://schemas.microsoft.com/office/drawing/2014/main" id="{AF737429-8ECD-4547-AC9D-A3130CD2A35F}"/>
              </a:ext>
            </a:extLst>
          </p:cNvPr>
          <p:cNvGrpSpPr/>
          <p:nvPr/>
        </p:nvGrpSpPr>
        <p:grpSpPr>
          <a:xfrm>
            <a:off x="5077437" y="5006242"/>
            <a:ext cx="715161" cy="813431"/>
            <a:chOff x="3154887" y="3748362"/>
            <a:chExt cx="715161" cy="813431"/>
          </a:xfrm>
        </p:grpSpPr>
        <p:sp>
          <p:nvSpPr>
            <p:cNvPr id="253" name="矩形 252">
              <a:extLst>
                <a:ext uri="{FF2B5EF4-FFF2-40B4-BE49-F238E27FC236}">
                  <a16:creationId xmlns:a16="http://schemas.microsoft.com/office/drawing/2014/main" id="{3ACE8EA9-37E1-4D48-8D77-88B43659AD5A}"/>
                </a:ext>
              </a:extLst>
            </p:cNvPr>
            <p:cNvSpPr/>
            <p:nvPr/>
          </p:nvSpPr>
          <p:spPr>
            <a:xfrm>
              <a:off x="3346646" y="374836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54" name="文字方塊 253">
                  <a:extLst>
                    <a:ext uri="{FF2B5EF4-FFF2-40B4-BE49-F238E27FC236}">
                      <a16:creationId xmlns:a16="http://schemas.microsoft.com/office/drawing/2014/main" id="{DEFAECDB-DB4A-4281-84F5-8BC80D9A2DBC}"/>
                    </a:ext>
                  </a:extLst>
                </p:cNvPr>
                <p:cNvSpPr txBox="1"/>
                <p:nvPr/>
              </p:nvSpPr>
              <p:spPr>
                <a:xfrm>
                  <a:off x="3154887" y="378590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𝒊</m:t>
                            </m:r>
                          </m:sup>
                        </m:sSup>
                      </m:oMath>
                    </m:oMathPara>
                  </a14:m>
                  <a:endParaRPr lang="zh-TW" altLang="en-US" sz="2400" b="1" dirty="0"/>
                </a:p>
              </p:txBody>
            </p:sp>
          </mc:Choice>
          <mc:Fallback xmlns="">
            <p:sp>
              <p:nvSpPr>
                <p:cNvPr id="254" name="文字方塊 253">
                  <a:extLst>
                    <a:ext uri="{FF2B5EF4-FFF2-40B4-BE49-F238E27FC236}">
                      <a16:creationId xmlns:a16="http://schemas.microsoft.com/office/drawing/2014/main" id="{DEFAECDB-DB4A-4281-84F5-8BC80D9A2DBC}"/>
                    </a:ext>
                  </a:extLst>
                </p:cNvPr>
                <p:cNvSpPr txBox="1">
                  <a:spLocks noRot="1" noChangeAspect="1" noMove="1" noResize="1" noEditPoints="1" noAdjustHandles="1" noChangeArrowheads="1" noChangeShapeType="1" noTextEdit="1"/>
                </p:cNvSpPr>
                <p:nvPr/>
              </p:nvSpPr>
              <p:spPr>
                <a:xfrm>
                  <a:off x="3154887" y="3785905"/>
                  <a:ext cx="715161" cy="473591"/>
                </a:xfrm>
                <a:prstGeom prst="rect">
                  <a:avLst/>
                </a:prstGeom>
                <a:blipFill>
                  <a:blip r:embed="rId7"/>
                  <a:stretch>
                    <a:fillRect/>
                  </a:stretch>
                </a:blipFill>
              </p:spPr>
              <p:txBody>
                <a:bodyPr/>
                <a:lstStyle/>
                <a:p>
                  <a:r>
                    <a:rPr lang="zh-TW" altLang="en-US">
                      <a:noFill/>
                    </a:rPr>
                    <a:t> </a:t>
                  </a:r>
                </a:p>
              </p:txBody>
            </p:sp>
          </mc:Fallback>
        </mc:AlternateContent>
        <p:cxnSp>
          <p:nvCxnSpPr>
            <p:cNvPr id="255" name="直線單箭頭接點 254">
              <a:extLst>
                <a:ext uri="{FF2B5EF4-FFF2-40B4-BE49-F238E27FC236}">
                  <a16:creationId xmlns:a16="http://schemas.microsoft.com/office/drawing/2014/main" id="{5B98C9DB-45D4-4E9C-A49A-E78541DE6675}"/>
                </a:ext>
              </a:extLst>
            </p:cNvPr>
            <p:cNvCxnSpPr>
              <a:cxnSpLocks/>
            </p:cNvCxnSpPr>
            <p:nvPr/>
          </p:nvCxnSpPr>
          <p:spPr>
            <a:xfrm flipV="1">
              <a:off x="3490646" y="429029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56" name="文字方塊 255">
                <a:extLst>
                  <a:ext uri="{FF2B5EF4-FFF2-40B4-BE49-F238E27FC236}">
                    <a16:creationId xmlns:a16="http://schemas.microsoft.com/office/drawing/2014/main" id="{E631BEBD-5BC3-4032-A212-09074625D142}"/>
                  </a:ext>
                </a:extLst>
              </p:cNvPr>
              <p:cNvSpPr txBox="1"/>
              <p:nvPr/>
            </p:nvSpPr>
            <p:spPr>
              <a:xfrm>
                <a:off x="3788420" y="6152810"/>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𝒊</m:t>
                          </m:r>
                        </m:sup>
                      </m:sSup>
                    </m:oMath>
                  </m:oMathPara>
                </a14:m>
                <a:endParaRPr lang="zh-TW" altLang="en-US" sz="2400" b="1" dirty="0"/>
              </a:p>
            </p:txBody>
          </p:sp>
        </mc:Choice>
        <mc:Fallback xmlns="">
          <p:sp>
            <p:nvSpPr>
              <p:cNvPr id="256" name="文字方塊 255">
                <a:extLst>
                  <a:ext uri="{FF2B5EF4-FFF2-40B4-BE49-F238E27FC236}">
                    <a16:creationId xmlns:a16="http://schemas.microsoft.com/office/drawing/2014/main" id="{E631BEBD-5BC3-4032-A212-09074625D142}"/>
                  </a:ext>
                </a:extLst>
              </p:cNvPr>
              <p:cNvSpPr txBox="1">
                <a:spLocks noRot="1" noChangeAspect="1" noMove="1" noResize="1" noEditPoints="1" noAdjustHandles="1" noChangeArrowheads="1" noChangeShapeType="1" noTextEdit="1"/>
              </p:cNvSpPr>
              <p:nvPr/>
            </p:nvSpPr>
            <p:spPr>
              <a:xfrm>
                <a:off x="3788420" y="6152810"/>
                <a:ext cx="715161" cy="473591"/>
              </a:xfrm>
              <a:prstGeom prst="rect">
                <a:avLst/>
              </a:prstGeom>
              <a:blipFill>
                <a:blip r:embed="rId8"/>
                <a:stretch>
                  <a:fillRect/>
                </a:stretch>
              </a:blipFill>
            </p:spPr>
            <p:txBody>
              <a:bodyPr/>
              <a:lstStyle/>
              <a:p>
                <a:r>
                  <a:rPr lang="zh-CN" altLang="en-US">
                    <a:noFill/>
                  </a:rPr>
                  <a:t> </a:t>
                </a:r>
              </a:p>
            </p:txBody>
          </p:sp>
        </mc:Fallback>
      </mc:AlternateContent>
      <p:grpSp>
        <p:nvGrpSpPr>
          <p:cNvPr id="257" name="群組 256">
            <a:extLst>
              <a:ext uri="{FF2B5EF4-FFF2-40B4-BE49-F238E27FC236}">
                <a16:creationId xmlns:a16="http://schemas.microsoft.com/office/drawing/2014/main" id="{91FFB6FA-E440-4B52-93B0-AA7144F539C9}"/>
              </a:ext>
            </a:extLst>
          </p:cNvPr>
          <p:cNvGrpSpPr/>
          <p:nvPr/>
        </p:nvGrpSpPr>
        <p:grpSpPr>
          <a:xfrm>
            <a:off x="2355203" y="5006242"/>
            <a:ext cx="715161" cy="813431"/>
            <a:chOff x="1299972" y="3748362"/>
            <a:chExt cx="715161" cy="813431"/>
          </a:xfrm>
        </p:grpSpPr>
        <p:grpSp>
          <p:nvGrpSpPr>
            <p:cNvPr id="258" name="群組 257">
              <a:extLst>
                <a:ext uri="{FF2B5EF4-FFF2-40B4-BE49-F238E27FC236}">
                  <a16:creationId xmlns:a16="http://schemas.microsoft.com/office/drawing/2014/main" id="{B93049B0-08D1-4147-B6B7-7A89675E9721}"/>
                </a:ext>
              </a:extLst>
            </p:cNvPr>
            <p:cNvGrpSpPr/>
            <p:nvPr/>
          </p:nvGrpSpPr>
          <p:grpSpPr>
            <a:xfrm>
              <a:off x="1488062" y="3748362"/>
              <a:ext cx="288000" cy="813431"/>
              <a:chOff x="2212165" y="3748362"/>
              <a:chExt cx="288000" cy="813431"/>
            </a:xfrm>
          </p:grpSpPr>
          <p:sp>
            <p:nvSpPr>
              <p:cNvPr id="260" name="矩形 259">
                <a:extLst>
                  <a:ext uri="{FF2B5EF4-FFF2-40B4-BE49-F238E27FC236}">
                    <a16:creationId xmlns:a16="http://schemas.microsoft.com/office/drawing/2014/main" id="{33B31867-035B-4D1B-BF8D-743FB8EFB7AE}"/>
                  </a:ext>
                </a:extLst>
              </p:cNvPr>
              <p:cNvSpPr/>
              <p:nvPr/>
            </p:nvSpPr>
            <p:spPr>
              <a:xfrm>
                <a:off x="2212165" y="3748362"/>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261" name="直線單箭頭接點 260">
                <a:extLst>
                  <a:ext uri="{FF2B5EF4-FFF2-40B4-BE49-F238E27FC236}">
                    <a16:creationId xmlns:a16="http://schemas.microsoft.com/office/drawing/2014/main" id="{ECBD3DF9-4E30-4C29-B1BD-9E230800DCA7}"/>
                  </a:ext>
                </a:extLst>
              </p:cNvPr>
              <p:cNvCxnSpPr>
                <a:cxnSpLocks/>
              </p:cNvCxnSpPr>
              <p:nvPr/>
            </p:nvCxnSpPr>
            <p:spPr>
              <a:xfrm flipV="1">
                <a:off x="2344779" y="429029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59" name="文字方塊 258">
                  <a:extLst>
                    <a:ext uri="{FF2B5EF4-FFF2-40B4-BE49-F238E27FC236}">
                      <a16:creationId xmlns:a16="http://schemas.microsoft.com/office/drawing/2014/main" id="{84B027D8-577B-4EEC-81CB-305F5A502FE2}"/>
                    </a:ext>
                  </a:extLst>
                </p:cNvPr>
                <p:cNvSpPr txBox="1"/>
                <p:nvPr/>
              </p:nvSpPr>
              <p:spPr>
                <a:xfrm>
                  <a:off x="1299972" y="3796179"/>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𝒊</m:t>
                            </m:r>
                          </m:sup>
                        </m:sSup>
                      </m:oMath>
                    </m:oMathPara>
                  </a14:m>
                  <a:endParaRPr lang="zh-TW" altLang="en-US" sz="2400" b="1" dirty="0"/>
                </a:p>
              </p:txBody>
            </p:sp>
          </mc:Choice>
          <mc:Fallback xmlns="">
            <p:sp>
              <p:nvSpPr>
                <p:cNvPr id="259" name="文字方塊 258">
                  <a:extLst>
                    <a:ext uri="{FF2B5EF4-FFF2-40B4-BE49-F238E27FC236}">
                      <a16:creationId xmlns:a16="http://schemas.microsoft.com/office/drawing/2014/main" id="{84B027D8-577B-4EEC-81CB-305F5A502FE2}"/>
                    </a:ext>
                  </a:extLst>
                </p:cNvPr>
                <p:cNvSpPr txBox="1">
                  <a:spLocks noRot="1" noChangeAspect="1" noMove="1" noResize="1" noEditPoints="1" noAdjustHandles="1" noChangeArrowheads="1" noChangeShapeType="1" noTextEdit="1"/>
                </p:cNvSpPr>
                <p:nvPr/>
              </p:nvSpPr>
              <p:spPr>
                <a:xfrm>
                  <a:off x="1299972" y="3796179"/>
                  <a:ext cx="715161" cy="473591"/>
                </a:xfrm>
                <a:prstGeom prst="rect">
                  <a:avLst/>
                </a:prstGeom>
                <a:blipFill>
                  <a:blip r:embed="rId9"/>
                  <a:stretch>
                    <a:fillRect b="-10256"/>
                  </a:stretch>
                </a:blipFill>
              </p:spPr>
              <p:txBody>
                <a:bodyPr/>
                <a:lstStyle/>
                <a:p>
                  <a:r>
                    <a:rPr lang="zh-TW" altLang="en-US">
                      <a:noFill/>
                    </a:rPr>
                    <a:t> </a:t>
                  </a:r>
                </a:p>
              </p:txBody>
            </p:sp>
          </mc:Fallback>
        </mc:AlternateContent>
      </p:grpSp>
      <p:sp>
        <p:nvSpPr>
          <p:cNvPr id="262" name="矩形 261">
            <a:extLst>
              <a:ext uri="{FF2B5EF4-FFF2-40B4-BE49-F238E27FC236}">
                <a16:creationId xmlns:a16="http://schemas.microsoft.com/office/drawing/2014/main" id="{077CA0DD-DC6F-47DE-9C3D-F19D91468050}"/>
              </a:ext>
            </a:extLst>
          </p:cNvPr>
          <p:cNvSpPr/>
          <p:nvPr/>
        </p:nvSpPr>
        <p:spPr>
          <a:xfrm>
            <a:off x="2201249" y="390948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263" name="文字方塊 262">
                <a:extLst>
                  <a:ext uri="{FF2B5EF4-FFF2-40B4-BE49-F238E27FC236}">
                    <a16:creationId xmlns:a16="http://schemas.microsoft.com/office/drawing/2014/main" id="{4B2FD580-4069-42B3-8F83-7AEE8F6E129C}"/>
                  </a:ext>
                </a:extLst>
              </p:cNvPr>
              <p:cNvSpPr txBox="1"/>
              <p:nvPr/>
            </p:nvSpPr>
            <p:spPr>
              <a:xfrm>
                <a:off x="2817352" y="3444907"/>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263" name="文字方塊 262">
                <a:extLst>
                  <a:ext uri="{FF2B5EF4-FFF2-40B4-BE49-F238E27FC236}">
                    <a16:creationId xmlns:a16="http://schemas.microsoft.com/office/drawing/2014/main" id="{4B2FD580-4069-42B3-8F83-7AEE8F6E129C}"/>
                  </a:ext>
                </a:extLst>
              </p:cNvPr>
              <p:cNvSpPr txBox="1">
                <a:spLocks noRot="1" noChangeAspect="1" noMove="1" noResize="1" noEditPoints="1" noAdjustHandles="1" noChangeArrowheads="1" noChangeShapeType="1" noTextEdit="1"/>
              </p:cNvSpPr>
              <p:nvPr/>
            </p:nvSpPr>
            <p:spPr>
              <a:xfrm>
                <a:off x="2817352" y="3444907"/>
                <a:ext cx="715161" cy="473591"/>
              </a:xfrm>
              <a:prstGeom prst="rect">
                <a:avLst/>
              </a:prstGeom>
              <a:blipFill>
                <a:blip r:embed="rId10"/>
                <a:stretch>
                  <a:fillRect b="-7895"/>
                </a:stretch>
              </a:blipFill>
            </p:spPr>
            <p:txBody>
              <a:bodyPr/>
              <a:lstStyle/>
              <a:p>
                <a:r>
                  <a:rPr lang="zh-CN" altLang="en-US">
                    <a:noFill/>
                  </a:rPr>
                  <a:t> </a:t>
                </a:r>
              </a:p>
            </p:txBody>
          </p:sp>
        </mc:Fallback>
      </mc:AlternateContent>
      <p:sp>
        <p:nvSpPr>
          <p:cNvPr id="264" name="矩形 263">
            <a:extLst>
              <a:ext uri="{FF2B5EF4-FFF2-40B4-BE49-F238E27FC236}">
                <a16:creationId xmlns:a16="http://schemas.microsoft.com/office/drawing/2014/main" id="{FA50C767-CB78-4461-AD7E-1F4434AC678B}"/>
              </a:ext>
            </a:extLst>
          </p:cNvPr>
          <p:cNvSpPr/>
          <p:nvPr/>
        </p:nvSpPr>
        <p:spPr>
          <a:xfrm>
            <a:off x="2921044" y="389409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265" name="文字方塊 264">
                <a:extLst>
                  <a:ext uri="{FF2B5EF4-FFF2-40B4-BE49-F238E27FC236}">
                    <a16:creationId xmlns:a16="http://schemas.microsoft.com/office/drawing/2014/main" id="{BF7B9B28-3A4A-46E5-8300-FE600483DFFE}"/>
                  </a:ext>
                </a:extLst>
              </p:cNvPr>
              <p:cNvSpPr txBox="1"/>
              <p:nvPr/>
            </p:nvSpPr>
            <p:spPr>
              <a:xfrm>
                <a:off x="2078294" y="3434926"/>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265" name="文字方塊 264">
                <a:extLst>
                  <a:ext uri="{FF2B5EF4-FFF2-40B4-BE49-F238E27FC236}">
                    <a16:creationId xmlns:a16="http://schemas.microsoft.com/office/drawing/2014/main" id="{BF7B9B28-3A4A-46E5-8300-FE600483DFFE}"/>
                  </a:ext>
                </a:extLst>
              </p:cNvPr>
              <p:cNvSpPr txBox="1">
                <a:spLocks noRot="1" noChangeAspect="1" noMove="1" noResize="1" noEditPoints="1" noAdjustHandles="1" noChangeArrowheads="1" noChangeShapeType="1" noTextEdit="1"/>
              </p:cNvSpPr>
              <p:nvPr/>
            </p:nvSpPr>
            <p:spPr>
              <a:xfrm>
                <a:off x="2078294" y="3434926"/>
                <a:ext cx="715161" cy="473591"/>
              </a:xfrm>
              <a:prstGeom prst="rect">
                <a:avLst/>
              </a:prstGeom>
              <a:blipFill>
                <a:blip r:embed="rId11"/>
                <a:stretch>
                  <a:fillRect b="-10526"/>
                </a:stretch>
              </a:blipFill>
            </p:spPr>
            <p:txBody>
              <a:bodyPr/>
              <a:lstStyle/>
              <a:p>
                <a:r>
                  <a:rPr lang="zh-CN" altLang="en-US">
                    <a:noFill/>
                  </a:rPr>
                  <a:t> </a:t>
                </a:r>
              </a:p>
            </p:txBody>
          </p:sp>
        </mc:Fallback>
      </mc:AlternateContent>
      <p:cxnSp>
        <p:nvCxnSpPr>
          <p:cNvPr id="266" name="直線單箭頭接點 265">
            <a:extLst>
              <a:ext uri="{FF2B5EF4-FFF2-40B4-BE49-F238E27FC236}">
                <a16:creationId xmlns:a16="http://schemas.microsoft.com/office/drawing/2014/main" id="{34D4BD00-7755-4FF8-94BE-3413928490FE}"/>
              </a:ext>
            </a:extLst>
          </p:cNvPr>
          <p:cNvCxnSpPr>
            <a:cxnSpLocks/>
          </p:cNvCxnSpPr>
          <p:nvPr/>
        </p:nvCxnSpPr>
        <p:spPr>
          <a:xfrm>
            <a:off x="3800469" y="4747900"/>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7" name="直線單箭頭接點 266">
            <a:extLst>
              <a:ext uri="{FF2B5EF4-FFF2-40B4-BE49-F238E27FC236}">
                <a16:creationId xmlns:a16="http://schemas.microsoft.com/office/drawing/2014/main" id="{821C5A63-B1FD-4BE3-A80F-6C9F8658276C}"/>
              </a:ext>
            </a:extLst>
          </p:cNvPr>
          <p:cNvCxnSpPr>
            <a:cxnSpLocks/>
          </p:cNvCxnSpPr>
          <p:nvPr/>
        </p:nvCxnSpPr>
        <p:spPr>
          <a:xfrm flipV="1">
            <a:off x="3778640" y="4485113"/>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68" name="直線單箭頭接點 267">
            <a:extLst>
              <a:ext uri="{FF2B5EF4-FFF2-40B4-BE49-F238E27FC236}">
                <a16:creationId xmlns:a16="http://schemas.microsoft.com/office/drawing/2014/main" id="{189C5EAA-500A-4F2C-BAC7-CC6653A5F5CC}"/>
              </a:ext>
            </a:extLst>
          </p:cNvPr>
          <p:cNvCxnSpPr>
            <a:cxnSpLocks/>
          </p:cNvCxnSpPr>
          <p:nvPr/>
        </p:nvCxnSpPr>
        <p:spPr>
          <a:xfrm flipV="1">
            <a:off x="4478007" y="4471217"/>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69" name="矩形 268">
            <a:extLst>
              <a:ext uri="{FF2B5EF4-FFF2-40B4-BE49-F238E27FC236}">
                <a16:creationId xmlns:a16="http://schemas.microsoft.com/office/drawing/2014/main" id="{12819D40-9752-4E9F-B87C-1C0CB4C4A173}"/>
              </a:ext>
            </a:extLst>
          </p:cNvPr>
          <p:cNvSpPr/>
          <p:nvPr/>
        </p:nvSpPr>
        <p:spPr>
          <a:xfrm>
            <a:off x="3634640" y="390737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270" name="文字方塊 269">
                <a:extLst>
                  <a:ext uri="{FF2B5EF4-FFF2-40B4-BE49-F238E27FC236}">
                    <a16:creationId xmlns:a16="http://schemas.microsoft.com/office/drawing/2014/main" id="{304FD935-5AD3-48AD-A8C0-1786A644E2A8}"/>
                  </a:ext>
                </a:extLst>
              </p:cNvPr>
              <p:cNvSpPr txBox="1"/>
              <p:nvPr/>
            </p:nvSpPr>
            <p:spPr>
              <a:xfrm>
                <a:off x="4250743" y="344279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270" name="文字方塊 269">
                <a:extLst>
                  <a:ext uri="{FF2B5EF4-FFF2-40B4-BE49-F238E27FC236}">
                    <a16:creationId xmlns:a16="http://schemas.microsoft.com/office/drawing/2014/main" id="{304FD935-5AD3-48AD-A8C0-1786A644E2A8}"/>
                  </a:ext>
                </a:extLst>
              </p:cNvPr>
              <p:cNvSpPr txBox="1">
                <a:spLocks noRot="1" noChangeAspect="1" noMove="1" noResize="1" noEditPoints="1" noAdjustHandles="1" noChangeArrowheads="1" noChangeShapeType="1" noTextEdit="1"/>
              </p:cNvSpPr>
              <p:nvPr/>
            </p:nvSpPr>
            <p:spPr>
              <a:xfrm>
                <a:off x="4250743" y="3442795"/>
                <a:ext cx="715161" cy="473591"/>
              </a:xfrm>
              <a:prstGeom prst="rect">
                <a:avLst/>
              </a:prstGeom>
              <a:blipFill>
                <a:blip r:embed="rId12"/>
                <a:stretch>
                  <a:fillRect/>
                </a:stretch>
              </a:blipFill>
            </p:spPr>
            <p:txBody>
              <a:bodyPr/>
              <a:lstStyle/>
              <a:p>
                <a:r>
                  <a:rPr lang="zh-CN" altLang="en-US">
                    <a:noFill/>
                  </a:rPr>
                  <a:t> </a:t>
                </a:r>
              </a:p>
            </p:txBody>
          </p:sp>
        </mc:Fallback>
      </mc:AlternateContent>
      <p:sp>
        <p:nvSpPr>
          <p:cNvPr id="271" name="矩形 270">
            <a:extLst>
              <a:ext uri="{FF2B5EF4-FFF2-40B4-BE49-F238E27FC236}">
                <a16:creationId xmlns:a16="http://schemas.microsoft.com/office/drawing/2014/main" id="{16663531-3D12-4DF7-A209-9659573BA6FA}"/>
              </a:ext>
            </a:extLst>
          </p:cNvPr>
          <p:cNvSpPr/>
          <p:nvPr/>
        </p:nvSpPr>
        <p:spPr>
          <a:xfrm>
            <a:off x="4354435" y="389198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272" name="文字方塊 271">
                <a:extLst>
                  <a:ext uri="{FF2B5EF4-FFF2-40B4-BE49-F238E27FC236}">
                    <a16:creationId xmlns:a16="http://schemas.microsoft.com/office/drawing/2014/main" id="{5C4EFA11-3215-44F4-A173-FC26053F1DFD}"/>
                  </a:ext>
                </a:extLst>
              </p:cNvPr>
              <p:cNvSpPr txBox="1"/>
              <p:nvPr/>
            </p:nvSpPr>
            <p:spPr>
              <a:xfrm>
                <a:off x="3532963" y="3434109"/>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272" name="文字方塊 271">
                <a:extLst>
                  <a:ext uri="{FF2B5EF4-FFF2-40B4-BE49-F238E27FC236}">
                    <a16:creationId xmlns:a16="http://schemas.microsoft.com/office/drawing/2014/main" id="{5C4EFA11-3215-44F4-A173-FC26053F1DFD}"/>
                  </a:ext>
                </a:extLst>
              </p:cNvPr>
              <p:cNvSpPr txBox="1">
                <a:spLocks noRot="1" noChangeAspect="1" noMove="1" noResize="1" noEditPoints="1" noAdjustHandles="1" noChangeArrowheads="1" noChangeShapeType="1" noTextEdit="1"/>
              </p:cNvSpPr>
              <p:nvPr/>
            </p:nvSpPr>
            <p:spPr>
              <a:xfrm>
                <a:off x="3532963" y="3434109"/>
                <a:ext cx="715161" cy="473591"/>
              </a:xfrm>
              <a:prstGeom prst="rect">
                <a:avLst/>
              </a:prstGeom>
              <a:blipFill>
                <a:blip r:embed="rId13"/>
                <a:stretch>
                  <a:fillRect/>
                </a:stretch>
              </a:blipFill>
            </p:spPr>
            <p:txBody>
              <a:bodyPr/>
              <a:lstStyle/>
              <a:p>
                <a:r>
                  <a:rPr lang="zh-CN" altLang="en-US">
                    <a:noFill/>
                  </a:rPr>
                  <a:t> </a:t>
                </a:r>
              </a:p>
            </p:txBody>
          </p:sp>
        </mc:Fallback>
      </mc:AlternateContent>
      <p:cxnSp>
        <p:nvCxnSpPr>
          <p:cNvPr id="273" name="直線單箭頭接點 272">
            <a:extLst>
              <a:ext uri="{FF2B5EF4-FFF2-40B4-BE49-F238E27FC236}">
                <a16:creationId xmlns:a16="http://schemas.microsoft.com/office/drawing/2014/main" id="{E3CB264C-CE15-458B-BD27-87B764D37323}"/>
              </a:ext>
            </a:extLst>
          </p:cNvPr>
          <p:cNvCxnSpPr>
            <a:cxnSpLocks/>
          </p:cNvCxnSpPr>
          <p:nvPr/>
        </p:nvCxnSpPr>
        <p:spPr>
          <a:xfrm>
            <a:off x="5094631" y="4744969"/>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4" name="直線單箭頭接點 273">
            <a:extLst>
              <a:ext uri="{FF2B5EF4-FFF2-40B4-BE49-F238E27FC236}">
                <a16:creationId xmlns:a16="http://schemas.microsoft.com/office/drawing/2014/main" id="{D98BE2B1-9A83-4FBF-B2C8-8D01F061DD19}"/>
              </a:ext>
            </a:extLst>
          </p:cNvPr>
          <p:cNvCxnSpPr>
            <a:cxnSpLocks/>
          </p:cNvCxnSpPr>
          <p:nvPr/>
        </p:nvCxnSpPr>
        <p:spPr>
          <a:xfrm flipV="1">
            <a:off x="5072802" y="4482182"/>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直線單箭頭接點 274">
            <a:extLst>
              <a:ext uri="{FF2B5EF4-FFF2-40B4-BE49-F238E27FC236}">
                <a16:creationId xmlns:a16="http://schemas.microsoft.com/office/drawing/2014/main" id="{FF53F231-9340-4520-A02F-B43B81A00DC7}"/>
              </a:ext>
            </a:extLst>
          </p:cNvPr>
          <p:cNvCxnSpPr>
            <a:cxnSpLocks/>
          </p:cNvCxnSpPr>
          <p:nvPr/>
        </p:nvCxnSpPr>
        <p:spPr>
          <a:xfrm flipV="1">
            <a:off x="5772169" y="4468286"/>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76" name="矩形 275">
            <a:extLst>
              <a:ext uri="{FF2B5EF4-FFF2-40B4-BE49-F238E27FC236}">
                <a16:creationId xmlns:a16="http://schemas.microsoft.com/office/drawing/2014/main" id="{4012A554-973C-4AC0-A5AE-679C8C4E8A73}"/>
              </a:ext>
            </a:extLst>
          </p:cNvPr>
          <p:cNvSpPr/>
          <p:nvPr/>
        </p:nvSpPr>
        <p:spPr>
          <a:xfrm>
            <a:off x="4928802" y="390444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277" name="文字方塊 276">
                <a:extLst>
                  <a:ext uri="{FF2B5EF4-FFF2-40B4-BE49-F238E27FC236}">
                    <a16:creationId xmlns:a16="http://schemas.microsoft.com/office/drawing/2014/main" id="{39FD8A1A-13E8-4E2A-B6CC-C2BF9297119A}"/>
                  </a:ext>
                </a:extLst>
              </p:cNvPr>
              <p:cNvSpPr txBox="1"/>
              <p:nvPr/>
            </p:nvSpPr>
            <p:spPr>
              <a:xfrm>
                <a:off x="5544905" y="3439864"/>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277" name="文字方塊 276">
                <a:extLst>
                  <a:ext uri="{FF2B5EF4-FFF2-40B4-BE49-F238E27FC236}">
                    <a16:creationId xmlns:a16="http://schemas.microsoft.com/office/drawing/2014/main" id="{39FD8A1A-13E8-4E2A-B6CC-C2BF9297119A}"/>
                  </a:ext>
                </a:extLst>
              </p:cNvPr>
              <p:cNvSpPr txBox="1">
                <a:spLocks noRot="1" noChangeAspect="1" noMove="1" noResize="1" noEditPoints="1" noAdjustHandles="1" noChangeArrowheads="1" noChangeShapeType="1" noTextEdit="1"/>
              </p:cNvSpPr>
              <p:nvPr/>
            </p:nvSpPr>
            <p:spPr>
              <a:xfrm>
                <a:off x="5544905" y="3439864"/>
                <a:ext cx="715161" cy="473591"/>
              </a:xfrm>
              <a:prstGeom prst="rect">
                <a:avLst/>
              </a:prstGeom>
              <a:blipFill>
                <a:blip r:embed="rId14"/>
                <a:stretch>
                  <a:fillRect/>
                </a:stretch>
              </a:blipFill>
            </p:spPr>
            <p:txBody>
              <a:bodyPr/>
              <a:lstStyle/>
              <a:p>
                <a:r>
                  <a:rPr lang="zh-CN" altLang="en-US">
                    <a:noFill/>
                  </a:rPr>
                  <a:t> </a:t>
                </a:r>
              </a:p>
            </p:txBody>
          </p:sp>
        </mc:Fallback>
      </mc:AlternateContent>
      <p:sp>
        <p:nvSpPr>
          <p:cNvPr id="278" name="矩形 277">
            <a:extLst>
              <a:ext uri="{FF2B5EF4-FFF2-40B4-BE49-F238E27FC236}">
                <a16:creationId xmlns:a16="http://schemas.microsoft.com/office/drawing/2014/main" id="{887BF4B0-EF08-411C-9ACA-C0CF96FDCC9C}"/>
              </a:ext>
            </a:extLst>
          </p:cNvPr>
          <p:cNvSpPr/>
          <p:nvPr/>
        </p:nvSpPr>
        <p:spPr>
          <a:xfrm>
            <a:off x="5648597" y="388905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279" name="文字方塊 278">
                <a:extLst>
                  <a:ext uri="{FF2B5EF4-FFF2-40B4-BE49-F238E27FC236}">
                    <a16:creationId xmlns:a16="http://schemas.microsoft.com/office/drawing/2014/main" id="{9FEF70FC-391B-478C-BE4B-FC40363F0291}"/>
                  </a:ext>
                </a:extLst>
              </p:cNvPr>
              <p:cNvSpPr txBox="1"/>
              <p:nvPr/>
            </p:nvSpPr>
            <p:spPr>
              <a:xfrm>
                <a:off x="4881590" y="342891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279" name="文字方塊 278">
                <a:extLst>
                  <a:ext uri="{FF2B5EF4-FFF2-40B4-BE49-F238E27FC236}">
                    <a16:creationId xmlns:a16="http://schemas.microsoft.com/office/drawing/2014/main" id="{9FEF70FC-391B-478C-BE4B-FC40363F0291}"/>
                  </a:ext>
                </a:extLst>
              </p:cNvPr>
              <p:cNvSpPr txBox="1">
                <a:spLocks noRot="1" noChangeAspect="1" noMove="1" noResize="1" noEditPoints="1" noAdjustHandles="1" noChangeArrowheads="1" noChangeShapeType="1" noTextEdit="1"/>
              </p:cNvSpPr>
              <p:nvPr/>
            </p:nvSpPr>
            <p:spPr>
              <a:xfrm>
                <a:off x="4881590" y="3428915"/>
                <a:ext cx="715161" cy="473591"/>
              </a:xfrm>
              <a:prstGeom prst="rect">
                <a:avLst/>
              </a:prstGeom>
              <a:blipFill>
                <a:blip r:embed="rId15"/>
                <a:stretch>
                  <a:fillRect/>
                </a:stretch>
              </a:blipFill>
            </p:spPr>
            <p:txBody>
              <a:bodyPr/>
              <a:lstStyle/>
              <a:p>
                <a:r>
                  <a:rPr lang="zh-CN" altLang="en-US">
                    <a:noFill/>
                  </a:rPr>
                  <a:t> </a:t>
                </a:r>
              </a:p>
            </p:txBody>
          </p:sp>
        </mc:Fallback>
      </mc:AlternateContent>
      <p:cxnSp>
        <p:nvCxnSpPr>
          <p:cNvPr id="280" name="直線單箭頭接點 279">
            <a:extLst>
              <a:ext uri="{FF2B5EF4-FFF2-40B4-BE49-F238E27FC236}">
                <a16:creationId xmlns:a16="http://schemas.microsoft.com/office/drawing/2014/main" id="{42F76A05-1CFB-4137-A156-1700155446A5}"/>
              </a:ext>
            </a:extLst>
          </p:cNvPr>
          <p:cNvCxnSpPr>
            <a:cxnSpLocks/>
          </p:cNvCxnSpPr>
          <p:nvPr/>
        </p:nvCxnSpPr>
        <p:spPr>
          <a:xfrm flipV="1">
            <a:off x="8439810" y="4711492"/>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1" name="直線單箭頭接點 280">
            <a:extLst>
              <a:ext uri="{FF2B5EF4-FFF2-40B4-BE49-F238E27FC236}">
                <a16:creationId xmlns:a16="http://schemas.microsoft.com/office/drawing/2014/main" id="{2A5283FB-8D7D-4815-9E6B-6C7285BF8CE4}"/>
              </a:ext>
            </a:extLst>
          </p:cNvPr>
          <p:cNvCxnSpPr>
            <a:cxnSpLocks/>
          </p:cNvCxnSpPr>
          <p:nvPr/>
        </p:nvCxnSpPr>
        <p:spPr>
          <a:xfrm flipV="1">
            <a:off x="9733972" y="4708561"/>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2" name="直線單箭頭接點 281">
            <a:extLst>
              <a:ext uri="{FF2B5EF4-FFF2-40B4-BE49-F238E27FC236}">
                <a16:creationId xmlns:a16="http://schemas.microsoft.com/office/drawing/2014/main" id="{51293C79-029A-49F5-AE2B-D7EA4B55825B}"/>
              </a:ext>
            </a:extLst>
          </p:cNvPr>
          <p:cNvCxnSpPr>
            <a:cxnSpLocks/>
          </p:cNvCxnSpPr>
          <p:nvPr/>
        </p:nvCxnSpPr>
        <p:spPr>
          <a:xfrm>
            <a:off x="6686432" y="4718793"/>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3" name="直線單箭頭接點 282">
            <a:extLst>
              <a:ext uri="{FF2B5EF4-FFF2-40B4-BE49-F238E27FC236}">
                <a16:creationId xmlns:a16="http://schemas.microsoft.com/office/drawing/2014/main" id="{E303A2E9-8C1F-41B2-AAD2-D8DF2D59774F}"/>
              </a:ext>
            </a:extLst>
          </p:cNvPr>
          <p:cNvCxnSpPr>
            <a:cxnSpLocks/>
          </p:cNvCxnSpPr>
          <p:nvPr/>
        </p:nvCxnSpPr>
        <p:spPr>
          <a:xfrm flipV="1">
            <a:off x="7006419" y="4713604"/>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4" name="直線單箭頭接點 283">
            <a:extLst>
              <a:ext uri="{FF2B5EF4-FFF2-40B4-BE49-F238E27FC236}">
                <a16:creationId xmlns:a16="http://schemas.microsoft.com/office/drawing/2014/main" id="{90910D55-0853-4621-9E3A-6C083754F5BB}"/>
              </a:ext>
            </a:extLst>
          </p:cNvPr>
          <p:cNvCxnSpPr>
            <a:cxnSpLocks/>
          </p:cNvCxnSpPr>
          <p:nvPr/>
        </p:nvCxnSpPr>
        <p:spPr>
          <a:xfrm flipV="1">
            <a:off x="6664603" y="4456006"/>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直線單箭頭接點 284">
            <a:extLst>
              <a:ext uri="{FF2B5EF4-FFF2-40B4-BE49-F238E27FC236}">
                <a16:creationId xmlns:a16="http://schemas.microsoft.com/office/drawing/2014/main" id="{4044A154-0B88-4E8D-AA1E-261985FB6439}"/>
              </a:ext>
            </a:extLst>
          </p:cNvPr>
          <p:cNvCxnSpPr>
            <a:cxnSpLocks/>
          </p:cNvCxnSpPr>
          <p:nvPr/>
        </p:nvCxnSpPr>
        <p:spPr>
          <a:xfrm flipV="1">
            <a:off x="7363970" y="4442110"/>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86" name="矩形 285">
            <a:extLst>
              <a:ext uri="{FF2B5EF4-FFF2-40B4-BE49-F238E27FC236}">
                <a16:creationId xmlns:a16="http://schemas.microsoft.com/office/drawing/2014/main" id="{D4794C51-D669-4A93-853B-E36DB5E0199B}"/>
              </a:ext>
            </a:extLst>
          </p:cNvPr>
          <p:cNvSpPr/>
          <p:nvPr/>
        </p:nvSpPr>
        <p:spPr>
          <a:xfrm>
            <a:off x="8200248" y="6053187"/>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287" name="矩形 286">
            <a:extLst>
              <a:ext uri="{FF2B5EF4-FFF2-40B4-BE49-F238E27FC236}">
                <a16:creationId xmlns:a16="http://schemas.microsoft.com/office/drawing/2014/main" id="{804A5798-76A3-49A8-9E74-8FC63D8D76F9}"/>
              </a:ext>
            </a:extLst>
          </p:cNvPr>
          <p:cNvSpPr/>
          <p:nvPr/>
        </p:nvSpPr>
        <p:spPr>
          <a:xfrm>
            <a:off x="8279477" y="4975022"/>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288" name="文字方塊 287">
                <a:extLst>
                  <a:ext uri="{FF2B5EF4-FFF2-40B4-BE49-F238E27FC236}">
                    <a16:creationId xmlns:a16="http://schemas.microsoft.com/office/drawing/2014/main" id="{7E4E6850-D1B2-4FAE-9DE2-F073BE2B6272}"/>
                  </a:ext>
                </a:extLst>
              </p:cNvPr>
              <p:cNvSpPr txBox="1"/>
              <p:nvPr/>
            </p:nvSpPr>
            <p:spPr>
              <a:xfrm>
                <a:off x="8097993" y="5022840"/>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𝒋</m:t>
                          </m:r>
                        </m:sup>
                      </m:sSup>
                    </m:oMath>
                  </m:oMathPara>
                </a14:m>
                <a:endParaRPr lang="zh-TW" altLang="en-US" sz="2400" b="1" dirty="0"/>
              </a:p>
            </p:txBody>
          </p:sp>
        </mc:Choice>
        <mc:Fallback xmlns="">
          <p:sp>
            <p:nvSpPr>
              <p:cNvPr id="288" name="文字方塊 287">
                <a:extLst>
                  <a:ext uri="{FF2B5EF4-FFF2-40B4-BE49-F238E27FC236}">
                    <a16:creationId xmlns:a16="http://schemas.microsoft.com/office/drawing/2014/main" id="{7E4E6850-D1B2-4FAE-9DE2-F073BE2B6272}"/>
                  </a:ext>
                </a:extLst>
              </p:cNvPr>
              <p:cNvSpPr txBox="1">
                <a:spLocks noRot="1" noChangeAspect="1" noMove="1" noResize="1" noEditPoints="1" noAdjustHandles="1" noChangeArrowheads="1" noChangeShapeType="1" noTextEdit="1"/>
              </p:cNvSpPr>
              <p:nvPr/>
            </p:nvSpPr>
            <p:spPr>
              <a:xfrm>
                <a:off x="8097993" y="5022840"/>
                <a:ext cx="715161" cy="473591"/>
              </a:xfrm>
              <a:prstGeom prst="rect">
                <a:avLst/>
              </a:prstGeom>
              <a:blipFill>
                <a:blip r:embed="rId16"/>
                <a:stretch>
                  <a:fillRect/>
                </a:stretch>
              </a:blipFill>
            </p:spPr>
            <p:txBody>
              <a:bodyPr/>
              <a:lstStyle/>
              <a:p>
                <a:r>
                  <a:rPr lang="zh-CN" altLang="en-US">
                    <a:noFill/>
                  </a:rPr>
                  <a:t> </a:t>
                </a:r>
              </a:p>
            </p:txBody>
          </p:sp>
        </mc:Fallback>
      </mc:AlternateContent>
      <p:cxnSp>
        <p:nvCxnSpPr>
          <p:cNvPr id="289" name="直線單箭頭接點 288">
            <a:extLst>
              <a:ext uri="{FF2B5EF4-FFF2-40B4-BE49-F238E27FC236}">
                <a16:creationId xmlns:a16="http://schemas.microsoft.com/office/drawing/2014/main" id="{74736DDD-754D-41D5-BC6D-E32BB9E28C14}"/>
              </a:ext>
            </a:extLst>
          </p:cNvPr>
          <p:cNvCxnSpPr>
            <a:cxnSpLocks/>
          </p:cNvCxnSpPr>
          <p:nvPr/>
        </p:nvCxnSpPr>
        <p:spPr>
          <a:xfrm flipV="1">
            <a:off x="8432065" y="5518969"/>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90" name="直線單箭頭接點 289">
            <a:extLst>
              <a:ext uri="{FF2B5EF4-FFF2-40B4-BE49-F238E27FC236}">
                <a16:creationId xmlns:a16="http://schemas.microsoft.com/office/drawing/2014/main" id="{7A58B5EA-3482-4C60-8707-C3411AA52962}"/>
              </a:ext>
            </a:extLst>
          </p:cNvPr>
          <p:cNvCxnSpPr>
            <a:cxnSpLocks/>
          </p:cNvCxnSpPr>
          <p:nvPr/>
        </p:nvCxnSpPr>
        <p:spPr>
          <a:xfrm>
            <a:off x="6985412" y="5800476"/>
            <a:ext cx="2768959"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91" name="群組 290">
            <a:extLst>
              <a:ext uri="{FF2B5EF4-FFF2-40B4-BE49-F238E27FC236}">
                <a16:creationId xmlns:a16="http://schemas.microsoft.com/office/drawing/2014/main" id="{DE395DEC-0F0C-492E-A06F-AE027FA369CA}"/>
              </a:ext>
            </a:extLst>
          </p:cNvPr>
          <p:cNvGrpSpPr/>
          <p:nvPr/>
        </p:nvGrpSpPr>
        <p:grpSpPr>
          <a:xfrm>
            <a:off x="9396791" y="4975023"/>
            <a:ext cx="715161" cy="813431"/>
            <a:chOff x="3154887" y="3748362"/>
            <a:chExt cx="715161" cy="813431"/>
          </a:xfrm>
        </p:grpSpPr>
        <p:sp>
          <p:nvSpPr>
            <p:cNvPr id="292" name="矩形 291">
              <a:extLst>
                <a:ext uri="{FF2B5EF4-FFF2-40B4-BE49-F238E27FC236}">
                  <a16:creationId xmlns:a16="http://schemas.microsoft.com/office/drawing/2014/main" id="{C6B9E861-C7BB-4EB4-AC57-DC0736A8ADDD}"/>
                </a:ext>
              </a:extLst>
            </p:cNvPr>
            <p:cNvSpPr/>
            <p:nvPr/>
          </p:nvSpPr>
          <p:spPr>
            <a:xfrm>
              <a:off x="3346646" y="374836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93" name="文字方塊 292">
                  <a:extLst>
                    <a:ext uri="{FF2B5EF4-FFF2-40B4-BE49-F238E27FC236}">
                      <a16:creationId xmlns:a16="http://schemas.microsoft.com/office/drawing/2014/main" id="{0D2AF0EF-EEB2-4B3B-8D44-8B2E93EA2B1B}"/>
                    </a:ext>
                  </a:extLst>
                </p:cNvPr>
                <p:cNvSpPr txBox="1"/>
                <p:nvPr/>
              </p:nvSpPr>
              <p:spPr>
                <a:xfrm>
                  <a:off x="3154887" y="378590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𝒋</m:t>
                            </m:r>
                          </m:sup>
                        </m:sSup>
                      </m:oMath>
                    </m:oMathPara>
                  </a14:m>
                  <a:endParaRPr lang="zh-TW" altLang="en-US" sz="2400" b="1" dirty="0"/>
                </a:p>
              </p:txBody>
            </p:sp>
          </mc:Choice>
          <mc:Fallback xmlns="">
            <p:sp>
              <p:nvSpPr>
                <p:cNvPr id="293" name="文字方塊 292">
                  <a:extLst>
                    <a:ext uri="{FF2B5EF4-FFF2-40B4-BE49-F238E27FC236}">
                      <a16:creationId xmlns:a16="http://schemas.microsoft.com/office/drawing/2014/main" id="{0D2AF0EF-EEB2-4B3B-8D44-8B2E93EA2B1B}"/>
                    </a:ext>
                  </a:extLst>
                </p:cNvPr>
                <p:cNvSpPr txBox="1">
                  <a:spLocks noRot="1" noChangeAspect="1" noMove="1" noResize="1" noEditPoints="1" noAdjustHandles="1" noChangeArrowheads="1" noChangeShapeType="1" noTextEdit="1"/>
                </p:cNvSpPr>
                <p:nvPr/>
              </p:nvSpPr>
              <p:spPr>
                <a:xfrm>
                  <a:off x="3154887" y="3785905"/>
                  <a:ext cx="715161" cy="473591"/>
                </a:xfrm>
                <a:prstGeom prst="rect">
                  <a:avLst/>
                </a:prstGeom>
                <a:blipFill>
                  <a:blip r:embed="rId17"/>
                  <a:stretch>
                    <a:fillRect/>
                  </a:stretch>
                </a:blipFill>
              </p:spPr>
              <p:txBody>
                <a:bodyPr/>
                <a:lstStyle/>
                <a:p>
                  <a:r>
                    <a:rPr lang="zh-TW" altLang="en-US">
                      <a:noFill/>
                    </a:rPr>
                    <a:t> </a:t>
                  </a:r>
                </a:p>
              </p:txBody>
            </p:sp>
          </mc:Fallback>
        </mc:AlternateContent>
        <p:cxnSp>
          <p:nvCxnSpPr>
            <p:cNvPr id="294" name="直線單箭頭接點 293">
              <a:extLst>
                <a:ext uri="{FF2B5EF4-FFF2-40B4-BE49-F238E27FC236}">
                  <a16:creationId xmlns:a16="http://schemas.microsoft.com/office/drawing/2014/main" id="{C8279783-5EF2-4A7B-A54F-49F46F93645C}"/>
                </a:ext>
              </a:extLst>
            </p:cNvPr>
            <p:cNvCxnSpPr>
              <a:cxnSpLocks/>
            </p:cNvCxnSpPr>
            <p:nvPr/>
          </p:nvCxnSpPr>
          <p:spPr>
            <a:xfrm flipV="1">
              <a:off x="3490646" y="429029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95" name="文字方塊 294">
                <a:extLst>
                  <a:ext uri="{FF2B5EF4-FFF2-40B4-BE49-F238E27FC236}">
                    <a16:creationId xmlns:a16="http://schemas.microsoft.com/office/drawing/2014/main" id="{8A676AF1-AC5C-4226-AB70-9601CA09F68D}"/>
                  </a:ext>
                </a:extLst>
              </p:cNvPr>
              <p:cNvSpPr txBox="1"/>
              <p:nvPr/>
            </p:nvSpPr>
            <p:spPr>
              <a:xfrm>
                <a:off x="8107774" y="6121591"/>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𝒋</m:t>
                          </m:r>
                        </m:sup>
                      </m:sSup>
                    </m:oMath>
                  </m:oMathPara>
                </a14:m>
                <a:endParaRPr lang="zh-TW" altLang="en-US" sz="2400" b="1" dirty="0"/>
              </a:p>
            </p:txBody>
          </p:sp>
        </mc:Choice>
        <mc:Fallback xmlns="">
          <p:sp>
            <p:nvSpPr>
              <p:cNvPr id="295" name="文字方塊 294">
                <a:extLst>
                  <a:ext uri="{FF2B5EF4-FFF2-40B4-BE49-F238E27FC236}">
                    <a16:creationId xmlns:a16="http://schemas.microsoft.com/office/drawing/2014/main" id="{8A676AF1-AC5C-4226-AB70-9601CA09F68D}"/>
                  </a:ext>
                </a:extLst>
              </p:cNvPr>
              <p:cNvSpPr txBox="1">
                <a:spLocks noRot="1" noChangeAspect="1" noMove="1" noResize="1" noEditPoints="1" noAdjustHandles="1" noChangeArrowheads="1" noChangeShapeType="1" noTextEdit="1"/>
              </p:cNvSpPr>
              <p:nvPr/>
            </p:nvSpPr>
            <p:spPr>
              <a:xfrm>
                <a:off x="8107774" y="6121591"/>
                <a:ext cx="715161" cy="473591"/>
              </a:xfrm>
              <a:prstGeom prst="rect">
                <a:avLst/>
              </a:prstGeom>
              <a:blipFill>
                <a:blip r:embed="rId18"/>
                <a:stretch>
                  <a:fillRect/>
                </a:stretch>
              </a:blipFill>
            </p:spPr>
            <p:txBody>
              <a:bodyPr/>
              <a:lstStyle/>
              <a:p>
                <a:r>
                  <a:rPr lang="zh-CN" altLang="en-US">
                    <a:noFill/>
                  </a:rPr>
                  <a:t> </a:t>
                </a:r>
              </a:p>
            </p:txBody>
          </p:sp>
        </mc:Fallback>
      </mc:AlternateContent>
      <p:grpSp>
        <p:nvGrpSpPr>
          <p:cNvPr id="296" name="群組 295">
            <a:extLst>
              <a:ext uri="{FF2B5EF4-FFF2-40B4-BE49-F238E27FC236}">
                <a16:creationId xmlns:a16="http://schemas.microsoft.com/office/drawing/2014/main" id="{CB33809A-4B5A-4474-848A-83B9612017C1}"/>
              </a:ext>
            </a:extLst>
          </p:cNvPr>
          <p:cNvGrpSpPr/>
          <p:nvPr/>
        </p:nvGrpSpPr>
        <p:grpSpPr>
          <a:xfrm>
            <a:off x="6674557" y="4975023"/>
            <a:ext cx="715161" cy="813431"/>
            <a:chOff x="1299972" y="3748362"/>
            <a:chExt cx="715161" cy="813431"/>
          </a:xfrm>
        </p:grpSpPr>
        <p:grpSp>
          <p:nvGrpSpPr>
            <p:cNvPr id="297" name="群組 296">
              <a:extLst>
                <a:ext uri="{FF2B5EF4-FFF2-40B4-BE49-F238E27FC236}">
                  <a16:creationId xmlns:a16="http://schemas.microsoft.com/office/drawing/2014/main" id="{AFB52953-2E4D-49B6-83B4-C124F43A2F3F}"/>
                </a:ext>
              </a:extLst>
            </p:cNvPr>
            <p:cNvGrpSpPr/>
            <p:nvPr/>
          </p:nvGrpSpPr>
          <p:grpSpPr>
            <a:xfrm>
              <a:off x="1488062" y="3748362"/>
              <a:ext cx="288000" cy="813431"/>
              <a:chOff x="2212165" y="3748362"/>
              <a:chExt cx="288000" cy="813431"/>
            </a:xfrm>
          </p:grpSpPr>
          <p:sp>
            <p:nvSpPr>
              <p:cNvPr id="299" name="矩形 298">
                <a:extLst>
                  <a:ext uri="{FF2B5EF4-FFF2-40B4-BE49-F238E27FC236}">
                    <a16:creationId xmlns:a16="http://schemas.microsoft.com/office/drawing/2014/main" id="{D0061B3E-E0B8-4348-B0EC-5D7E24F8C83D}"/>
                  </a:ext>
                </a:extLst>
              </p:cNvPr>
              <p:cNvSpPr/>
              <p:nvPr/>
            </p:nvSpPr>
            <p:spPr>
              <a:xfrm>
                <a:off x="2212165" y="3748362"/>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300" name="直線單箭頭接點 299">
                <a:extLst>
                  <a:ext uri="{FF2B5EF4-FFF2-40B4-BE49-F238E27FC236}">
                    <a16:creationId xmlns:a16="http://schemas.microsoft.com/office/drawing/2014/main" id="{E6B497B9-6133-4EFA-A00D-FB9E590FA701}"/>
                  </a:ext>
                </a:extLst>
              </p:cNvPr>
              <p:cNvCxnSpPr>
                <a:cxnSpLocks/>
              </p:cNvCxnSpPr>
              <p:nvPr/>
            </p:nvCxnSpPr>
            <p:spPr>
              <a:xfrm flipV="1">
                <a:off x="2344779" y="429029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98" name="文字方塊 297">
                  <a:extLst>
                    <a:ext uri="{FF2B5EF4-FFF2-40B4-BE49-F238E27FC236}">
                      <a16:creationId xmlns:a16="http://schemas.microsoft.com/office/drawing/2014/main" id="{1D8E0194-6587-402C-A405-67EE55E6F495}"/>
                    </a:ext>
                  </a:extLst>
                </p:cNvPr>
                <p:cNvSpPr txBox="1"/>
                <p:nvPr/>
              </p:nvSpPr>
              <p:spPr>
                <a:xfrm>
                  <a:off x="1299972" y="3796179"/>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𝒋</m:t>
                            </m:r>
                          </m:sup>
                        </m:sSup>
                      </m:oMath>
                    </m:oMathPara>
                  </a14:m>
                  <a:endParaRPr lang="zh-TW" altLang="en-US" sz="2400" b="1" dirty="0"/>
                </a:p>
              </p:txBody>
            </p:sp>
          </mc:Choice>
          <mc:Fallback xmlns="">
            <p:sp>
              <p:nvSpPr>
                <p:cNvPr id="298" name="文字方塊 297">
                  <a:extLst>
                    <a:ext uri="{FF2B5EF4-FFF2-40B4-BE49-F238E27FC236}">
                      <a16:creationId xmlns:a16="http://schemas.microsoft.com/office/drawing/2014/main" id="{1D8E0194-6587-402C-A405-67EE55E6F495}"/>
                    </a:ext>
                  </a:extLst>
                </p:cNvPr>
                <p:cNvSpPr txBox="1">
                  <a:spLocks noRot="1" noChangeAspect="1" noMove="1" noResize="1" noEditPoints="1" noAdjustHandles="1" noChangeArrowheads="1" noChangeShapeType="1" noTextEdit="1"/>
                </p:cNvSpPr>
                <p:nvPr/>
              </p:nvSpPr>
              <p:spPr>
                <a:xfrm>
                  <a:off x="1299972" y="3796179"/>
                  <a:ext cx="715161" cy="473591"/>
                </a:xfrm>
                <a:prstGeom prst="rect">
                  <a:avLst/>
                </a:prstGeom>
                <a:blipFill>
                  <a:blip r:embed="rId19"/>
                  <a:stretch>
                    <a:fillRect b="-10256"/>
                  </a:stretch>
                </a:blipFill>
              </p:spPr>
              <p:txBody>
                <a:bodyPr/>
                <a:lstStyle/>
                <a:p>
                  <a:r>
                    <a:rPr lang="zh-TW" altLang="en-US">
                      <a:noFill/>
                    </a:rPr>
                    <a:t> </a:t>
                  </a:r>
                </a:p>
              </p:txBody>
            </p:sp>
          </mc:Fallback>
        </mc:AlternateContent>
      </p:grpSp>
      <p:sp>
        <p:nvSpPr>
          <p:cNvPr id="301" name="矩形 300">
            <a:extLst>
              <a:ext uri="{FF2B5EF4-FFF2-40B4-BE49-F238E27FC236}">
                <a16:creationId xmlns:a16="http://schemas.microsoft.com/office/drawing/2014/main" id="{00D5C2AA-C75F-4A35-9FA6-E8B840E2880A}"/>
              </a:ext>
            </a:extLst>
          </p:cNvPr>
          <p:cNvSpPr/>
          <p:nvPr/>
        </p:nvSpPr>
        <p:spPr>
          <a:xfrm>
            <a:off x="6520603" y="3878266"/>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302" name="文字方塊 301">
                <a:extLst>
                  <a:ext uri="{FF2B5EF4-FFF2-40B4-BE49-F238E27FC236}">
                    <a16:creationId xmlns:a16="http://schemas.microsoft.com/office/drawing/2014/main" id="{C2262D71-E475-41F3-AF4C-CDF55FB21882}"/>
                  </a:ext>
                </a:extLst>
              </p:cNvPr>
              <p:cNvSpPr txBox="1"/>
              <p:nvPr/>
            </p:nvSpPr>
            <p:spPr>
              <a:xfrm>
                <a:off x="7136706" y="3413688"/>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𝒋</m:t>
                          </m:r>
                          <m:r>
                            <a:rPr lang="en-US" altLang="zh-TW" sz="2400" b="1" i="1">
                              <a:latin typeface="Cambria Math" panose="02040503050406030204" pitchFamily="18" charset="0"/>
                            </a:rPr>
                            <m:t>,</m:t>
                          </m:r>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302" name="文字方塊 301">
                <a:extLst>
                  <a:ext uri="{FF2B5EF4-FFF2-40B4-BE49-F238E27FC236}">
                    <a16:creationId xmlns:a16="http://schemas.microsoft.com/office/drawing/2014/main" id="{C2262D71-E475-41F3-AF4C-CDF55FB21882}"/>
                  </a:ext>
                </a:extLst>
              </p:cNvPr>
              <p:cNvSpPr txBox="1">
                <a:spLocks noRot="1" noChangeAspect="1" noMove="1" noResize="1" noEditPoints="1" noAdjustHandles="1" noChangeArrowheads="1" noChangeShapeType="1" noTextEdit="1"/>
              </p:cNvSpPr>
              <p:nvPr/>
            </p:nvSpPr>
            <p:spPr>
              <a:xfrm>
                <a:off x="7136706" y="3413688"/>
                <a:ext cx="715161" cy="473591"/>
              </a:xfrm>
              <a:prstGeom prst="rect">
                <a:avLst/>
              </a:prstGeom>
              <a:blipFill>
                <a:blip r:embed="rId20"/>
                <a:stretch>
                  <a:fillRect b="-7692"/>
                </a:stretch>
              </a:blipFill>
            </p:spPr>
            <p:txBody>
              <a:bodyPr/>
              <a:lstStyle/>
              <a:p>
                <a:r>
                  <a:rPr lang="zh-CN" altLang="en-US">
                    <a:noFill/>
                  </a:rPr>
                  <a:t> </a:t>
                </a:r>
              </a:p>
            </p:txBody>
          </p:sp>
        </mc:Fallback>
      </mc:AlternateContent>
      <p:sp>
        <p:nvSpPr>
          <p:cNvPr id="303" name="矩形 302">
            <a:extLst>
              <a:ext uri="{FF2B5EF4-FFF2-40B4-BE49-F238E27FC236}">
                <a16:creationId xmlns:a16="http://schemas.microsoft.com/office/drawing/2014/main" id="{7C1A70B7-55D8-42BC-9864-8DCE009D04C2}"/>
              </a:ext>
            </a:extLst>
          </p:cNvPr>
          <p:cNvSpPr/>
          <p:nvPr/>
        </p:nvSpPr>
        <p:spPr>
          <a:xfrm>
            <a:off x="7240398" y="3862876"/>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304" name="文字方塊 303">
                <a:extLst>
                  <a:ext uri="{FF2B5EF4-FFF2-40B4-BE49-F238E27FC236}">
                    <a16:creationId xmlns:a16="http://schemas.microsoft.com/office/drawing/2014/main" id="{0D82631B-9FC9-4EBA-B598-20B4F9382BA2}"/>
                  </a:ext>
                </a:extLst>
              </p:cNvPr>
              <p:cNvSpPr txBox="1"/>
              <p:nvPr/>
            </p:nvSpPr>
            <p:spPr>
              <a:xfrm>
                <a:off x="6397648" y="3403707"/>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𝒋</m:t>
                          </m:r>
                          <m:r>
                            <a:rPr lang="en-US" altLang="zh-TW" sz="2400" b="1" i="1">
                              <a:latin typeface="Cambria Math" panose="02040503050406030204" pitchFamily="18" charset="0"/>
                            </a:rPr>
                            <m:t>,</m:t>
                          </m:r>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304" name="文字方塊 303">
                <a:extLst>
                  <a:ext uri="{FF2B5EF4-FFF2-40B4-BE49-F238E27FC236}">
                    <a16:creationId xmlns:a16="http://schemas.microsoft.com/office/drawing/2014/main" id="{0D82631B-9FC9-4EBA-B598-20B4F9382BA2}"/>
                  </a:ext>
                </a:extLst>
              </p:cNvPr>
              <p:cNvSpPr txBox="1">
                <a:spLocks noRot="1" noChangeAspect="1" noMove="1" noResize="1" noEditPoints="1" noAdjustHandles="1" noChangeArrowheads="1" noChangeShapeType="1" noTextEdit="1"/>
              </p:cNvSpPr>
              <p:nvPr/>
            </p:nvSpPr>
            <p:spPr>
              <a:xfrm>
                <a:off x="6397648" y="3403707"/>
                <a:ext cx="715161" cy="473591"/>
              </a:xfrm>
              <a:prstGeom prst="rect">
                <a:avLst/>
              </a:prstGeom>
              <a:blipFill>
                <a:blip r:embed="rId21"/>
                <a:stretch>
                  <a:fillRect b="-7692"/>
                </a:stretch>
              </a:blipFill>
            </p:spPr>
            <p:txBody>
              <a:bodyPr/>
              <a:lstStyle/>
              <a:p>
                <a:r>
                  <a:rPr lang="zh-CN" altLang="en-US">
                    <a:noFill/>
                  </a:rPr>
                  <a:t> </a:t>
                </a:r>
              </a:p>
            </p:txBody>
          </p:sp>
        </mc:Fallback>
      </mc:AlternateContent>
      <p:cxnSp>
        <p:nvCxnSpPr>
          <p:cNvPr id="305" name="直線單箭頭接點 304">
            <a:extLst>
              <a:ext uri="{FF2B5EF4-FFF2-40B4-BE49-F238E27FC236}">
                <a16:creationId xmlns:a16="http://schemas.microsoft.com/office/drawing/2014/main" id="{64BBEB7F-FF9C-4B26-AC04-582E87AF2FBE}"/>
              </a:ext>
            </a:extLst>
          </p:cNvPr>
          <p:cNvCxnSpPr>
            <a:cxnSpLocks/>
          </p:cNvCxnSpPr>
          <p:nvPr/>
        </p:nvCxnSpPr>
        <p:spPr>
          <a:xfrm>
            <a:off x="8119823" y="4716681"/>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6" name="直線單箭頭接點 305">
            <a:extLst>
              <a:ext uri="{FF2B5EF4-FFF2-40B4-BE49-F238E27FC236}">
                <a16:creationId xmlns:a16="http://schemas.microsoft.com/office/drawing/2014/main" id="{E00BC68B-9F04-408F-8CB6-60380791B469}"/>
              </a:ext>
            </a:extLst>
          </p:cNvPr>
          <p:cNvCxnSpPr>
            <a:cxnSpLocks/>
          </p:cNvCxnSpPr>
          <p:nvPr/>
        </p:nvCxnSpPr>
        <p:spPr>
          <a:xfrm flipV="1">
            <a:off x="8097994" y="4453894"/>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07" name="直線單箭頭接點 306">
            <a:extLst>
              <a:ext uri="{FF2B5EF4-FFF2-40B4-BE49-F238E27FC236}">
                <a16:creationId xmlns:a16="http://schemas.microsoft.com/office/drawing/2014/main" id="{62F2139F-88AE-490F-BE84-B5FAFDC1E943}"/>
              </a:ext>
            </a:extLst>
          </p:cNvPr>
          <p:cNvCxnSpPr>
            <a:cxnSpLocks/>
          </p:cNvCxnSpPr>
          <p:nvPr/>
        </p:nvCxnSpPr>
        <p:spPr>
          <a:xfrm flipV="1">
            <a:off x="8797361" y="4439998"/>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08" name="矩形 307">
            <a:extLst>
              <a:ext uri="{FF2B5EF4-FFF2-40B4-BE49-F238E27FC236}">
                <a16:creationId xmlns:a16="http://schemas.microsoft.com/office/drawing/2014/main" id="{2AF8673F-E3DF-40F0-9738-4A624131E7DE}"/>
              </a:ext>
            </a:extLst>
          </p:cNvPr>
          <p:cNvSpPr/>
          <p:nvPr/>
        </p:nvSpPr>
        <p:spPr>
          <a:xfrm>
            <a:off x="7953994" y="3876154"/>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309" name="文字方塊 308">
                <a:extLst>
                  <a:ext uri="{FF2B5EF4-FFF2-40B4-BE49-F238E27FC236}">
                    <a16:creationId xmlns:a16="http://schemas.microsoft.com/office/drawing/2014/main" id="{3993C1C3-A2B0-4CDE-B00D-84EE30246960}"/>
                  </a:ext>
                </a:extLst>
              </p:cNvPr>
              <p:cNvSpPr txBox="1"/>
              <p:nvPr/>
            </p:nvSpPr>
            <p:spPr>
              <a:xfrm>
                <a:off x="8570097" y="3411576"/>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𝒋</m:t>
                          </m:r>
                          <m:r>
                            <a:rPr lang="en-US" altLang="zh-TW" sz="2400" b="1" i="1">
                              <a:latin typeface="Cambria Math" panose="02040503050406030204" pitchFamily="18" charset="0"/>
                            </a:rPr>
                            <m:t>,</m:t>
                          </m:r>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309" name="文字方塊 308">
                <a:extLst>
                  <a:ext uri="{FF2B5EF4-FFF2-40B4-BE49-F238E27FC236}">
                    <a16:creationId xmlns:a16="http://schemas.microsoft.com/office/drawing/2014/main" id="{3993C1C3-A2B0-4CDE-B00D-84EE30246960}"/>
                  </a:ext>
                </a:extLst>
              </p:cNvPr>
              <p:cNvSpPr txBox="1">
                <a:spLocks noRot="1" noChangeAspect="1" noMove="1" noResize="1" noEditPoints="1" noAdjustHandles="1" noChangeArrowheads="1" noChangeShapeType="1" noTextEdit="1"/>
              </p:cNvSpPr>
              <p:nvPr/>
            </p:nvSpPr>
            <p:spPr>
              <a:xfrm>
                <a:off x="8570097" y="3411576"/>
                <a:ext cx="715161" cy="473591"/>
              </a:xfrm>
              <a:prstGeom prst="rect">
                <a:avLst/>
              </a:prstGeom>
              <a:blipFill>
                <a:blip r:embed="rId22"/>
                <a:stretch>
                  <a:fillRect/>
                </a:stretch>
              </a:blipFill>
            </p:spPr>
            <p:txBody>
              <a:bodyPr/>
              <a:lstStyle/>
              <a:p>
                <a:r>
                  <a:rPr lang="zh-CN" altLang="en-US">
                    <a:noFill/>
                  </a:rPr>
                  <a:t> </a:t>
                </a:r>
              </a:p>
            </p:txBody>
          </p:sp>
        </mc:Fallback>
      </mc:AlternateContent>
      <p:sp>
        <p:nvSpPr>
          <p:cNvPr id="310" name="矩形 309">
            <a:extLst>
              <a:ext uri="{FF2B5EF4-FFF2-40B4-BE49-F238E27FC236}">
                <a16:creationId xmlns:a16="http://schemas.microsoft.com/office/drawing/2014/main" id="{8C0F3FFC-7648-4D17-9724-D8279189D601}"/>
              </a:ext>
            </a:extLst>
          </p:cNvPr>
          <p:cNvSpPr/>
          <p:nvPr/>
        </p:nvSpPr>
        <p:spPr>
          <a:xfrm>
            <a:off x="8673789" y="3860764"/>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311" name="文字方塊 310">
                <a:extLst>
                  <a:ext uri="{FF2B5EF4-FFF2-40B4-BE49-F238E27FC236}">
                    <a16:creationId xmlns:a16="http://schemas.microsoft.com/office/drawing/2014/main" id="{DB50F775-A475-4AA0-90E5-E9AA25162EB1}"/>
                  </a:ext>
                </a:extLst>
              </p:cNvPr>
              <p:cNvSpPr txBox="1"/>
              <p:nvPr/>
            </p:nvSpPr>
            <p:spPr>
              <a:xfrm>
                <a:off x="7852317" y="3402890"/>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𝒋</m:t>
                          </m:r>
                          <m:r>
                            <a:rPr lang="en-US" altLang="zh-TW" sz="2400" b="1" i="1">
                              <a:latin typeface="Cambria Math" panose="02040503050406030204" pitchFamily="18" charset="0"/>
                            </a:rPr>
                            <m:t>,</m:t>
                          </m:r>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311" name="文字方塊 310">
                <a:extLst>
                  <a:ext uri="{FF2B5EF4-FFF2-40B4-BE49-F238E27FC236}">
                    <a16:creationId xmlns:a16="http://schemas.microsoft.com/office/drawing/2014/main" id="{DB50F775-A475-4AA0-90E5-E9AA25162EB1}"/>
                  </a:ext>
                </a:extLst>
              </p:cNvPr>
              <p:cNvSpPr txBox="1">
                <a:spLocks noRot="1" noChangeAspect="1" noMove="1" noResize="1" noEditPoints="1" noAdjustHandles="1" noChangeArrowheads="1" noChangeShapeType="1" noTextEdit="1"/>
              </p:cNvSpPr>
              <p:nvPr/>
            </p:nvSpPr>
            <p:spPr>
              <a:xfrm>
                <a:off x="7852317" y="3402890"/>
                <a:ext cx="715161" cy="473591"/>
              </a:xfrm>
              <a:prstGeom prst="rect">
                <a:avLst/>
              </a:prstGeom>
              <a:blipFill>
                <a:blip r:embed="rId23"/>
                <a:stretch>
                  <a:fillRect/>
                </a:stretch>
              </a:blipFill>
            </p:spPr>
            <p:txBody>
              <a:bodyPr/>
              <a:lstStyle/>
              <a:p>
                <a:r>
                  <a:rPr lang="zh-CN" altLang="en-US">
                    <a:noFill/>
                  </a:rPr>
                  <a:t> </a:t>
                </a:r>
              </a:p>
            </p:txBody>
          </p:sp>
        </mc:Fallback>
      </mc:AlternateContent>
      <p:cxnSp>
        <p:nvCxnSpPr>
          <p:cNvPr id="312" name="直線單箭頭接點 311">
            <a:extLst>
              <a:ext uri="{FF2B5EF4-FFF2-40B4-BE49-F238E27FC236}">
                <a16:creationId xmlns:a16="http://schemas.microsoft.com/office/drawing/2014/main" id="{7886E1B8-CAB4-4460-90E2-41AEFAF11A84}"/>
              </a:ext>
            </a:extLst>
          </p:cNvPr>
          <p:cNvCxnSpPr>
            <a:cxnSpLocks/>
          </p:cNvCxnSpPr>
          <p:nvPr/>
        </p:nvCxnSpPr>
        <p:spPr>
          <a:xfrm>
            <a:off x="9413985" y="4713750"/>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3" name="直線單箭頭接點 312">
            <a:extLst>
              <a:ext uri="{FF2B5EF4-FFF2-40B4-BE49-F238E27FC236}">
                <a16:creationId xmlns:a16="http://schemas.microsoft.com/office/drawing/2014/main" id="{0CA2D539-4E29-43EE-B471-9C7B801AC8F8}"/>
              </a:ext>
            </a:extLst>
          </p:cNvPr>
          <p:cNvCxnSpPr>
            <a:cxnSpLocks/>
          </p:cNvCxnSpPr>
          <p:nvPr/>
        </p:nvCxnSpPr>
        <p:spPr>
          <a:xfrm flipV="1">
            <a:off x="9392156" y="4450963"/>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14" name="直線單箭頭接點 313">
            <a:extLst>
              <a:ext uri="{FF2B5EF4-FFF2-40B4-BE49-F238E27FC236}">
                <a16:creationId xmlns:a16="http://schemas.microsoft.com/office/drawing/2014/main" id="{54557A8E-A241-4E11-B789-0210B93D9EA9}"/>
              </a:ext>
            </a:extLst>
          </p:cNvPr>
          <p:cNvCxnSpPr>
            <a:cxnSpLocks/>
          </p:cNvCxnSpPr>
          <p:nvPr/>
        </p:nvCxnSpPr>
        <p:spPr>
          <a:xfrm flipV="1">
            <a:off x="10091523" y="4437067"/>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15" name="矩形 314">
            <a:extLst>
              <a:ext uri="{FF2B5EF4-FFF2-40B4-BE49-F238E27FC236}">
                <a16:creationId xmlns:a16="http://schemas.microsoft.com/office/drawing/2014/main" id="{C2FD8432-72E1-493D-B954-FFDEE6173888}"/>
              </a:ext>
            </a:extLst>
          </p:cNvPr>
          <p:cNvSpPr/>
          <p:nvPr/>
        </p:nvSpPr>
        <p:spPr>
          <a:xfrm>
            <a:off x="9248156" y="387322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316" name="文字方塊 315">
                <a:extLst>
                  <a:ext uri="{FF2B5EF4-FFF2-40B4-BE49-F238E27FC236}">
                    <a16:creationId xmlns:a16="http://schemas.microsoft.com/office/drawing/2014/main" id="{5A953D95-FD8C-4C8F-8EEB-A046E4206BC6}"/>
                  </a:ext>
                </a:extLst>
              </p:cNvPr>
              <p:cNvSpPr txBox="1"/>
              <p:nvPr/>
            </p:nvSpPr>
            <p:spPr>
              <a:xfrm>
                <a:off x="9864259" y="340864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𝒋</m:t>
                          </m:r>
                          <m:r>
                            <a:rPr lang="en-US" altLang="zh-TW" sz="2400" b="1" i="1">
                              <a:latin typeface="Cambria Math" panose="02040503050406030204" pitchFamily="18" charset="0"/>
                            </a:rPr>
                            <m:t>,</m:t>
                          </m:r>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316" name="文字方塊 315">
                <a:extLst>
                  <a:ext uri="{FF2B5EF4-FFF2-40B4-BE49-F238E27FC236}">
                    <a16:creationId xmlns:a16="http://schemas.microsoft.com/office/drawing/2014/main" id="{5A953D95-FD8C-4C8F-8EEB-A046E4206BC6}"/>
                  </a:ext>
                </a:extLst>
              </p:cNvPr>
              <p:cNvSpPr txBox="1">
                <a:spLocks noRot="1" noChangeAspect="1" noMove="1" noResize="1" noEditPoints="1" noAdjustHandles="1" noChangeArrowheads="1" noChangeShapeType="1" noTextEdit="1"/>
              </p:cNvSpPr>
              <p:nvPr/>
            </p:nvSpPr>
            <p:spPr>
              <a:xfrm>
                <a:off x="9864259" y="3408645"/>
                <a:ext cx="715161" cy="473591"/>
              </a:xfrm>
              <a:prstGeom prst="rect">
                <a:avLst/>
              </a:prstGeom>
              <a:blipFill>
                <a:blip r:embed="rId24"/>
                <a:stretch>
                  <a:fillRect/>
                </a:stretch>
              </a:blipFill>
            </p:spPr>
            <p:txBody>
              <a:bodyPr/>
              <a:lstStyle/>
              <a:p>
                <a:r>
                  <a:rPr lang="zh-CN" altLang="en-US">
                    <a:noFill/>
                  </a:rPr>
                  <a:t> </a:t>
                </a:r>
              </a:p>
            </p:txBody>
          </p:sp>
        </mc:Fallback>
      </mc:AlternateContent>
      <p:sp>
        <p:nvSpPr>
          <p:cNvPr id="317" name="矩形 316">
            <a:extLst>
              <a:ext uri="{FF2B5EF4-FFF2-40B4-BE49-F238E27FC236}">
                <a16:creationId xmlns:a16="http://schemas.microsoft.com/office/drawing/2014/main" id="{01546012-A8BC-4AE4-9348-F50B935E6B52}"/>
              </a:ext>
            </a:extLst>
          </p:cNvPr>
          <p:cNvSpPr/>
          <p:nvPr/>
        </p:nvSpPr>
        <p:spPr>
          <a:xfrm>
            <a:off x="9967951" y="385783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318" name="文字方塊 317">
                <a:extLst>
                  <a:ext uri="{FF2B5EF4-FFF2-40B4-BE49-F238E27FC236}">
                    <a16:creationId xmlns:a16="http://schemas.microsoft.com/office/drawing/2014/main" id="{67C9DD91-DB35-4D90-BB70-7B66D00F912D}"/>
                  </a:ext>
                </a:extLst>
              </p:cNvPr>
              <p:cNvSpPr txBox="1"/>
              <p:nvPr/>
            </p:nvSpPr>
            <p:spPr>
              <a:xfrm>
                <a:off x="9200944" y="3397696"/>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𝒋</m:t>
                          </m:r>
                          <m:r>
                            <a:rPr lang="en-US" altLang="zh-TW" sz="2400" b="1" i="1">
                              <a:latin typeface="Cambria Math" panose="02040503050406030204" pitchFamily="18" charset="0"/>
                            </a:rPr>
                            <m:t>,</m:t>
                          </m:r>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318" name="文字方塊 317">
                <a:extLst>
                  <a:ext uri="{FF2B5EF4-FFF2-40B4-BE49-F238E27FC236}">
                    <a16:creationId xmlns:a16="http://schemas.microsoft.com/office/drawing/2014/main" id="{67C9DD91-DB35-4D90-BB70-7B66D00F912D}"/>
                  </a:ext>
                </a:extLst>
              </p:cNvPr>
              <p:cNvSpPr txBox="1">
                <a:spLocks noRot="1" noChangeAspect="1" noMove="1" noResize="1" noEditPoints="1" noAdjustHandles="1" noChangeArrowheads="1" noChangeShapeType="1" noTextEdit="1"/>
              </p:cNvSpPr>
              <p:nvPr/>
            </p:nvSpPr>
            <p:spPr>
              <a:xfrm>
                <a:off x="9200944" y="3397696"/>
                <a:ext cx="715161" cy="473591"/>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9" name="文字方塊 318">
                <a:extLst>
                  <a:ext uri="{FF2B5EF4-FFF2-40B4-BE49-F238E27FC236}">
                    <a16:creationId xmlns:a16="http://schemas.microsoft.com/office/drawing/2014/main" id="{8F9B6242-C4EF-4907-BB7F-A46345EA1B53}"/>
                  </a:ext>
                </a:extLst>
              </p:cNvPr>
              <p:cNvSpPr txBox="1"/>
              <p:nvPr/>
            </p:nvSpPr>
            <p:spPr>
              <a:xfrm>
                <a:off x="1922521" y="6084405"/>
                <a:ext cx="1503297" cy="3787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𝒊</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𝑾</m:t>
                          </m:r>
                        </m:e>
                        <m:sup>
                          <m:r>
                            <a:rPr lang="en-US" altLang="zh-TW" sz="2400" i="1">
                              <a:latin typeface="Cambria Math" panose="02040503050406030204" pitchFamily="18" charset="0"/>
                            </a:rPr>
                            <m:t>𝑞</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𝒊</m:t>
                          </m:r>
                        </m:sup>
                      </m:sSup>
                    </m:oMath>
                  </m:oMathPara>
                </a14:m>
                <a:endParaRPr lang="zh-TW" altLang="en-US" sz="2400" b="1" dirty="0"/>
              </a:p>
            </p:txBody>
          </p:sp>
        </mc:Choice>
        <mc:Fallback xmlns="">
          <p:sp>
            <p:nvSpPr>
              <p:cNvPr id="319" name="文字方塊 318">
                <a:extLst>
                  <a:ext uri="{FF2B5EF4-FFF2-40B4-BE49-F238E27FC236}">
                    <a16:creationId xmlns:a16="http://schemas.microsoft.com/office/drawing/2014/main" id="{8F9B6242-C4EF-4907-BB7F-A46345EA1B53}"/>
                  </a:ext>
                </a:extLst>
              </p:cNvPr>
              <p:cNvSpPr txBox="1">
                <a:spLocks noRot="1" noChangeAspect="1" noMove="1" noResize="1" noEditPoints="1" noAdjustHandles="1" noChangeArrowheads="1" noChangeShapeType="1" noTextEdit="1"/>
              </p:cNvSpPr>
              <p:nvPr/>
            </p:nvSpPr>
            <p:spPr>
              <a:xfrm>
                <a:off x="1922521" y="6084405"/>
                <a:ext cx="1503297" cy="378758"/>
              </a:xfrm>
              <a:prstGeom prst="rect">
                <a:avLst/>
              </a:prstGeom>
              <a:blipFill>
                <a:blip r:embed="rId26"/>
                <a:stretch>
                  <a:fillRect l="-5042" t="-3333" r="-1681" b="-23333"/>
                </a:stretch>
              </a:blipFill>
            </p:spPr>
            <p:txBody>
              <a:bodyPr/>
              <a:lstStyle/>
              <a:p>
                <a:r>
                  <a:rPr lang="zh-CN" altLang="en-US">
                    <a:noFill/>
                  </a:rPr>
                  <a:t> </a:t>
                </a:r>
              </a:p>
            </p:txBody>
          </p:sp>
        </mc:Fallback>
      </mc:AlternateContent>
      <p:sp>
        <p:nvSpPr>
          <p:cNvPr id="2" name="投影片編號版面配置區 1">
            <a:extLst>
              <a:ext uri="{FF2B5EF4-FFF2-40B4-BE49-F238E27FC236}">
                <a16:creationId xmlns:a16="http://schemas.microsoft.com/office/drawing/2014/main" id="{3EE00A6B-0BC6-4D27-ACBB-29AEBFBB5821}"/>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23</a:t>
            </a:fld>
            <a:endParaRPr lang="zh-TW" altLang="en-US"/>
          </a:p>
        </p:txBody>
      </p:sp>
      <p:sp>
        <p:nvSpPr>
          <p:cNvPr id="96" name="文字方塊 95">
            <a:extLst>
              <a:ext uri="{FF2B5EF4-FFF2-40B4-BE49-F238E27FC236}">
                <a16:creationId xmlns:a16="http://schemas.microsoft.com/office/drawing/2014/main" id="{94CE9175-7BA0-478F-B5E7-E4294A479391}"/>
              </a:ext>
            </a:extLst>
          </p:cNvPr>
          <p:cNvSpPr txBox="1"/>
          <p:nvPr/>
        </p:nvSpPr>
        <p:spPr>
          <a:xfrm>
            <a:off x="4560859" y="6173541"/>
            <a:ext cx="3503221" cy="461665"/>
          </a:xfrm>
          <a:prstGeom prst="rect">
            <a:avLst/>
          </a:prstGeom>
          <a:noFill/>
        </p:spPr>
        <p:txBody>
          <a:bodyPr wrap="square" rtlCol="0">
            <a:spAutoFit/>
          </a:bodyPr>
          <a:lstStyle/>
          <a:p>
            <a:pPr algn="ctr"/>
            <a:r>
              <a:rPr lang="en-US" altLang="zh-TW" sz="2400" dirty="0">
                <a:latin typeface="Microsoft YaHei" panose="020B0503020204020204" pitchFamily="34" charset="-122"/>
                <a:ea typeface="Microsoft YaHei" panose="020B0503020204020204" pitchFamily="34" charset="-122"/>
              </a:rPr>
              <a:t>(</a:t>
            </a:r>
            <a:r>
              <a:rPr lang="zh-TW" altLang="en-US" sz="2400" dirty="0">
                <a:latin typeface="Microsoft YaHei" panose="020B0503020204020204" pitchFamily="34" charset="-122"/>
                <a:ea typeface="Microsoft YaHei" panose="020B0503020204020204" pitchFamily="34" charset="-122"/>
              </a:rPr>
              <a:t>以</a:t>
            </a:r>
            <a:r>
              <a:rPr lang="en-US" altLang="zh-TW" sz="2400" dirty="0">
                <a:latin typeface="Microsoft YaHei" panose="020B0503020204020204" pitchFamily="34" charset="-122"/>
                <a:ea typeface="Microsoft YaHei" panose="020B0503020204020204" pitchFamily="34" charset="-122"/>
              </a:rPr>
              <a:t>2</a:t>
            </a:r>
            <a:r>
              <a:rPr lang="zh-TW" altLang="en-US" sz="2400" dirty="0">
                <a:latin typeface="Microsoft YaHei" panose="020B0503020204020204" pitchFamily="34" charset="-122"/>
                <a:ea typeface="Microsoft YaHei" panose="020B0503020204020204" pitchFamily="34" charset="-122"/>
              </a:rPr>
              <a:t>头为例</a:t>
            </a:r>
            <a:r>
              <a:rPr lang="en-US" altLang="zh-TW" sz="2400" dirty="0">
                <a:latin typeface="Microsoft YaHei" panose="020B0503020204020204" pitchFamily="34" charset="-122"/>
                <a:ea typeface="Microsoft YaHei" panose="020B0503020204020204" pitchFamily="34" charset="-122"/>
              </a:rPr>
              <a:t>)</a:t>
            </a:r>
            <a:endParaRPr lang="zh-TW" altLang="en-US" sz="2400" dirty="0">
              <a:latin typeface="Microsoft YaHei" panose="020B0503020204020204" pitchFamily="34" charset="-122"/>
              <a:ea typeface="Microsoft YaHei" panose="020B0503020204020204" pitchFamily="34" charset="-122"/>
            </a:endParaRPr>
          </a:p>
        </p:txBody>
      </p:sp>
      <p:sp>
        <p:nvSpPr>
          <p:cNvPr id="9" name="文字方塊 2">
            <a:extLst>
              <a:ext uri="{FF2B5EF4-FFF2-40B4-BE49-F238E27FC236}">
                <a16:creationId xmlns:a16="http://schemas.microsoft.com/office/drawing/2014/main" id="{2658FE15-8728-4F54-E629-D5D6CA09061D}"/>
              </a:ext>
            </a:extLst>
          </p:cNvPr>
          <p:cNvSpPr txBox="1"/>
          <p:nvPr/>
        </p:nvSpPr>
        <p:spPr>
          <a:xfrm>
            <a:off x="9236926" y="831862"/>
            <a:ext cx="3094836" cy="523220"/>
          </a:xfrm>
          <a:prstGeom prst="rect">
            <a:avLst/>
          </a:prstGeom>
          <a:noFill/>
        </p:spPr>
        <p:txBody>
          <a:bodyPr wrap="square" rtlCol="0">
            <a:spAutoFit/>
          </a:bodyPr>
          <a:lstStyle/>
          <a:p>
            <a:r>
              <a:rPr lang="zh-TW" altLang="en-US" sz="2800" dirty="0">
                <a:solidFill>
                  <a:srgbClr val="C00000"/>
                </a:solidFill>
                <a:latin typeface="Microsoft YaHei" panose="020B0503020204020204" pitchFamily="34" charset="-122"/>
                <a:ea typeface="Microsoft YaHei" panose="020B0503020204020204" pitchFamily="34" charset="-122"/>
              </a:rPr>
              <a:t>不同类型的相关性</a:t>
            </a:r>
            <a:r>
              <a:rPr lang="en-US" altLang="zh-TW" sz="2800" dirty="0">
                <a:solidFill>
                  <a:srgbClr val="C00000"/>
                </a:solidFill>
                <a:latin typeface="Microsoft YaHei" panose="020B0503020204020204" pitchFamily="34" charset="-122"/>
                <a:ea typeface="Microsoft YaHei" panose="020B0503020204020204" pitchFamily="34" charset="-122"/>
              </a:rPr>
              <a:t> </a:t>
            </a:r>
            <a:endParaRPr lang="zh-TW" altLang="en-US" sz="2800" dirty="0">
              <a:solidFill>
                <a:srgbClr val="C00000"/>
              </a:solidFill>
              <a:latin typeface="Microsoft YaHei" panose="020B0503020204020204" pitchFamily="34" charset="-122"/>
              <a:ea typeface="Microsoft YaHei" panose="020B0503020204020204" pitchFamily="34" charset="-122"/>
            </a:endParaRPr>
          </a:p>
        </p:txBody>
      </p:sp>
      <p:sp>
        <p:nvSpPr>
          <p:cNvPr id="10" name="標題 1">
            <a:extLst>
              <a:ext uri="{FF2B5EF4-FFF2-40B4-BE49-F238E27FC236}">
                <a16:creationId xmlns:a16="http://schemas.microsoft.com/office/drawing/2014/main" id="{5E316649-DF1D-C7F4-2652-CB35A592E60E}"/>
              </a:ext>
            </a:extLst>
          </p:cNvPr>
          <p:cNvSpPr>
            <a:spLocks noGrp="1"/>
          </p:cNvSpPr>
          <p:nvPr>
            <p:ph type="title"/>
          </p:nvPr>
        </p:nvSpPr>
        <p:spPr>
          <a:xfrm>
            <a:off x="746126" y="158524"/>
            <a:ext cx="9753146" cy="674233"/>
          </a:xfrm>
        </p:spPr>
        <p:txBody>
          <a:bodyPr/>
          <a:lstStyle/>
          <a:p>
            <a:r>
              <a:rPr lang="zh-TW" altLang="en-US" dirty="0"/>
              <a:t>多头注意力</a:t>
            </a:r>
          </a:p>
        </p:txBody>
      </p:sp>
    </p:spTree>
    <p:extLst>
      <p:ext uri="{BB962C8B-B14F-4D97-AF65-F5344CB8AC3E}">
        <p14:creationId xmlns:p14="http://schemas.microsoft.com/office/powerpoint/2010/main" val="264567619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49A8B7FC-4077-425E-8442-D6477FE18CE3}"/>
                  </a:ext>
                </a:extLst>
              </p:cNvPr>
              <p:cNvSpPr>
                <a:spLocks noGrp="1"/>
              </p:cNvSpPr>
              <p:nvPr>
                <p:ph sz="quarter" idx="10"/>
              </p:nvPr>
            </p:nvSpPr>
            <p:spPr>
              <a:xfrm>
                <a:off x="630237" y="1147763"/>
                <a:ext cx="5465763" cy="5237271"/>
              </a:xfrm>
            </p:spPr>
            <p:txBody>
              <a:bodyPr>
                <a:normAutofit/>
              </a:bodyPr>
              <a:lstStyle/>
              <a:p>
                <a:r>
                  <a:rPr lang="zh-TW" altLang="en-US" sz="2400" dirty="0"/>
                  <a:t>自注意力中没有位置信息</a:t>
                </a:r>
                <a:r>
                  <a:rPr lang="zh-CN" altLang="en-US" sz="2400" dirty="0"/>
                  <a:t>。</a:t>
                </a:r>
                <a:endParaRPr lang="en-US" altLang="zh-CN" sz="2400" dirty="0"/>
              </a:p>
              <a:p>
                <a:r>
                  <a:rPr lang="zh-CN" altLang="en-US" sz="2400" dirty="0"/>
                  <a:t>每个位置对应一个唯一的位置向量</a:t>
                </a:r>
                <a14:m>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𝒆</m:t>
                        </m:r>
                      </m:e>
                      <m:sup>
                        <m:r>
                          <a:rPr lang="en-US" altLang="zh-TW" sz="2400" i="1">
                            <a:latin typeface="Cambria Math" panose="02040503050406030204" pitchFamily="18" charset="0"/>
                          </a:rPr>
                          <m:t>𝑖</m:t>
                        </m:r>
                      </m:sup>
                    </m:sSup>
                  </m:oMath>
                </a14:m>
                <a:r>
                  <a:rPr lang="en-US" altLang="zh-TW" sz="2400" dirty="0"/>
                  <a:t> </a:t>
                </a:r>
              </a:p>
              <a:p>
                <a:r>
                  <a:rPr lang="zh-TW" altLang="en-US" sz="2400" b="1" dirty="0"/>
                  <a:t>手动设计</a:t>
                </a:r>
                <a:endParaRPr lang="en-US" altLang="zh-TW" sz="2400" dirty="0"/>
              </a:p>
              <a:p>
                <a:r>
                  <a:rPr lang="zh-TW" altLang="en-US" sz="2400" b="1" dirty="0"/>
                  <a:t>从数据中学习</a:t>
                </a:r>
                <a:endParaRPr lang="en-US" altLang="zh-TW" sz="2400" dirty="0"/>
              </a:p>
              <a:p>
                <a:endParaRPr lang="zh-TW" altLang="en-US" sz="2400" dirty="0"/>
              </a:p>
              <a:p>
                <a:endParaRPr lang="zh-TW" altLang="en-US" sz="2400" dirty="0"/>
              </a:p>
            </p:txBody>
          </p:sp>
        </mc:Choice>
        <mc:Fallback xmlns="">
          <p:sp>
            <p:nvSpPr>
              <p:cNvPr id="3" name="內容版面配置區 2">
                <a:extLst>
                  <a:ext uri="{FF2B5EF4-FFF2-40B4-BE49-F238E27FC236}">
                    <a16:creationId xmlns:a16="http://schemas.microsoft.com/office/drawing/2014/main" id="{49A8B7FC-4077-425E-8442-D6477FE18CE3}"/>
                  </a:ext>
                </a:extLst>
              </p:cNvPr>
              <p:cNvSpPr>
                <a:spLocks noGrp="1" noRot="1" noChangeAspect="1" noMove="1" noResize="1" noEditPoints="1" noAdjustHandles="1" noChangeArrowheads="1" noChangeShapeType="1" noTextEdit="1"/>
              </p:cNvSpPr>
              <p:nvPr>
                <p:ph sz="quarter" idx="10"/>
              </p:nvPr>
            </p:nvSpPr>
            <p:spPr>
              <a:xfrm>
                <a:off x="630237" y="1147763"/>
                <a:ext cx="5465763" cy="5237271"/>
              </a:xfrm>
              <a:blipFill>
                <a:blip r:embed="rId3"/>
                <a:stretch>
                  <a:fillRect l="-1389"/>
                </a:stretch>
              </a:blipFill>
            </p:spPr>
            <p:txBody>
              <a:bodyPr/>
              <a:lstStyle/>
              <a:p>
                <a:r>
                  <a:rPr lang="zh-CN" altLang="en-US">
                    <a:noFill/>
                  </a:rPr>
                  <a:t> </a:t>
                </a:r>
              </a:p>
            </p:txBody>
          </p:sp>
        </mc:Fallback>
      </mc:AlternateContent>
      <p:sp>
        <p:nvSpPr>
          <p:cNvPr id="2" name="標題 1">
            <a:extLst>
              <a:ext uri="{FF2B5EF4-FFF2-40B4-BE49-F238E27FC236}">
                <a16:creationId xmlns:a16="http://schemas.microsoft.com/office/drawing/2014/main" id="{4B7FAEBA-ACE6-4DA9-B05D-A24B9CE6E7C6}"/>
              </a:ext>
            </a:extLst>
          </p:cNvPr>
          <p:cNvSpPr>
            <a:spLocks noGrp="1"/>
          </p:cNvSpPr>
          <p:nvPr>
            <p:ph type="title"/>
          </p:nvPr>
        </p:nvSpPr>
        <p:spPr/>
        <p:txBody>
          <a:bodyPr/>
          <a:lstStyle/>
          <a:p>
            <a:r>
              <a:rPr lang="zh-CN" altLang="en-US" dirty="0"/>
              <a:t>位置编码（</a:t>
            </a:r>
            <a:r>
              <a:rPr lang="en-US" altLang="zh-TW" dirty="0"/>
              <a:t>Positional Encoding</a:t>
            </a:r>
            <a:r>
              <a:rPr lang="zh-CN" altLang="en-US" dirty="0"/>
              <a:t>）</a:t>
            </a:r>
            <a:r>
              <a:rPr lang="en-US" altLang="zh-TW" dirty="0"/>
              <a:t> </a:t>
            </a:r>
            <a:endParaRPr lang="zh-TW" altLang="en-US" dirty="0"/>
          </a:p>
        </p:txBody>
      </p:sp>
      <p:sp>
        <p:nvSpPr>
          <p:cNvPr id="4" name="投影片編號版面配置區 3">
            <a:extLst>
              <a:ext uri="{FF2B5EF4-FFF2-40B4-BE49-F238E27FC236}">
                <a16:creationId xmlns:a16="http://schemas.microsoft.com/office/drawing/2014/main" id="{32A9DB03-9BF0-4D34-B854-FD93EDDA96F5}"/>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24</a:t>
            </a:fld>
            <a:endParaRPr lang="zh-TW" altLang="en-US"/>
          </a:p>
        </p:txBody>
      </p:sp>
      <p:sp>
        <p:nvSpPr>
          <p:cNvPr id="85" name="矩形 84">
            <a:extLst>
              <a:ext uri="{FF2B5EF4-FFF2-40B4-BE49-F238E27FC236}">
                <a16:creationId xmlns:a16="http://schemas.microsoft.com/office/drawing/2014/main" id="{60E065B5-170C-4C2E-B80C-521A72F8D008}"/>
              </a:ext>
            </a:extLst>
          </p:cNvPr>
          <p:cNvSpPr/>
          <p:nvPr/>
        </p:nvSpPr>
        <p:spPr>
          <a:xfrm>
            <a:off x="3881155" y="5692938"/>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grpSp>
        <p:nvGrpSpPr>
          <p:cNvPr id="73" name="群組 72">
            <a:extLst>
              <a:ext uri="{FF2B5EF4-FFF2-40B4-BE49-F238E27FC236}">
                <a16:creationId xmlns:a16="http://schemas.microsoft.com/office/drawing/2014/main" id="{2B40011F-DFFF-403E-B0F9-A7CEDBA066AE}"/>
              </a:ext>
            </a:extLst>
          </p:cNvPr>
          <p:cNvGrpSpPr/>
          <p:nvPr/>
        </p:nvGrpSpPr>
        <p:grpSpPr>
          <a:xfrm>
            <a:off x="3216796" y="4614774"/>
            <a:ext cx="1839368" cy="1052823"/>
            <a:chOff x="401919" y="3795863"/>
            <a:chExt cx="1839368" cy="1052823"/>
          </a:xfrm>
        </p:grpSpPr>
        <p:sp>
          <p:nvSpPr>
            <p:cNvPr id="75" name="矩形 74">
              <a:extLst>
                <a:ext uri="{FF2B5EF4-FFF2-40B4-BE49-F238E27FC236}">
                  <a16:creationId xmlns:a16="http://schemas.microsoft.com/office/drawing/2014/main" id="{6A55BB47-268D-4F74-BE1C-CF3439137706}"/>
                </a:ext>
              </a:extLst>
            </p:cNvPr>
            <p:cNvSpPr/>
            <p:nvPr/>
          </p:nvSpPr>
          <p:spPr>
            <a:xfrm>
              <a:off x="1717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76" name="文字方塊 75">
                  <a:extLst>
                    <a:ext uri="{FF2B5EF4-FFF2-40B4-BE49-F238E27FC236}">
                      <a16:creationId xmlns:a16="http://schemas.microsoft.com/office/drawing/2014/main" id="{001FF3C7-826C-4C78-8FB9-C1688C25281F}"/>
                    </a:ext>
                  </a:extLst>
                </p:cNvPr>
                <p:cNvSpPr txBox="1"/>
                <p:nvPr/>
              </p:nvSpPr>
              <p:spPr>
                <a:xfrm>
                  <a:off x="1526126" y="3833406"/>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𝒊</m:t>
                            </m:r>
                          </m:sup>
                        </m:sSup>
                      </m:oMath>
                    </m:oMathPara>
                  </a14:m>
                  <a:endParaRPr lang="zh-TW" altLang="en-US" sz="2400" b="1" dirty="0"/>
                </a:p>
              </p:txBody>
            </p:sp>
          </mc:Choice>
          <mc:Fallback xmlns="">
            <p:sp>
              <p:nvSpPr>
                <p:cNvPr id="76" name="文字方塊 75">
                  <a:extLst>
                    <a:ext uri="{FF2B5EF4-FFF2-40B4-BE49-F238E27FC236}">
                      <a16:creationId xmlns:a16="http://schemas.microsoft.com/office/drawing/2014/main" id="{001FF3C7-826C-4C78-8FB9-C1688C25281F}"/>
                    </a:ext>
                  </a:extLst>
                </p:cNvPr>
                <p:cNvSpPr txBox="1">
                  <a:spLocks noRot="1" noChangeAspect="1" noMove="1" noResize="1" noEditPoints="1" noAdjustHandles="1" noChangeArrowheads="1" noChangeShapeType="1" noTextEdit="1"/>
                </p:cNvSpPr>
                <p:nvPr/>
              </p:nvSpPr>
              <p:spPr>
                <a:xfrm>
                  <a:off x="1526126" y="3833406"/>
                  <a:ext cx="715161" cy="473591"/>
                </a:xfrm>
                <a:prstGeom prst="rect">
                  <a:avLst/>
                </a:prstGeom>
                <a:blipFill>
                  <a:blip r:embed="rId4"/>
                  <a:stretch>
                    <a:fillRect/>
                  </a:stretch>
                </a:blipFill>
              </p:spPr>
              <p:txBody>
                <a:bodyPr/>
                <a:lstStyle/>
                <a:p>
                  <a:r>
                    <a:rPr lang="zh-TW" altLang="en-US">
                      <a:noFill/>
                    </a:rPr>
                    <a:t> </a:t>
                  </a:r>
                </a:p>
              </p:txBody>
            </p:sp>
          </mc:Fallback>
        </mc:AlternateContent>
        <p:sp>
          <p:nvSpPr>
            <p:cNvPr id="77" name="矩形 76">
              <a:extLst>
                <a:ext uri="{FF2B5EF4-FFF2-40B4-BE49-F238E27FC236}">
                  <a16:creationId xmlns:a16="http://schemas.microsoft.com/office/drawing/2014/main" id="{ECD7207E-EAD5-486B-80AB-AC7FA11778D3}"/>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78" name="文字方塊 77">
                  <a:extLst>
                    <a:ext uri="{FF2B5EF4-FFF2-40B4-BE49-F238E27FC236}">
                      <a16:creationId xmlns:a16="http://schemas.microsoft.com/office/drawing/2014/main" id="{ABC151D6-1989-482C-AE0E-A587311965AC}"/>
                    </a:ext>
                  </a:extLst>
                </p:cNvPr>
                <p:cNvSpPr txBox="1"/>
                <p:nvPr/>
              </p:nvSpPr>
              <p:spPr>
                <a:xfrm>
                  <a:off x="964022" y="3843680"/>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𝒊</m:t>
                            </m:r>
                          </m:sup>
                        </m:sSup>
                      </m:oMath>
                    </m:oMathPara>
                  </a14:m>
                  <a:endParaRPr lang="zh-TW" altLang="en-US" sz="2400" b="1" dirty="0"/>
                </a:p>
              </p:txBody>
            </p:sp>
          </mc:Choice>
          <mc:Fallback xmlns="">
            <p:sp>
              <p:nvSpPr>
                <p:cNvPr id="78" name="文字方塊 77">
                  <a:extLst>
                    <a:ext uri="{FF2B5EF4-FFF2-40B4-BE49-F238E27FC236}">
                      <a16:creationId xmlns:a16="http://schemas.microsoft.com/office/drawing/2014/main" id="{ABC151D6-1989-482C-AE0E-A587311965AC}"/>
                    </a:ext>
                  </a:extLst>
                </p:cNvPr>
                <p:cNvSpPr txBox="1">
                  <a:spLocks noRot="1" noChangeAspect="1" noMove="1" noResize="1" noEditPoints="1" noAdjustHandles="1" noChangeArrowheads="1" noChangeShapeType="1" noTextEdit="1"/>
                </p:cNvSpPr>
                <p:nvPr/>
              </p:nvSpPr>
              <p:spPr>
                <a:xfrm>
                  <a:off x="964022" y="3843680"/>
                  <a:ext cx="715161" cy="473591"/>
                </a:xfrm>
                <a:prstGeom prst="rect">
                  <a:avLst/>
                </a:prstGeom>
                <a:blipFill>
                  <a:blip r:embed="rId5"/>
                  <a:stretch>
                    <a:fillRect/>
                  </a:stretch>
                </a:blipFill>
              </p:spPr>
              <p:txBody>
                <a:bodyPr/>
                <a:lstStyle/>
                <a:p>
                  <a:r>
                    <a:rPr lang="zh-TW" altLang="en-US">
                      <a:noFill/>
                    </a:rPr>
                    <a:t> </a:t>
                  </a:r>
                </a:p>
              </p:txBody>
            </p:sp>
          </mc:Fallback>
        </mc:AlternateContent>
        <p:sp>
          <p:nvSpPr>
            <p:cNvPr id="79" name="矩形 78">
              <a:extLst>
                <a:ext uri="{FF2B5EF4-FFF2-40B4-BE49-F238E27FC236}">
                  <a16:creationId xmlns:a16="http://schemas.microsoft.com/office/drawing/2014/main" id="{F89CD16C-558A-46C4-95A6-9FB716CA5A2A}"/>
                </a:ext>
              </a:extLst>
            </p:cNvPr>
            <p:cNvSpPr/>
            <p:nvPr/>
          </p:nvSpPr>
          <p:spPr>
            <a:xfrm>
              <a:off x="583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80" name="文字方塊 79">
                  <a:extLst>
                    <a:ext uri="{FF2B5EF4-FFF2-40B4-BE49-F238E27FC236}">
                      <a16:creationId xmlns:a16="http://schemas.microsoft.com/office/drawing/2014/main" id="{4F10F7AC-9D0D-4B05-9920-47669D5BD2AD}"/>
                    </a:ext>
                  </a:extLst>
                </p:cNvPr>
                <p:cNvSpPr txBox="1"/>
                <p:nvPr/>
              </p:nvSpPr>
              <p:spPr>
                <a:xfrm>
                  <a:off x="401919" y="3843680"/>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𝒊</m:t>
                            </m:r>
                          </m:sup>
                        </m:sSup>
                      </m:oMath>
                    </m:oMathPara>
                  </a14:m>
                  <a:endParaRPr lang="zh-TW" altLang="en-US" sz="2400" b="1" dirty="0"/>
                </a:p>
              </p:txBody>
            </p:sp>
          </mc:Choice>
          <mc:Fallback xmlns="">
            <p:sp>
              <p:nvSpPr>
                <p:cNvPr id="80" name="文字方塊 79">
                  <a:extLst>
                    <a:ext uri="{FF2B5EF4-FFF2-40B4-BE49-F238E27FC236}">
                      <a16:creationId xmlns:a16="http://schemas.microsoft.com/office/drawing/2014/main" id="{4F10F7AC-9D0D-4B05-9920-47669D5BD2AD}"/>
                    </a:ext>
                  </a:extLst>
                </p:cNvPr>
                <p:cNvSpPr txBox="1">
                  <a:spLocks noRot="1" noChangeAspect="1" noMove="1" noResize="1" noEditPoints="1" noAdjustHandles="1" noChangeArrowheads="1" noChangeShapeType="1" noTextEdit="1"/>
                </p:cNvSpPr>
                <p:nvPr/>
              </p:nvSpPr>
              <p:spPr>
                <a:xfrm>
                  <a:off x="401919" y="3843680"/>
                  <a:ext cx="715161" cy="473591"/>
                </a:xfrm>
                <a:prstGeom prst="rect">
                  <a:avLst/>
                </a:prstGeom>
                <a:blipFill>
                  <a:blip r:embed="rId6"/>
                  <a:stretch>
                    <a:fillRect b="-10256"/>
                  </a:stretch>
                </a:blipFill>
              </p:spPr>
              <p:txBody>
                <a:bodyPr/>
                <a:lstStyle/>
                <a:p>
                  <a:r>
                    <a:rPr lang="zh-TW" altLang="en-US">
                      <a:noFill/>
                    </a:rPr>
                    <a:t> </a:t>
                  </a:r>
                </a:p>
              </p:txBody>
            </p:sp>
          </mc:Fallback>
        </mc:AlternateContent>
        <p:cxnSp>
          <p:nvCxnSpPr>
            <p:cNvPr id="81" name="直線單箭頭接點 80">
              <a:extLst>
                <a:ext uri="{FF2B5EF4-FFF2-40B4-BE49-F238E27FC236}">
                  <a16:creationId xmlns:a16="http://schemas.microsoft.com/office/drawing/2014/main" id="{6F4CCC87-B024-4456-9FF4-CE202C85EA49}"/>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695ADC9A-1F96-4CF3-B97E-BA49DC5D19F6}"/>
                </a:ext>
              </a:extLst>
            </p:cNvPr>
            <p:cNvCxnSpPr>
              <a:cxnSpLocks/>
            </p:cNvCxnSpPr>
            <p:nvPr/>
          </p:nvCxnSpPr>
          <p:spPr>
            <a:xfrm>
              <a:off x="716018" y="4619649"/>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單箭頭接點 82">
              <a:extLst>
                <a:ext uri="{FF2B5EF4-FFF2-40B4-BE49-F238E27FC236}">
                  <a16:creationId xmlns:a16="http://schemas.microsoft.com/office/drawing/2014/main" id="{076807AE-8CFC-46E7-ADF7-DB78860768AF}"/>
                </a:ext>
              </a:extLst>
            </p:cNvPr>
            <p:cNvCxnSpPr>
              <a:cxnSpLocks/>
            </p:cNvCxnSpPr>
            <p:nvPr/>
          </p:nvCxnSpPr>
          <p:spPr>
            <a:xfrm flipV="1">
              <a:off x="716018"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a:extLst>
                <a:ext uri="{FF2B5EF4-FFF2-40B4-BE49-F238E27FC236}">
                  <a16:creationId xmlns:a16="http://schemas.microsoft.com/office/drawing/2014/main" id="{2699F9AA-3D8C-4749-82E9-DA2CD7652B38}"/>
                </a:ext>
              </a:extLst>
            </p:cNvPr>
            <p:cNvCxnSpPr>
              <a:cxnSpLocks/>
            </p:cNvCxnSpPr>
            <p:nvPr/>
          </p:nvCxnSpPr>
          <p:spPr>
            <a:xfrm flipV="1">
              <a:off x="1861885"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4" name="文字方塊 73">
                <a:extLst>
                  <a:ext uri="{FF2B5EF4-FFF2-40B4-BE49-F238E27FC236}">
                    <a16:creationId xmlns:a16="http://schemas.microsoft.com/office/drawing/2014/main" id="{B603BF97-6E87-49E5-93F8-CA594AB3DC63}"/>
                  </a:ext>
                </a:extLst>
              </p:cNvPr>
              <p:cNvSpPr txBox="1"/>
              <p:nvPr/>
            </p:nvSpPr>
            <p:spPr>
              <a:xfrm>
                <a:off x="3788681" y="5761342"/>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𝒊</m:t>
                          </m:r>
                        </m:sup>
                      </m:sSup>
                    </m:oMath>
                  </m:oMathPara>
                </a14:m>
                <a:endParaRPr lang="zh-TW" altLang="en-US" sz="2400" b="1" dirty="0"/>
              </a:p>
            </p:txBody>
          </p:sp>
        </mc:Choice>
        <mc:Fallback xmlns="">
          <p:sp>
            <p:nvSpPr>
              <p:cNvPr id="74" name="文字方塊 73">
                <a:extLst>
                  <a:ext uri="{FF2B5EF4-FFF2-40B4-BE49-F238E27FC236}">
                    <a16:creationId xmlns:a16="http://schemas.microsoft.com/office/drawing/2014/main" id="{B603BF97-6E87-49E5-93F8-CA594AB3DC63}"/>
                  </a:ext>
                </a:extLst>
              </p:cNvPr>
              <p:cNvSpPr txBox="1">
                <a:spLocks noRot="1" noChangeAspect="1" noMove="1" noResize="1" noEditPoints="1" noAdjustHandles="1" noChangeArrowheads="1" noChangeShapeType="1" noTextEdit="1"/>
              </p:cNvSpPr>
              <p:nvPr/>
            </p:nvSpPr>
            <p:spPr>
              <a:xfrm>
                <a:off x="3788681" y="5761342"/>
                <a:ext cx="715161" cy="473591"/>
              </a:xfrm>
              <a:prstGeom prst="rect">
                <a:avLst/>
              </a:prstGeom>
              <a:blipFill>
                <a:blip r:embed="rId7"/>
                <a:stretch>
                  <a:fillRect/>
                </a:stretch>
              </a:blipFill>
            </p:spPr>
            <p:txBody>
              <a:bodyPr/>
              <a:lstStyle/>
              <a:p>
                <a:r>
                  <a:rPr lang="zh-CN" altLang="en-US">
                    <a:noFill/>
                  </a:rPr>
                  <a:t> </a:t>
                </a:r>
              </a:p>
            </p:txBody>
          </p:sp>
        </mc:Fallback>
      </mc:AlternateContent>
      <p:grpSp>
        <p:nvGrpSpPr>
          <p:cNvPr id="21" name="群組 20">
            <a:extLst>
              <a:ext uri="{FF2B5EF4-FFF2-40B4-BE49-F238E27FC236}">
                <a16:creationId xmlns:a16="http://schemas.microsoft.com/office/drawing/2014/main" id="{936C04CF-2F7F-432D-A010-FB5DCB3855F4}"/>
              </a:ext>
            </a:extLst>
          </p:cNvPr>
          <p:cNvGrpSpPr/>
          <p:nvPr/>
        </p:nvGrpSpPr>
        <p:grpSpPr>
          <a:xfrm>
            <a:off x="2868539" y="5706087"/>
            <a:ext cx="715161" cy="605813"/>
            <a:chOff x="6596954" y="2212974"/>
            <a:chExt cx="715161" cy="605813"/>
          </a:xfrm>
        </p:grpSpPr>
        <p:sp>
          <p:nvSpPr>
            <p:cNvPr id="92" name="矩形 91">
              <a:extLst>
                <a:ext uri="{FF2B5EF4-FFF2-40B4-BE49-F238E27FC236}">
                  <a16:creationId xmlns:a16="http://schemas.microsoft.com/office/drawing/2014/main" id="{952283C5-7E33-45B6-8E6B-F4EA96701D94}"/>
                </a:ext>
              </a:extLst>
            </p:cNvPr>
            <p:cNvSpPr/>
            <p:nvPr/>
          </p:nvSpPr>
          <p:spPr>
            <a:xfrm>
              <a:off x="6714726" y="2212974"/>
              <a:ext cx="461666" cy="60581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89" name="文字方塊 88">
                  <a:extLst>
                    <a:ext uri="{FF2B5EF4-FFF2-40B4-BE49-F238E27FC236}">
                      <a16:creationId xmlns:a16="http://schemas.microsoft.com/office/drawing/2014/main" id="{B6165539-4B4C-44F1-B4A9-A65A3D8CF3EB}"/>
                    </a:ext>
                  </a:extLst>
                </p:cNvPr>
                <p:cNvSpPr txBox="1"/>
                <p:nvPr/>
              </p:nvSpPr>
              <p:spPr>
                <a:xfrm>
                  <a:off x="6596954" y="2265820"/>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𝒆</m:t>
                            </m:r>
                          </m:e>
                          <m:sup>
                            <m:r>
                              <a:rPr lang="en-US" altLang="zh-TW" sz="2400" b="1" i="1">
                                <a:latin typeface="Cambria Math" panose="02040503050406030204" pitchFamily="18" charset="0"/>
                              </a:rPr>
                              <m:t>𝒊</m:t>
                            </m:r>
                          </m:sup>
                        </m:sSup>
                      </m:oMath>
                    </m:oMathPara>
                  </a14:m>
                  <a:endParaRPr lang="zh-TW" altLang="en-US" sz="2400" b="1" dirty="0"/>
                </a:p>
              </p:txBody>
            </p:sp>
          </mc:Choice>
          <mc:Fallback xmlns="">
            <p:sp>
              <p:nvSpPr>
                <p:cNvPr id="89" name="文字方塊 88">
                  <a:extLst>
                    <a:ext uri="{FF2B5EF4-FFF2-40B4-BE49-F238E27FC236}">
                      <a16:creationId xmlns:a16="http://schemas.microsoft.com/office/drawing/2014/main" id="{B6165539-4B4C-44F1-B4A9-A65A3D8CF3EB}"/>
                    </a:ext>
                  </a:extLst>
                </p:cNvPr>
                <p:cNvSpPr txBox="1">
                  <a:spLocks noRot="1" noChangeAspect="1" noMove="1" noResize="1" noEditPoints="1" noAdjustHandles="1" noChangeArrowheads="1" noChangeShapeType="1" noTextEdit="1"/>
                </p:cNvSpPr>
                <p:nvPr/>
              </p:nvSpPr>
              <p:spPr>
                <a:xfrm>
                  <a:off x="6596954" y="2265820"/>
                  <a:ext cx="715161" cy="473591"/>
                </a:xfrm>
                <a:prstGeom prst="rect">
                  <a:avLst/>
                </a:prstGeom>
                <a:blipFill>
                  <a:blip r:embed="rId8"/>
                  <a:stretch>
                    <a:fillRect/>
                  </a:stretch>
                </a:blipFill>
              </p:spPr>
              <p:txBody>
                <a:bodyPr/>
                <a:lstStyle/>
                <a:p>
                  <a:r>
                    <a:rPr lang="zh-TW" altLang="en-US">
                      <a:noFill/>
                    </a:rPr>
                    <a:t> </a:t>
                  </a:r>
                </a:p>
              </p:txBody>
            </p:sp>
          </mc:Fallback>
        </mc:AlternateContent>
      </p:grpSp>
      <p:sp>
        <p:nvSpPr>
          <p:cNvPr id="23" name="文字方塊 22">
            <a:extLst>
              <a:ext uri="{FF2B5EF4-FFF2-40B4-BE49-F238E27FC236}">
                <a16:creationId xmlns:a16="http://schemas.microsoft.com/office/drawing/2014/main" id="{17C32B17-0E14-4440-8822-41D84C600640}"/>
              </a:ext>
            </a:extLst>
          </p:cNvPr>
          <p:cNvSpPr txBox="1"/>
          <p:nvPr/>
        </p:nvSpPr>
        <p:spPr>
          <a:xfrm>
            <a:off x="3469827" y="5719853"/>
            <a:ext cx="451263" cy="523220"/>
          </a:xfrm>
          <a:prstGeom prst="rect">
            <a:avLst/>
          </a:prstGeom>
          <a:noFill/>
        </p:spPr>
        <p:txBody>
          <a:bodyPr wrap="square" rtlCol="0">
            <a:spAutoFit/>
          </a:bodyPr>
          <a:lstStyle/>
          <a:p>
            <a:pPr algn="ctr"/>
            <a:r>
              <a:rPr lang="en-US" altLang="zh-TW" sz="2800" b="1" dirty="0"/>
              <a:t>+</a:t>
            </a:r>
            <a:endParaRPr lang="zh-TW" altLang="en-US" sz="2800" b="1" dirty="0"/>
          </a:p>
        </p:txBody>
      </p:sp>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DE739DE0-66F5-4527-835D-A028485FEDC1}"/>
                  </a:ext>
                </a:extLst>
              </p:cNvPr>
              <p:cNvSpPr txBox="1"/>
              <p:nvPr/>
            </p:nvSpPr>
            <p:spPr>
              <a:xfrm>
                <a:off x="5732989" y="1296307"/>
                <a:ext cx="3812166" cy="473591"/>
              </a:xfrm>
              <a:prstGeom prst="rect">
                <a:avLst/>
              </a:prstGeom>
              <a:noFill/>
            </p:spPr>
            <p:txBody>
              <a:bodyPr wrap="square" rtlCol="0">
                <a:spAutoFit/>
              </a:bodyPr>
              <a:lstStyle/>
              <a:p>
                <a:r>
                  <a:rPr lang="zh-TW" altLang="en-US" sz="2400" dirty="0">
                    <a:solidFill>
                      <a:srgbClr val="09405E"/>
                    </a:solidFill>
                    <a:latin typeface="Microsoft YaHei" charset="-122"/>
                    <a:ea typeface="Microsoft YaHei" charset="-122"/>
                    <a:cs typeface="Microsoft YaHei" charset="-122"/>
                  </a:rPr>
                  <a:t>每列表示一个位置编码</a:t>
                </a:r>
                <a:r>
                  <a:rPr lang="en-US" altLang="zh-TW" sz="2400" dirty="0">
                    <a:latin typeface="Microsoft YaHei" panose="020B0503020204020204" pitchFamily="34" charset="-122"/>
                    <a:ea typeface="Microsoft YaHei" panose="020B0503020204020204" pitchFamily="34" charset="-122"/>
                  </a:rPr>
                  <a:t> </a:t>
                </a:r>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𝑒</m:t>
                        </m:r>
                      </m:e>
                      <m:sup>
                        <m:r>
                          <a:rPr lang="en-US" altLang="zh-TW" sz="2400" i="1">
                            <a:latin typeface="Cambria Math" panose="02040503050406030204" pitchFamily="18" charset="0"/>
                          </a:rPr>
                          <m:t>𝑖</m:t>
                        </m:r>
                      </m:sup>
                    </m:sSup>
                  </m:oMath>
                </a14:m>
                <a:endParaRPr lang="zh-TW" altLang="en-US" sz="2400" dirty="0">
                  <a:latin typeface="Microsoft YaHei" panose="020B0503020204020204" pitchFamily="34" charset="-122"/>
                  <a:ea typeface="Microsoft YaHei" panose="020B0503020204020204" pitchFamily="34" charset="-122"/>
                </a:endParaRPr>
              </a:p>
            </p:txBody>
          </p:sp>
        </mc:Choice>
        <mc:Fallback xmlns="">
          <p:sp>
            <p:nvSpPr>
              <p:cNvPr id="5" name="文字方塊 4">
                <a:extLst>
                  <a:ext uri="{FF2B5EF4-FFF2-40B4-BE49-F238E27FC236}">
                    <a16:creationId xmlns:a16="http://schemas.microsoft.com/office/drawing/2014/main" id="{DE739DE0-66F5-4527-835D-A028485FEDC1}"/>
                  </a:ext>
                </a:extLst>
              </p:cNvPr>
              <p:cNvSpPr txBox="1">
                <a:spLocks noRot="1" noChangeAspect="1" noMove="1" noResize="1" noEditPoints="1" noAdjustHandles="1" noChangeArrowheads="1" noChangeShapeType="1" noTextEdit="1"/>
              </p:cNvSpPr>
              <p:nvPr/>
            </p:nvSpPr>
            <p:spPr>
              <a:xfrm>
                <a:off x="5732989" y="1296307"/>
                <a:ext cx="3812166" cy="473591"/>
              </a:xfrm>
              <a:prstGeom prst="rect">
                <a:avLst/>
              </a:prstGeom>
              <a:blipFill>
                <a:blip r:embed="rId9"/>
                <a:stretch>
                  <a:fillRect l="-2326" t="-7895" b="-28947"/>
                </a:stretch>
              </a:blipFill>
            </p:spPr>
            <p:txBody>
              <a:bodyPr/>
              <a:lstStyle/>
              <a:p>
                <a:r>
                  <a:rPr lang="zh-CN" altLang="en-US">
                    <a:noFill/>
                  </a:rPr>
                  <a:t> </a:t>
                </a:r>
              </a:p>
            </p:txBody>
          </p:sp>
        </mc:Fallback>
      </mc:AlternateContent>
      <p:grpSp>
        <p:nvGrpSpPr>
          <p:cNvPr id="6" name="群組 5">
            <a:extLst>
              <a:ext uri="{FF2B5EF4-FFF2-40B4-BE49-F238E27FC236}">
                <a16:creationId xmlns:a16="http://schemas.microsoft.com/office/drawing/2014/main" id="{35719515-AACA-494C-9D36-5EFCCBA63028}"/>
              </a:ext>
            </a:extLst>
          </p:cNvPr>
          <p:cNvGrpSpPr/>
          <p:nvPr/>
        </p:nvGrpSpPr>
        <p:grpSpPr>
          <a:xfrm>
            <a:off x="5189917" y="6308901"/>
            <a:ext cx="4743206" cy="382647"/>
            <a:chOff x="4214559" y="6308900"/>
            <a:chExt cx="4743206" cy="382647"/>
          </a:xfrm>
        </p:grpSpPr>
        <p:pic>
          <p:nvPicPr>
            <p:cNvPr id="28" name="圖片 27">
              <a:extLst>
                <a:ext uri="{FF2B5EF4-FFF2-40B4-BE49-F238E27FC236}">
                  <a16:creationId xmlns:a16="http://schemas.microsoft.com/office/drawing/2014/main" id="{C49075F7-0B37-4FF6-86F1-40411C7D176F}"/>
                </a:ext>
              </a:extLst>
            </p:cNvPr>
            <p:cNvPicPr>
              <a:picLocks noChangeAspect="1"/>
            </p:cNvPicPr>
            <p:nvPr/>
          </p:nvPicPr>
          <p:blipFill>
            <a:blip r:embed="rId10"/>
            <a:stretch>
              <a:fillRect/>
            </a:stretch>
          </p:blipFill>
          <p:spPr>
            <a:xfrm flipH="1" flipV="1">
              <a:off x="4940943" y="6406593"/>
              <a:ext cx="3333008" cy="204251"/>
            </a:xfrm>
            <a:prstGeom prst="rect">
              <a:avLst/>
            </a:prstGeom>
          </p:spPr>
        </p:pic>
        <p:sp>
          <p:nvSpPr>
            <p:cNvPr id="29" name="文字方塊 28">
              <a:extLst>
                <a:ext uri="{FF2B5EF4-FFF2-40B4-BE49-F238E27FC236}">
                  <a16:creationId xmlns:a16="http://schemas.microsoft.com/office/drawing/2014/main" id="{31C2549D-279E-411D-9E77-1EBA93C1AA49}"/>
                </a:ext>
              </a:extLst>
            </p:cNvPr>
            <p:cNvSpPr txBox="1"/>
            <p:nvPr/>
          </p:nvSpPr>
          <p:spPr>
            <a:xfrm>
              <a:off x="4214559" y="6308900"/>
              <a:ext cx="1081295" cy="369332"/>
            </a:xfrm>
            <a:prstGeom prst="rect">
              <a:avLst/>
            </a:prstGeom>
            <a:noFill/>
          </p:spPr>
          <p:txBody>
            <a:bodyPr wrap="square" rtlCol="0">
              <a:spAutoFit/>
            </a:bodyPr>
            <a:lstStyle/>
            <a:p>
              <a:pPr algn="ctr"/>
              <a:r>
                <a:rPr lang="en-US" altLang="zh-TW" dirty="0"/>
                <a:t>-1</a:t>
              </a:r>
              <a:endParaRPr lang="zh-TW" altLang="en-US" dirty="0"/>
            </a:p>
          </p:txBody>
        </p:sp>
        <p:sp>
          <p:nvSpPr>
            <p:cNvPr id="30" name="文字方塊 29">
              <a:extLst>
                <a:ext uri="{FF2B5EF4-FFF2-40B4-BE49-F238E27FC236}">
                  <a16:creationId xmlns:a16="http://schemas.microsoft.com/office/drawing/2014/main" id="{81393143-6835-4306-AFE1-B15DA2CE58A5}"/>
                </a:ext>
              </a:extLst>
            </p:cNvPr>
            <p:cNvSpPr txBox="1"/>
            <p:nvPr/>
          </p:nvSpPr>
          <p:spPr>
            <a:xfrm>
              <a:off x="7876470" y="6322215"/>
              <a:ext cx="1081295" cy="369332"/>
            </a:xfrm>
            <a:prstGeom prst="rect">
              <a:avLst/>
            </a:prstGeom>
            <a:noFill/>
          </p:spPr>
          <p:txBody>
            <a:bodyPr wrap="square" rtlCol="0">
              <a:spAutoFit/>
            </a:bodyPr>
            <a:lstStyle/>
            <a:p>
              <a:pPr algn="ctr"/>
              <a:r>
                <a:rPr lang="en-US" altLang="zh-TW" dirty="0"/>
                <a:t>1</a:t>
              </a:r>
              <a:endParaRPr lang="zh-TW" altLang="en-US" dirty="0"/>
            </a:p>
          </p:txBody>
        </p:sp>
      </p:grpSp>
      <p:pic>
        <p:nvPicPr>
          <p:cNvPr id="31" name="圖片 30">
            <a:extLst>
              <a:ext uri="{FF2B5EF4-FFF2-40B4-BE49-F238E27FC236}">
                <a16:creationId xmlns:a16="http://schemas.microsoft.com/office/drawing/2014/main" id="{9F2D2F48-7DFD-4276-9CF8-FE1240818B00}"/>
              </a:ext>
            </a:extLst>
          </p:cNvPr>
          <p:cNvPicPr>
            <a:picLocks noChangeAspect="1"/>
          </p:cNvPicPr>
          <p:nvPr/>
        </p:nvPicPr>
        <p:blipFill>
          <a:blip r:embed="rId11"/>
          <a:stretch>
            <a:fillRect/>
          </a:stretch>
        </p:blipFill>
        <p:spPr>
          <a:xfrm>
            <a:off x="5842738" y="1837286"/>
            <a:ext cx="3592668" cy="4351338"/>
          </a:xfrm>
          <a:prstGeom prst="rect">
            <a:avLst/>
          </a:prstGeom>
        </p:spPr>
      </p:pic>
      <p:sp>
        <p:nvSpPr>
          <p:cNvPr id="7" name="矩形: 圓角 6">
            <a:extLst>
              <a:ext uri="{FF2B5EF4-FFF2-40B4-BE49-F238E27FC236}">
                <a16:creationId xmlns:a16="http://schemas.microsoft.com/office/drawing/2014/main" id="{EA858E09-E602-4722-B1E8-273C358D0A56}"/>
              </a:ext>
            </a:extLst>
          </p:cNvPr>
          <p:cNvSpPr/>
          <p:nvPr/>
        </p:nvSpPr>
        <p:spPr>
          <a:xfrm>
            <a:off x="6456351" y="1837287"/>
            <a:ext cx="180996" cy="439523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68C83C0A-D654-7BAD-B8AF-611DD9FB814C}"/>
              </a:ext>
            </a:extLst>
          </p:cNvPr>
          <p:cNvSpPr/>
          <p:nvPr/>
        </p:nvSpPr>
        <p:spPr>
          <a:xfrm>
            <a:off x="9325474" y="1867591"/>
            <a:ext cx="2866526" cy="3416320"/>
          </a:xfrm>
          <a:prstGeom prst="rect">
            <a:avLst/>
          </a:prstGeom>
        </p:spPr>
        <p:txBody>
          <a:bodyPr wrap="square">
            <a:spAutoFit/>
          </a:bodyPr>
          <a:lstStyle/>
          <a:p>
            <a:r>
              <a:rPr lang="zh-CN" altLang="en-US" sz="2400" dirty="0">
                <a:solidFill>
                  <a:srgbClr val="09405E"/>
                </a:solidFill>
                <a:latin typeface="Microsoft YaHei" charset="-122"/>
                <a:ea typeface="Microsoft YaHei" charset="-122"/>
                <a:cs typeface="Microsoft YaHei" charset="-122"/>
              </a:rPr>
              <a:t>偶数位置：</a:t>
            </a:r>
            <a:r>
              <a:rPr lang="en-US" altLang="zh-CN" sz="2400" dirty="0">
                <a:solidFill>
                  <a:srgbClr val="09405E"/>
                </a:solidFill>
                <a:latin typeface="Microsoft YaHei" charset="-122"/>
                <a:ea typeface="Microsoft YaHei" charset="-122"/>
                <a:cs typeface="Microsoft YaHei" charset="-122"/>
              </a:rPr>
              <a:t>sin</a:t>
            </a:r>
            <a:r>
              <a:rPr lang="zh-CN" altLang="en-US" sz="2400" dirty="0">
                <a:solidFill>
                  <a:srgbClr val="09405E"/>
                </a:solidFill>
                <a:latin typeface="Microsoft YaHei" charset="-122"/>
                <a:ea typeface="Microsoft YaHei" charset="-122"/>
                <a:cs typeface="Microsoft YaHei" charset="-122"/>
              </a:rPr>
              <a:t>函数</a:t>
            </a:r>
            <a:endParaRPr lang="en-US" altLang="zh-CN" sz="2400" dirty="0">
              <a:solidFill>
                <a:srgbClr val="09405E"/>
              </a:solidFill>
              <a:latin typeface="Microsoft YaHei" charset="-122"/>
              <a:ea typeface="Microsoft YaHei" charset="-122"/>
              <a:cs typeface="Microsoft YaHei" charset="-122"/>
            </a:endParaRPr>
          </a:p>
          <a:p>
            <a:r>
              <a:rPr lang="zh-CN" altLang="en-US" sz="2400" dirty="0">
                <a:solidFill>
                  <a:srgbClr val="09405E"/>
                </a:solidFill>
                <a:latin typeface="Microsoft YaHei" charset="-122"/>
                <a:ea typeface="Microsoft YaHei" charset="-122"/>
                <a:cs typeface="Microsoft YaHei" charset="-122"/>
              </a:rPr>
              <a:t>奇数位置：</a:t>
            </a:r>
            <a:r>
              <a:rPr lang="en-US" altLang="zh-CN" sz="2400" dirty="0">
                <a:solidFill>
                  <a:srgbClr val="09405E"/>
                </a:solidFill>
                <a:latin typeface="Microsoft YaHei" charset="-122"/>
                <a:ea typeface="Microsoft YaHei" charset="-122"/>
                <a:cs typeface="Microsoft YaHei" charset="-122"/>
              </a:rPr>
              <a:t>cos</a:t>
            </a:r>
            <a:r>
              <a:rPr lang="zh-CN" altLang="en-US" sz="2400" dirty="0">
                <a:solidFill>
                  <a:srgbClr val="09405E"/>
                </a:solidFill>
                <a:latin typeface="Microsoft YaHei" charset="-122"/>
                <a:ea typeface="Microsoft YaHei" charset="-122"/>
                <a:cs typeface="Microsoft YaHei" charset="-122"/>
              </a:rPr>
              <a:t>函数</a:t>
            </a:r>
            <a:endParaRPr lang="en-US" altLang="zh-CN" sz="2400" dirty="0">
              <a:solidFill>
                <a:srgbClr val="09405E"/>
              </a:solidFill>
              <a:latin typeface="Microsoft YaHei" charset="-122"/>
              <a:ea typeface="Microsoft YaHei" charset="-122"/>
              <a:cs typeface="Microsoft YaHei" charset="-122"/>
            </a:endParaRPr>
          </a:p>
          <a:p>
            <a:endParaRPr lang="en-US" altLang="zh-CN" sz="2400" dirty="0">
              <a:solidFill>
                <a:srgbClr val="09405E"/>
              </a:solidFill>
              <a:latin typeface="Microsoft YaHei" charset="-122"/>
              <a:ea typeface="Microsoft YaHei" charset="-122"/>
              <a:cs typeface="Microsoft YaHei" charset="-122"/>
            </a:endParaRPr>
          </a:p>
          <a:p>
            <a:r>
              <a:rPr lang="zh-CN" altLang="en-US" sz="2400" dirty="0">
                <a:solidFill>
                  <a:srgbClr val="09405E"/>
                </a:solidFill>
                <a:latin typeface="Microsoft YaHei" charset="-122"/>
                <a:ea typeface="Microsoft YaHei" charset="-122"/>
                <a:cs typeface="Microsoft YaHei" charset="-122"/>
              </a:rPr>
              <a:t>计算注意力分数</a:t>
            </a:r>
            <a:endParaRPr lang="en-US" altLang="zh-CN" sz="2400" dirty="0">
              <a:solidFill>
                <a:srgbClr val="09405E"/>
              </a:solidFill>
              <a:latin typeface="Microsoft YaHei" charset="-122"/>
              <a:ea typeface="Microsoft YaHei" charset="-122"/>
              <a:cs typeface="Microsoft YaHei" charset="-122"/>
            </a:endParaRPr>
          </a:p>
          <a:p>
            <a:r>
              <a:rPr lang="zh-CN" altLang="en-US" sz="2400" dirty="0">
                <a:solidFill>
                  <a:srgbClr val="09405E"/>
                </a:solidFill>
                <a:latin typeface="Microsoft YaHei" charset="-122"/>
                <a:ea typeface="Microsoft YaHei" charset="-122"/>
                <a:cs typeface="Microsoft YaHei" charset="-122"/>
              </a:rPr>
              <a:t>（点积）时，相对位置的变化会对注意力产生影响，绝对位置变化不会对注意力产生影响。</a:t>
            </a:r>
          </a:p>
        </p:txBody>
      </p:sp>
      <p:sp>
        <p:nvSpPr>
          <p:cNvPr id="9" name="文字方塊 8">
            <a:extLst>
              <a:ext uri="{FF2B5EF4-FFF2-40B4-BE49-F238E27FC236}">
                <a16:creationId xmlns:a16="http://schemas.microsoft.com/office/drawing/2014/main" id="{2CF60496-1E0C-9868-D88A-1DC40D42480C}"/>
              </a:ext>
            </a:extLst>
          </p:cNvPr>
          <p:cNvSpPr txBox="1"/>
          <p:nvPr/>
        </p:nvSpPr>
        <p:spPr>
          <a:xfrm>
            <a:off x="85088" y="5588459"/>
            <a:ext cx="2209799" cy="1200329"/>
          </a:xfrm>
          <a:prstGeom prst="rect">
            <a:avLst/>
          </a:prstGeom>
          <a:noFill/>
        </p:spPr>
        <p:txBody>
          <a:bodyPr wrap="square">
            <a:spAutoFit/>
          </a:bodyPr>
          <a:lstStyle/>
          <a:p>
            <a:r>
              <a:rPr lang="zh-TW" altLang="en-US" dirty="0"/>
              <a:t>不同位置编码方案的比较</a:t>
            </a:r>
            <a:r>
              <a:rPr lang="en-US" altLang="zh-TW" dirty="0"/>
              <a:t>https://arxiv.org/abs/2003.09229</a:t>
            </a:r>
            <a:endParaRPr lang="zh-TW" altLang="en-US" dirty="0"/>
          </a:p>
        </p:txBody>
      </p:sp>
    </p:spTree>
    <p:extLst>
      <p:ext uri="{BB962C8B-B14F-4D97-AF65-F5344CB8AC3E}">
        <p14:creationId xmlns:p14="http://schemas.microsoft.com/office/powerpoint/2010/main" val="255319587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3" grpId="0"/>
      <p:bldP spid="5" grpId="0"/>
      <p:bldP spid="7" grpId="0" animBg="1"/>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8B81FF-E209-40E7-B443-85D6D62F10D7}"/>
              </a:ext>
            </a:extLst>
          </p:cNvPr>
          <p:cNvSpPr>
            <a:spLocks noGrp="1"/>
          </p:cNvSpPr>
          <p:nvPr>
            <p:ph type="title"/>
          </p:nvPr>
        </p:nvSpPr>
        <p:spPr/>
        <p:txBody>
          <a:bodyPr/>
          <a:lstStyle/>
          <a:p>
            <a:r>
              <a:rPr lang="zh-TW" altLang="en-US" dirty="0"/>
              <a:t>应用</a:t>
            </a:r>
            <a:r>
              <a:rPr lang="zh-CN" altLang="en-US" dirty="0"/>
              <a:t>：语音</a:t>
            </a:r>
            <a:endParaRPr lang="zh-TW" altLang="en-US" dirty="0"/>
          </a:p>
        </p:txBody>
      </p:sp>
      <p:sp>
        <p:nvSpPr>
          <p:cNvPr id="3" name="投影片編號版面配置區 2">
            <a:extLst>
              <a:ext uri="{FF2B5EF4-FFF2-40B4-BE49-F238E27FC236}">
                <a16:creationId xmlns:a16="http://schemas.microsoft.com/office/drawing/2014/main" id="{4DD2A727-1D92-41E3-8F50-0AAE19A259D8}"/>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25</a:t>
            </a:fld>
            <a:endParaRPr lang="zh-TW" altLang="en-US"/>
          </a:p>
        </p:txBody>
      </p:sp>
      <p:sp>
        <p:nvSpPr>
          <p:cNvPr id="8" name="文字方塊 7">
            <a:extLst>
              <a:ext uri="{FF2B5EF4-FFF2-40B4-BE49-F238E27FC236}">
                <a16:creationId xmlns:a16="http://schemas.microsoft.com/office/drawing/2014/main" id="{BF7390A5-B1B3-4478-9A82-C96AD4F48D4E}"/>
              </a:ext>
            </a:extLst>
          </p:cNvPr>
          <p:cNvSpPr txBox="1"/>
          <p:nvPr/>
        </p:nvSpPr>
        <p:spPr>
          <a:xfrm>
            <a:off x="6096000" y="5997701"/>
            <a:ext cx="4065672" cy="523220"/>
          </a:xfrm>
          <a:prstGeom prst="rect">
            <a:avLst/>
          </a:prstGeom>
          <a:noFill/>
        </p:spPr>
        <p:txBody>
          <a:bodyPr wrap="square" rtlCol="0">
            <a:spAutoFit/>
          </a:bodyPr>
          <a:lstStyle/>
          <a:p>
            <a:pPr algn="ctr"/>
            <a:r>
              <a:rPr lang="en-US" altLang="zh-TW" sz="2800" b="1" i="1" u="sng" dirty="0"/>
              <a:t>Truncated Self-attention</a:t>
            </a:r>
            <a:endParaRPr lang="zh-TW" altLang="en-US" sz="2800" b="1" i="1" u="sng" dirty="0"/>
          </a:p>
        </p:txBody>
      </p:sp>
      <p:cxnSp>
        <p:nvCxnSpPr>
          <p:cNvPr id="9" name="直線單箭頭接點 8">
            <a:extLst>
              <a:ext uri="{FF2B5EF4-FFF2-40B4-BE49-F238E27FC236}">
                <a16:creationId xmlns:a16="http://schemas.microsoft.com/office/drawing/2014/main" id="{4A7AB642-773E-48AD-A049-727AB58CFFE0}"/>
              </a:ext>
            </a:extLst>
          </p:cNvPr>
          <p:cNvCxnSpPr>
            <a:cxnSpLocks/>
          </p:cNvCxnSpPr>
          <p:nvPr/>
        </p:nvCxnSpPr>
        <p:spPr>
          <a:xfrm flipV="1">
            <a:off x="6662086" y="4406452"/>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CA0A0463-0813-4FD3-8A51-EBB87159AFCA}"/>
              </a:ext>
            </a:extLst>
          </p:cNvPr>
          <p:cNvCxnSpPr>
            <a:cxnSpLocks/>
          </p:cNvCxnSpPr>
          <p:nvPr/>
        </p:nvCxnSpPr>
        <p:spPr>
          <a:xfrm flipV="1">
            <a:off x="7623008" y="4406452"/>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F2F2021B-DBA4-4F98-8544-72B752B7FEC6}"/>
              </a:ext>
            </a:extLst>
          </p:cNvPr>
          <p:cNvCxnSpPr>
            <a:cxnSpLocks/>
          </p:cNvCxnSpPr>
          <p:nvPr/>
        </p:nvCxnSpPr>
        <p:spPr>
          <a:xfrm flipV="1">
            <a:off x="8593556" y="4387565"/>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37024AA3-9FC2-43FD-8645-3E9471FE420B}"/>
              </a:ext>
            </a:extLst>
          </p:cNvPr>
          <p:cNvCxnSpPr>
            <a:cxnSpLocks/>
          </p:cNvCxnSpPr>
          <p:nvPr/>
        </p:nvCxnSpPr>
        <p:spPr>
          <a:xfrm flipV="1">
            <a:off x="9583354" y="4387565"/>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9DE4AFC9-4AC3-4B0B-8F55-FA9700FCE089}"/>
              </a:ext>
            </a:extLst>
          </p:cNvPr>
          <p:cNvCxnSpPr>
            <a:cxnSpLocks/>
          </p:cNvCxnSpPr>
          <p:nvPr/>
        </p:nvCxnSpPr>
        <p:spPr>
          <a:xfrm flipV="1">
            <a:off x="6629428" y="2532358"/>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C23E8D98-64BB-41CB-A387-087E75672E0D}"/>
              </a:ext>
            </a:extLst>
          </p:cNvPr>
          <p:cNvCxnSpPr>
            <a:cxnSpLocks/>
          </p:cNvCxnSpPr>
          <p:nvPr/>
        </p:nvCxnSpPr>
        <p:spPr>
          <a:xfrm flipV="1">
            <a:off x="7590350" y="2532358"/>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18D64125-C87A-4D5A-A0AF-4FF3A386D69B}"/>
              </a:ext>
            </a:extLst>
          </p:cNvPr>
          <p:cNvCxnSpPr>
            <a:cxnSpLocks/>
          </p:cNvCxnSpPr>
          <p:nvPr/>
        </p:nvCxnSpPr>
        <p:spPr>
          <a:xfrm flipV="1">
            <a:off x="8560898" y="2513471"/>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541883A6-5930-4B30-89CD-892200B59BF5}"/>
              </a:ext>
            </a:extLst>
          </p:cNvPr>
          <p:cNvCxnSpPr>
            <a:cxnSpLocks/>
          </p:cNvCxnSpPr>
          <p:nvPr/>
        </p:nvCxnSpPr>
        <p:spPr>
          <a:xfrm flipV="1">
            <a:off x="9550696" y="2513471"/>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2BF844A8-F591-4F0F-8181-95539A441806}"/>
              </a:ext>
            </a:extLst>
          </p:cNvPr>
          <p:cNvSpPr/>
          <p:nvPr/>
        </p:nvSpPr>
        <p:spPr>
          <a:xfrm>
            <a:off x="6448833" y="5020726"/>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18" name="矩形 17">
            <a:extLst>
              <a:ext uri="{FF2B5EF4-FFF2-40B4-BE49-F238E27FC236}">
                <a16:creationId xmlns:a16="http://schemas.microsoft.com/office/drawing/2014/main" id="{892D724E-DD14-4B40-B7A5-49BB93774151}"/>
              </a:ext>
            </a:extLst>
          </p:cNvPr>
          <p:cNvSpPr/>
          <p:nvPr/>
        </p:nvSpPr>
        <p:spPr>
          <a:xfrm>
            <a:off x="9374668" y="5008610"/>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19" name="文字方塊 18">
            <a:extLst>
              <a:ext uri="{FF2B5EF4-FFF2-40B4-BE49-F238E27FC236}">
                <a16:creationId xmlns:a16="http://schemas.microsoft.com/office/drawing/2014/main" id="{FA1EAB4A-7913-4813-BB36-2DA9BE4F177F}"/>
              </a:ext>
            </a:extLst>
          </p:cNvPr>
          <p:cNvSpPr txBox="1"/>
          <p:nvPr/>
        </p:nvSpPr>
        <p:spPr>
          <a:xfrm>
            <a:off x="6367083" y="5107566"/>
            <a:ext cx="628650" cy="461665"/>
          </a:xfrm>
          <a:prstGeom prst="rect">
            <a:avLst/>
          </a:prstGeom>
          <a:noFill/>
        </p:spPr>
        <p:txBody>
          <a:bodyPr wrap="square" rtlCol="0">
            <a:spAutoFit/>
          </a:bodyPr>
          <a:lstStyle/>
          <a:p>
            <a:pPr algn="ctr"/>
            <a:endParaRPr lang="zh-TW" altLang="en-US" sz="2400" dirty="0"/>
          </a:p>
        </p:txBody>
      </p:sp>
      <p:sp>
        <p:nvSpPr>
          <p:cNvPr id="20" name="文字方塊 19">
            <a:extLst>
              <a:ext uri="{FF2B5EF4-FFF2-40B4-BE49-F238E27FC236}">
                <a16:creationId xmlns:a16="http://schemas.microsoft.com/office/drawing/2014/main" id="{B9F02236-E75C-4E04-87B3-C87458BBCC88}"/>
              </a:ext>
            </a:extLst>
          </p:cNvPr>
          <p:cNvSpPr txBox="1"/>
          <p:nvPr/>
        </p:nvSpPr>
        <p:spPr>
          <a:xfrm>
            <a:off x="9279626" y="5107566"/>
            <a:ext cx="628650" cy="461665"/>
          </a:xfrm>
          <a:prstGeom prst="rect">
            <a:avLst/>
          </a:prstGeom>
          <a:noFill/>
        </p:spPr>
        <p:txBody>
          <a:bodyPr wrap="square" rtlCol="0">
            <a:spAutoFit/>
          </a:bodyPr>
          <a:lstStyle/>
          <a:p>
            <a:pPr algn="ctr"/>
            <a:endParaRPr lang="zh-TW" altLang="en-US" sz="2400" dirty="0"/>
          </a:p>
        </p:txBody>
      </p:sp>
      <p:sp>
        <p:nvSpPr>
          <p:cNvPr id="21" name="矩形 20">
            <a:extLst>
              <a:ext uri="{FF2B5EF4-FFF2-40B4-BE49-F238E27FC236}">
                <a16:creationId xmlns:a16="http://schemas.microsoft.com/office/drawing/2014/main" id="{3FF96630-E99D-475F-BC67-627B14841842}"/>
              </a:ext>
            </a:extLst>
          </p:cNvPr>
          <p:cNvSpPr/>
          <p:nvPr/>
        </p:nvSpPr>
        <p:spPr>
          <a:xfrm>
            <a:off x="7406463" y="5008610"/>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22" name="文字方塊 21">
            <a:extLst>
              <a:ext uri="{FF2B5EF4-FFF2-40B4-BE49-F238E27FC236}">
                <a16:creationId xmlns:a16="http://schemas.microsoft.com/office/drawing/2014/main" id="{EEA06AC4-AC15-4537-8073-DBBC49428AB2}"/>
              </a:ext>
            </a:extLst>
          </p:cNvPr>
          <p:cNvSpPr txBox="1"/>
          <p:nvPr/>
        </p:nvSpPr>
        <p:spPr>
          <a:xfrm>
            <a:off x="7324713" y="5107566"/>
            <a:ext cx="628650" cy="461665"/>
          </a:xfrm>
          <a:prstGeom prst="rect">
            <a:avLst/>
          </a:prstGeom>
          <a:noFill/>
        </p:spPr>
        <p:txBody>
          <a:bodyPr wrap="square" rtlCol="0">
            <a:spAutoFit/>
          </a:bodyPr>
          <a:lstStyle/>
          <a:p>
            <a:pPr algn="ctr"/>
            <a:endParaRPr lang="zh-TW" altLang="en-US" sz="2400" dirty="0"/>
          </a:p>
        </p:txBody>
      </p:sp>
      <p:sp>
        <p:nvSpPr>
          <p:cNvPr id="23" name="矩形 22">
            <a:extLst>
              <a:ext uri="{FF2B5EF4-FFF2-40B4-BE49-F238E27FC236}">
                <a16:creationId xmlns:a16="http://schemas.microsoft.com/office/drawing/2014/main" id="{5AAEF8E8-447D-4063-BF7B-C5008EFAA364}"/>
              </a:ext>
            </a:extLst>
          </p:cNvPr>
          <p:cNvSpPr/>
          <p:nvPr/>
        </p:nvSpPr>
        <p:spPr>
          <a:xfrm>
            <a:off x="8368710" y="5008610"/>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24" name="文字方塊 23">
            <a:extLst>
              <a:ext uri="{FF2B5EF4-FFF2-40B4-BE49-F238E27FC236}">
                <a16:creationId xmlns:a16="http://schemas.microsoft.com/office/drawing/2014/main" id="{53733932-626B-4C7B-933F-959C22A28FF2}"/>
              </a:ext>
            </a:extLst>
          </p:cNvPr>
          <p:cNvSpPr txBox="1"/>
          <p:nvPr/>
        </p:nvSpPr>
        <p:spPr>
          <a:xfrm>
            <a:off x="8280314" y="5107566"/>
            <a:ext cx="628650" cy="461665"/>
          </a:xfrm>
          <a:prstGeom prst="rect">
            <a:avLst/>
          </a:prstGeom>
          <a:noFill/>
        </p:spPr>
        <p:txBody>
          <a:bodyPr wrap="square" rtlCol="0">
            <a:spAutoFit/>
          </a:bodyPr>
          <a:lstStyle/>
          <a:p>
            <a:pPr algn="ctr"/>
            <a:endParaRPr lang="zh-TW" altLang="en-US" sz="2400" dirty="0"/>
          </a:p>
        </p:txBody>
      </p:sp>
      <p:sp>
        <p:nvSpPr>
          <p:cNvPr id="25" name="矩形: 圓角 24">
            <a:extLst>
              <a:ext uri="{FF2B5EF4-FFF2-40B4-BE49-F238E27FC236}">
                <a16:creationId xmlns:a16="http://schemas.microsoft.com/office/drawing/2014/main" id="{96408B31-9CA0-405B-96B5-40BB70B6B904}"/>
              </a:ext>
            </a:extLst>
          </p:cNvPr>
          <p:cNvSpPr/>
          <p:nvPr/>
        </p:nvSpPr>
        <p:spPr>
          <a:xfrm>
            <a:off x="6158885" y="3070116"/>
            <a:ext cx="3749387" cy="1291009"/>
          </a:xfrm>
          <a:prstGeom prst="roundRect">
            <a:avLst/>
          </a:prstGeom>
          <a:blipFill>
            <a:blip r:embed="rId2"/>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800" dirty="0"/>
          </a:p>
        </p:txBody>
      </p:sp>
      <p:sp>
        <p:nvSpPr>
          <p:cNvPr id="26" name="矩形 25">
            <a:extLst>
              <a:ext uri="{FF2B5EF4-FFF2-40B4-BE49-F238E27FC236}">
                <a16:creationId xmlns:a16="http://schemas.microsoft.com/office/drawing/2014/main" id="{600F092D-5172-4177-8618-D61C12BAEED2}"/>
              </a:ext>
            </a:extLst>
          </p:cNvPr>
          <p:cNvSpPr/>
          <p:nvPr/>
        </p:nvSpPr>
        <p:spPr>
          <a:xfrm>
            <a:off x="6411881" y="1891539"/>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27" name="矩形 26">
            <a:extLst>
              <a:ext uri="{FF2B5EF4-FFF2-40B4-BE49-F238E27FC236}">
                <a16:creationId xmlns:a16="http://schemas.microsoft.com/office/drawing/2014/main" id="{A65D5FB2-E599-49B6-963C-BDFE0FBF6E66}"/>
              </a:ext>
            </a:extLst>
          </p:cNvPr>
          <p:cNvSpPr/>
          <p:nvPr/>
        </p:nvSpPr>
        <p:spPr>
          <a:xfrm>
            <a:off x="7370806" y="1891537"/>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28" name="矩形 27">
            <a:extLst>
              <a:ext uri="{FF2B5EF4-FFF2-40B4-BE49-F238E27FC236}">
                <a16:creationId xmlns:a16="http://schemas.microsoft.com/office/drawing/2014/main" id="{A868A218-1422-4744-AE64-374ED59229E6}"/>
              </a:ext>
            </a:extLst>
          </p:cNvPr>
          <p:cNvSpPr/>
          <p:nvPr/>
        </p:nvSpPr>
        <p:spPr>
          <a:xfrm>
            <a:off x="8333217" y="1891537"/>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29" name="矩形 28">
            <a:extLst>
              <a:ext uri="{FF2B5EF4-FFF2-40B4-BE49-F238E27FC236}">
                <a16:creationId xmlns:a16="http://schemas.microsoft.com/office/drawing/2014/main" id="{A5F82C27-72BE-493E-A742-2E57DF8198C7}"/>
              </a:ext>
            </a:extLst>
          </p:cNvPr>
          <p:cNvSpPr/>
          <p:nvPr/>
        </p:nvSpPr>
        <p:spPr>
          <a:xfrm>
            <a:off x="9318121" y="1891537"/>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D36A9D36-B1C5-478C-8BEC-3949023B8ACE}"/>
                  </a:ext>
                </a:extLst>
              </p:cNvPr>
              <p:cNvSpPr txBox="1"/>
              <p:nvPr/>
            </p:nvSpPr>
            <p:spPr>
              <a:xfrm>
                <a:off x="9193116" y="1979033"/>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30" name="文字方塊 29">
                <a:extLst>
                  <a:ext uri="{FF2B5EF4-FFF2-40B4-BE49-F238E27FC236}">
                    <a16:creationId xmlns:a16="http://schemas.microsoft.com/office/drawing/2014/main" id="{D36A9D36-B1C5-478C-8BEC-3949023B8ACE}"/>
                  </a:ext>
                </a:extLst>
              </p:cNvPr>
              <p:cNvSpPr txBox="1">
                <a:spLocks noRot="1" noChangeAspect="1" noMove="1" noResize="1" noEditPoints="1" noAdjustHandles="1" noChangeArrowheads="1" noChangeShapeType="1" noTextEdit="1"/>
              </p:cNvSpPr>
              <p:nvPr/>
            </p:nvSpPr>
            <p:spPr>
              <a:xfrm>
                <a:off x="9193116" y="1979033"/>
                <a:ext cx="715161" cy="46897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字方塊 30">
                <a:extLst>
                  <a:ext uri="{FF2B5EF4-FFF2-40B4-BE49-F238E27FC236}">
                    <a16:creationId xmlns:a16="http://schemas.microsoft.com/office/drawing/2014/main" id="{72BAC95F-3338-4507-80B3-93CD2BE1F7BA}"/>
                  </a:ext>
                </a:extLst>
              </p:cNvPr>
              <p:cNvSpPr txBox="1"/>
              <p:nvPr/>
            </p:nvSpPr>
            <p:spPr>
              <a:xfrm>
                <a:off x="8216917" y="1986444"/>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31" name="文字方塊 30">
                <a:extLst>
                  <a:ext uri="{FF2B5EF4-FFF2-40B4-BE49-F238E27FC236}">
                    <a16:creationId xmlns:a16="http://schemas.microsoft.com/office/drawing/2014/main" id="{72BAC95F-3338-4507-80B3-93CD2BE1F7BA}"/>
                  </a:ext>
                </a:extLst>
              </p:cNvPr>
              <p:cNvSpPr txBox="1">
                <a:spLocks noRot="1" noChangeAspect="1" noMove="1" noResize="1" noEditPoints="1" noAdjustHandles="1" noChangeArrowheads="1" noChangeShapeType="1" noTextEdit="1"/>
              </p:cNvSpPr>
              <p:nvPr/>
            </p:nvSpPr>
            <p:spPr>
              <a:xfrm>
                <a:off x="8216917" y="1986444"/>
                <a:ext cx="715161" cy="47000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字方塊 31">
                <a:extLst>
                  <a:ext uri="{FF2B5EF4-FFF2-40B4-BE49-F238E27FC236}">
                    <a16:creationId xmlns:a16="http://schemas.microsoft.com/office/drawing/2014/main" id="{69AA7EB1-853D-49E8-ABC4-964898DD98C8}"/>
                  </a:ext>
                </a:extLst>
              </p:cNvPr>
              <p:cNvSpPr txBox="1"/>
              <p:nvPr/>
            </p:nvSpPr>
            <p:spPr>
              <a:xfrm>
                <a:off x="7254506" y="2005779"/>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32" name="文字方塊 31">
                <a:extLst>
                  <a:ext uri="{FF2B5EF4-FFF2-40B4-BE49-F238E27FC236}">
                    <a16:creationId xmlns:a16="http://schemas.microsoft.com/office/drawing/2014/main" id="{69AA7EB1-853D-49E8-ABC4-964898DD98C8}"/>
                  </a:ext>
                </a:extLst>
              </p:cNvPr>
              <p:cNvSpPr txBox="1">
                <a:spLocks noRot="1" noChangeAspect="1" noMove="1" noResize="1" noEditPoints="1" noAdjustHandles="1" noChangeArrowheads="1" noChangeShapeType="1" noTextEdit="1"/>
              </p:cNvSpPr>
              <p:nvPr/>
            </p:nvSpPr>
            <p:spPr>
              <a:xfrm>
                <a:off x="7254506" y="2005779"/>
                <a:ext cx="715161" cy="47000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字方塊 32">
                <a:extLst>
                  <a:ext uri="{FF2B5EF4-FFF2-40B4-BE49-F238E27FC236}">
                    <a16:creationId xmlns:a16="http://schemas.microsoft.com/office/drawing/2014/main" id="{4384A736-49A4-429D-92C5-00936A7156F5}"/>
                  </a:ext>
                </a:extLst>
              </p:cNvPr>
              <p:cNvSpPr txBox="1"/>
              <p:nvPr/>
            </p:nvSpPr>
            <p:spPr>
              <a:xfrm>
                <a:off x="6314373" y="1960797"/>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33" name="文字方塊 32">
                <a:extLst>
                  <a:ext uri="{FF2B5EF4-FFF2-40B4-BE49-F238E27FC236}">
                    <a16:creationId xmlns:a16="http://schemas.microsoft.com/office/drawing/2014/main" id="{4384A736-49A4-429D-92C5-00936A7156F5}"/>
                  </a:ext>
                </a:extLst>
              </p:cNvPr>
              <p:cNvSpPr txBox="1">
                <a:spLocks noRot="1" noChangeAspect="1" noMove="1" noResize="1" noEditPoints="1" noAdjustHandles="1" noChangeArrowheads="1" noChangeShapeType="1" noTextEdit="1"/>
              </p:cNvSpPr>
              <p:nvPr/>
            </p:nvSpPr>
            <p:spPr>
              <a:xfrm>
                <a:off x="6314373" y="1960797"/>
                <a:ext cx="715161" cy="47000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字方塊 33">
                <a:extLst>
                  <a:ext uri="{FF2B5EF4-FFF2-40B4-BE49-F238E27FC236}">
                    <a16:creationId xmlns:a16="http://schemas.microsoft.com/office/drawing/2014/main" id="{F0734D2B-E72C-482D-93AC-B0A18A1AF6A8}"/>
                  </a:ext>
                </a:extLst>
              </p:cNvPr>
              <p:cNvSpPr txBox="1"/>
              <p:nvPr/>
            </p:nvSpPr>
            <p:spPr>
              <a:xfrm>
                <a:off x="9279627" y="5126453"/>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34" name="文字方塊 33">
                <a:extLst>
                  <a:ext uri="{FF2B5EF4-FFF2-40B4-BE49-F238E27FC236}">
                    <a16:creationId xmlns:a16="http://schemas.microsoft.com/office/drawing/2014/main" id="{F0734D2B-E72C-482D-93AC-B0A18A1AF6A8}"/>
                  </a:ext>
                </a:extLst>
              </p:cNvPr>
              <p:cNvSpPr txBox="1">
                <a:spLocks noRot="1" noChangeAspect="1" noMove="1" noResize="1" noEditPoints="1" noAdjustHandles="1" noChangeArrowheads="1" noChangeShapeType="1" noTextEdit="1"/>
              </p:cNvSpPr>
              <p:nvPr/>
            </p:nvSpPr>
            <p:spPr>
              <a:xfrm>
                <a:off x="9279627" y="5126453"/>
                <a:ext cx="715161" cy="46897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F4C8ACB1-4758-493E-879E-6335666B76BF}"/>
                  </a:ext>
                </a:extLst>
              </p:cNvPr>
              <p:cNvSpPr txBox="1"/>
              <p:nvPr/>
            </p:nvSpPr>
            <p:spPr>
              <a:xfrm>
                <a:off x="8303428" y="5126452"/>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35" name="文字方塊 34">
                <a:extLst>
                  <a:ext uri="{FF2B5EF4-FFF2-40B4-BE49-F238E27FC236}">
                    <a16:creationId xmlns:a16="http://schemas.microsoft.com/office/drawing/2014/main" id="{F4C8ACB1-4758-493E-879E-6335666B76BF}"/>
                  </a:ext>
                </a:extLst>
              </p:cNvPr>
              <p:cNvSpPr txBox="1">
                <a:spLocks noRot="1" noChangeAspect="1" noMove="1" noResize="1" noEditPoints="1" noAdjustHandles="1" noChangeArrowheads="1" noChangeShapeType="1" noTextEdit="1"/>
              </p:cNvSpPr>
              <p:nvPr/>
            </p:nvSpPr>
            <p:spPr>
              <a:xfrm>
                <a:off x="8303428" y="5126452"/>
                <a:ext cx="715161" cy="47000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字方塊 35">
                <a:extLst>
                  <a:ext uri="{FF2B5EF4-FFF2-40B4-BE49-F238E27FC236}">
                    <a16:creationId xmlns:a16="http://schemas.microsoft.com/office/drawing/2014/main" id="{1B3BC2F3-CEAF-41F8-86F9-2782F5BADF08}"/>
                  </a:ext>
                </a:extLst>
              </p:cNvPr>
              <p:cNvSpPr txBox="1"/>
              <p:nvPr/>
            </p:nvSpPr>
            <p:spPr>
              <a:xfrm>
                <a:off x="7341017" y="5126452"/>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36" name="文字方塊 35">
                <a:extLst>
                  <a:ext uri="{FF2B5EF4-FFF2-40B4-BE49-F238E27FC236}">
                    <a16:creationId xmlns:a16="http://schemas.microsoft.com/office/drawing/2014/main" id="{1B3BC2F3-CEAF-41F8-86F9-2782F5BADF08}"/>
                  </a:ext>
                </a:extLst>
              </p:cNvPr>
              <p:cNvSpPr txBox="1">
                <a:spLocks noRot="1" noChangeAspect="1" noMove="1" noResize="1" noEditPoints="1" noAdjustHandles="1" noChangeArrowheads="1" noChangeShapeType="1" noTextEdit="1"/>
              </p:cNvSpPr>
              <p:nvPr/>
            </p:nvSpPr>
            <p:spPr>
              <a:xfrm>
                <a:off x="7341017" y="5126452"/>
                <a:ext cx="715161" cy="47000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字方塊 36">
                <a:extLst>
                  <a:ext uri="{FF2B5EF4-FFF2-40B4-BE49-F238E27FC236}">
                    <a16:creationId xmlns:a16="http://schemas.microsoft.com/office/drawing/2014/main" id="{546CCE43-8508-44E1-8633-C65A2E0B34A5}"/>
                  </a:ext>
                </a:extLst>
              </p:cNvPr>
              <p:cNvSpPr txBox="1"/>
              <p:nvPr/>
            </p:nvSpPr>
            <p:spPr>
              <a:xfrm>
                <a:off x="6400884" y="5126452"/>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37" name="文字方塊 36">
                <a:extLst>
                  <a:ext uri="{FF2B5EF4-FFF2-40B4-BE49-F238E27FC236}">
                    <a16:creationId xmlns:a16="http://schemas.microsoft.com/office/drawing/2014/main" id="{546CCE43-8508-44E1-8633-C65A2E0B34A5}"/>
                  </a:ext>
                </a:extLst>
              </p:cNvPr>
              <p:cNvSpPr txBox="1">
                <a:spLocks noRot="1" noChangeAspect="1" noMove="1" noResize="1" noEditPoints="1" noAdjustHandles="1" noChangeArrowheads="1" noChangeShapeType="1" noTextEdit="1"/>
              </p:cNvSpPr>
              <p:nvPr/>
            </p:nvSpPr>
            <p:spPr>
              <a:xfrm>
                <a:off x="6400884" y="5126452"/>
                <a:ext cx="715161" cy="470000"/>
              </a:xfrm>
              <a:prstGeom prst="rect">
                <a:avLst/>
              </a:prstGeom>
              <a:blipFill>
                <a:blip r:embed="rId10"/>
                <a:stretch>
                  <a:fillRect/>
                </a:stretch>
              </a:blipFill>
            </p:spPr>
            <p:txBody>
              <a:bodyPr/>
              <a:lstStyle/>
              <a:p>
                <a:r>
                  <a:rPr lang="zh-CN" altLang="en-US">
                    <a:noFill/>
                  </a:rPr>
                  <a:t> </a:t>
                </a:r>
              </a:p>
            </p:txBody>
          </p:sp>
        </mc:Fallback>
      </mc:AlternateContent>
      <p:sp>
        <p:nvSpPr>
          <p:cNvPr id="38" name="矩形 37">
            <a:extLst>
              <a:ext uri="{FF2B5EF4-FFF2-40B4-BE49-F238E27FC236}">
                <a16:creationId xmlns:a16="http://schemas.microsoft.com/office/drawing/2014/main" id="{3E03652B-39CF-41D4-8D77-91AF01ABDCFB}"/>
              </a:ext>
            </a:extLst>
          </p:cNvPr>
          <p:cNvSpPr/>
          <p:nvPr/>
        </p:nvSpPr>
        <p:spPr>
          <a:xfrm>
            <a:off x="6259215" y="1701729"/>
            <a:ext cx="786492" cy="4262548"/>
          </a:xfrm>
          <a:prstGeom prst="rect">
            <a:avLst/>
          </a:prstGeom>
          <a:solidFill>
            <a:srgbClr val="000000">
              <a:alpha val="25098"/>
            </a:srgbClr>
          </a:solidFill>
          <a:effectLst>
            <a:softEdge rad="63500"/>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9" name="文字方塊 38">
            <a:extLst>
              <a:ext uri="{FF2B5EF4-FFF2-40B4-BE49-F238E27FC236}">
                <a16:creationId xmlns:a16="http://schemas.microsoft.com/office/drawing/2014/main" id="{95AC6A12-9D63-4890-9C0B-0398B419C1A7}"/>
              </a:ext>
            </a:extLst>
          </p:cNvPr>
          <p:cNvSpPr txBox="1"/>
          <p:nvPr/>
        </p:nvSpPr>
        <p:spPr>
          <a:xfrm>
            <a:off x="6680188" y="1312072"/>
            <a:ext cx="3749386" cy="461665"/>
          </a:xfrm>
          <a:prstGeom prst="rect">
            <a:avLst/>
          </a:prstGeom>
          <a:noFill/>
        </p:spPr>
        <p:txBody>
          <a:bodyPr wrap="square" rtlCol="0">
            <a:spAutoFit/>
          </a:bodyPr>
          <a:lstStyle/>
          <a:p>
            <a:pPr algn="ctr"/>
            <a:r>
              <a:rPr lang="en-US" altLang="zh-TW" sz="2400" dirty="0"/>
              <a:t>Attention in a range</a:t>
            </a:r>
            <a:endParaRPr lang="zh-TW" altLang="en-US" sz="2400" dirty="0"/>
          </a:p>
        </p:txBody>
      </p:sp>
      <p:sp>
        <p:nvSpPr>
          <p:cNvPr id="40" name="矩形 39">
            <a:extLst>
              <a:ext uri="{FF2B5EF4-FFF2-40B4-BE49-F238E27FC236}">
                <a16:creationId xmlns:a16="http://schemas.microsoft.com/office/drawing/2014/main" id="{3DB635BC-DCE4-4F5F-B5DE-4DEF45BB5BF2}"/>
              </a:ext>
            </a:extLst>
          </p:cNvPr>
          <p:cNvSpPr/>
          <p:nvPr/>
        </p:nvSpPr>
        <p:spPr>
          <a:xfrm>
            <a:off x="8280314" y="4846074"/>
            <a:ext cx="662838" cy="102841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手繪多邊形: 圖案 40">
            <a:extLst>
              <a:ext uri="{FF2B5EF4-FFF2-40B4-BE49-F238E27FC236}">
                <a16:creationId xmlns:a16="http://schemas.microsoft.com/office/drawing/2014/main" id="{BBB6F04D-810C-4B70-A321-6BA8D4B61CEF}"/>
              </a:ext>
            </a:extLst>
          </p:cNvPr>
          <p:cNvSpPr/>
          <p:nvPr/>
        </p:nvSpPr>
        <p:spPr>
          <a:xfrm>
            <a:off x="7577051" y="3895987"/>
            <a:ext cx="1028700" cy="285933"/>
          </a:xfrm>
          <a:custGeom>
            <a:avLst/>
            <a:gdLst>
              <a:gd name="connsiteX0" fmla="*/ 1028700 w 1028700"/>
              <a:gd name="connsiteY0" fmla="*/ 285933 h 285933"/>
              <a:gd name="connsiteX1" fmla="*/ 742950 w 1028700"/>
              <a:gd name="connsiteY1" fmla="*/ 183 h 285933"/>
              <a:gd name="connsiteX2" fmla="*/ 0 w 1028700"/>
              <a:gd name="connsiteY2" fmla="*/ 251643 h 285933"/>
            </a:gdLst>
            <a:ahLst/>
            <a:cxnLst>
              <a:cxn ang="0">
                <a:pos x="connsiteX0" y="connsiteY0"/>
              </a:cxn>
              <a:cxn ang="0">
                <a:pos x="connsiteX1" y="connsiteY1"/>
              </a:cxn>
              <a:cxn ang="0">
                <a:pos x="connsiteX2" y="connsiteY2"/>
              </a:cxn>
            </a:cxnLst>
            <a:rect l="l" t="t" r="r" b="b"/>
            <a:pathLst>
              <a:path w="1028700" h="285933">
                <a:moveTo>
                  <a:pt x="1028700" y="285933"/>
                </a:moveTo>
                <a:cubicBezTo>
                  <a:pt x="971550" y="145915"/>
                  <a:pt x="914400" y="5898"/>
                  <a:pt x="742950" y="183"/>
                </a:cubicBezTo>
                <a:cubicBezTo>
                  <a:pt x="571500" y="-5532"/>
                  <a:pt x="285750" y="123055"/>
                  <a:pt x="0" y="251643"/>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手繪多邊形: 圖案 41">
            <a:extLst>
              <a:ext uri="{FF2B5EF4-FFF2-40B4-BE49-F238E27FC236}">
                <a16:creationId xmlns:a16="http://schemas.microsoft.com/office/drawing/2014/main" id="{AB825540-DA1B-499B-A775-4968A9EBC9FA}"/>
              </a:ext>
            </a:extLst>
          </p:cNvPr>
          <p:cNvSpPr/>
          <p:nvPr/>
        </p:nvSpPr>
        <p:spPr>
          <a:xfrm flipH="1">
            <a:off x="8616133" y="3888138"/>
            <a:ext cx="1028700" cy="285933"/>
          </a:xfrm>
          <a:custGeom>
            <a:avLst/>
            <a:gdLst>
              <a:gd name="connsiteX0" fmla="*/ 1028700 w 1028700"/>
              <a:gd name="connsiteY0" fmla="*/ 285933 h 285933"/>
              <a:gd name="connsiteX1" fmla="*/ 742950 w 1028700"/>
              <a:gd name="connsiteY1" fmla="*/ 183 h 285933"/>
              <a:gd name="connsiteX2" fmla="*/ 0 w 1028700"/>
              <a:gd name="connsiteY2" fmla="*/ 251643 h 285933"/>
            </a:gdLst>
            <a:ahLst/>
            <a:cxnLst>
              <a:cxn ang="0">
                <a:pos x="connsiteX0" y="connsiteY0"/>
              </a:cxn>
              <a:cxn ang="0">
                <a:pos x="connsiteX1" y="connsiteY1"/>
              </a:cxn>
              <a:cxn ang="0">
                <a:pos x="connsiteX2" y="connsiteY2"/>
              </a:cxn>
            </a:cxnLst>
            <a:rect l="l" t="t" r="r" b="b"/>
            <a:pathLst>
              <a:path w="1028700" h="285933">
                <a:moveTo>
                  <a:pt x="1028700" y="285933"/>
                </a:moveTo>
                <a:cubicBezTo>
                  <a:pt x="971550" y="145915"/>
                  <a:pt x="914400" y="5898"/>
                  <a:pt x="742950" y="183"/>
                </a:cubicBezTo>
                <a:cubicBezTo>
                  <a:pt x="571500" y="-5532"/>
                  <a:pt x="285750" y="123055"/>
                  <a:pt x="0" y="251643"/>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手繪多邊形: 圖案 42">
            <a:extLst>
              <a:ext uri="{FF2B5EF4-FFF2-40B4-BE49-F238E27FC236}">
                <a16:creationId xmlns:a16="http://schemas.microsoft.com/office/drawing/2014/main" id="{8E53A19E-B846-4E41-8DA2-066BB78CDFC6}"/>
              </a:ext>
            </a:extLst>
          </p:cNvPr>
          <p:cNvSpPr/>
          <p:nvPr/>
        </p:nvSpPr>
        <p:spPr>
          <a:xfrm>
            <a:off x="6647052" y="3317306"/>
            <a:ext cx="1963891" cy="827830"/>
          </a:xfrm>
          <a:custGeom>
            <a:avLst/>
            <a:gdLst>
              <a:gd name="connsiteX0" fmla="*/ 1028700 w 1028700"/>
              <a:gd name="connsiteY0" fmla="*/ 285933 h 285933"/>
              <a:gd name="connsiteX1" fmla="*/ 742950 w 1028700"/>
              <a:gd name="connsiteY1" fmla="*/ 183 h 285933"/>
              <a:gd name="connsiteX2" fmla="*/ 0 w 1028700"/>
              <a:gd name="connsiteY2" fmla="*/ 251643 h 285933"/>
            </a:gdLst>
            <a:ahLst/>
            <a:cxnLst>
              <a:cxn ang="0">
                <a:pos x="connsiteX0" y="connsiteY0"/>
              </a:cxn>
              <a:cxn ang="0">
                <a:pos x="connsiteX1" y="connsiteY1"/>
              </a:cxn>
              <a:cxn ang="0">
                <a:pos x="connsiteX2" y="connsiteY2"/>
              </a:cxn>
            </a:cxnLst>
            <a:rect l="l" t="t" r="r" b="b"/>
            <a:pathLst>
              <a:path w="1028700" h="285933">
                <a:moveTo>
                  <a:pt x="1028700" y="285933"/>
                </a:moveTo>
                <a:cubicBezTo>
                  <a:pt x="971550" y="145915"/>
                  <a:pt x="914400" y="5898"/>
                  <a:pt x="742950" y="183"/>
                </a:cubicBezTo>
                <a:cubicBezTo>
                  <a:pt x="571500" y="-5532"/>
                  <a:pt x="285750" y="123055"/>
                  <a:pt x="0" y="251643"/>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4" name="群組 43">
            <a:extLst>
              <a:ext uri="{FF2B5EF4-FFF2-40B4-BE49-F238E27FC236}">
                <a16:creationId xmlns:a16="http://schemas.microsoft.com/office/drawing/2014/main" id="{134F89D1-D0D7-4437-B03E-6FD7D2FDA9D9}"/>
              </a:ext>
            </a:extLst>
          </p:cNvPr>
          <p:cNvGrpSpPr/>
          <p:nvPr/>
        </p:nvGrpSpPr>
        <p:grpSpPr>
          <a:xfrm>
            <a:off x="7140307" y="3478431"/>
            <a:ext cx="314881" cy="299865"/>
            <a:chOff x="4839733" y="3148800"/>
            <a:chExt cx="314881" cy="299865"/>
          </a:xfrm>
        </p:grpSpPr>
        <p:cxnSp>
          <p:nvCxnSpPr>
            <p:cNvPr id="45" name="直線接點 44">
              <a:extLst>
                <a:ext uri="{FF2B5EF4-FFF2-40B4-BE49-F238E27FC236}">
                  <a16:creationId xmlns:a16="http://schemas.microsoft.com/office/drawing/2014/main" id="{028FB4DE-DDF3-4B80-9571-7305349892B3}"/>
                </a:ext>
              </a:extLst>
            </p:cNvPr>
            <p:cNvCxnSpPr>
              <a:cxnSpLocks/>
            </p:cNvCxnSpPr>
            <p:nvPr/>
          </p:nvCxnSpPr>
          <p:spPr>
            <a:xfrm>
              <a:off x="4839733" y="3181584"/>
              <a:ext cx="314881" cy="24741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4C03BF72-CF93-4A94-ABD5-CA9462B7FBC9}"/>
                </a:ext>
              </a:extLst>
            </p:cNvPr>
            <p:cNvCxnSpPr>
              <a:cxnSpLocks/>
            </p:cNvCxnSpPr>
            <p:nvPr/>
          </p:nvCxnSpPr>
          <p:spPr>
            <a:xfrm flipH="1">
              <a:off x="4880472" y="3148800"/>
              <a:ext cx="216040" cy="29986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7" name="右大括弧 46">
            <a:extLst>
              <a:ext uri="{FF2B5EF4-FFF2-40B4-BE49-F238E27FC236}">
                <a16:creationId xmlns:a16="http://schemas.microsoft.com/office/drawing/2014/main" id="{4690C5E8-41B9-450C-9CD3-ECF50AF83E30}"/>
              </a:ext>
            </a:extLst>
          </p:cNvPr>
          <p:cNvSpPr/>
          <p:nvPr/>
        </p:nvSpPr>
        <p:spPr>
          <a:xfrm rot="16200000">
            <a:off x="8433349" y="643881"/>
            <a:ext cx="308838" cy="2665929"/>
          </a:xfrm>
          <a:prstGeom prst="rightBrace">
            <a:avLst>
              <a:gd name="adj1" fmla="val 62879"/>
              <a:gd name="adj2" fmla="val 50000"/>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8" name="文字方塊 47">
            <a:extLst>
              <a:ext uri="{FF2B5EF4-FFF2-40B4-BE49-F238E27FC236}">
                <a16:creationId xmlns:a16="http://schemas.microsoft.com/office/drawing/2014/main" id="{6FE9EA07-12E5-4501-A8E9-0B9C162FE88C}"/>
              </a:ext>
            </a:extLst>
          </p:cNvPr>
          <p:cNvSpPr txBox="1"/>
          <p:nvPr/>
        </p:nvSpPr>
        <p:spPr>
          <a:xfrm>
            <a:off x="2064234" y="1666355"/>
            <a:ext cx="3474890" cy="830997"/>
          </a:xfrm>
          <a:prstGeom prst="rect">
            <a:avLst/>
          </a:prstGeom>
          <a:noFill/>
        </p:spPr>
        <p:txBody>
          <a:bodyPr wrap="square" rtlCol="0">
            <a:spAutoFit/>
          </a:bodyPr>
          <a:lstStyle/>
          <a:p>
            <a:r>
              <a:rPr lang="en-US" altLang="zh-TW" sz="2400" dirty="0"/>
              <a:t>Speech is a very long vector sequence.</a:t>
            </a:r>
            <a:endParaRPr lang="zh-TW" altLang="en-US" sz="2400" dirty="0"/>
          </a:p>
        </p:txBody>
      </p:sp>
      <p:pic>
        <p:nvPicPr>
          <p:cNvPr id="49" name="圖片 48">
            <a:extLst>
              <a:ext uri="{FF2B5EF4-FFF2-40B4-BE49-F238E27FC236}">
                <a16:creationId xmlns:a16="http://schemas.microsoft.com/office/drawing/2014/main" id="{53CE568C-69FB-4926-9848-F13B31A1B703}"/>
              </a:ext>
            </a:extLst>
          </p:cNvPr>
          <p:cNvPicPr>
            <a:picLocks noChangeAspect="1"/>
          </p:cNvPicPr>
          <p:nvPr/>
        </p:nvPicPr>
        <p:blipFill>
          <a:blip r:embed="rId11"/>
          <a:stretch>
            <a:fillRect/>
          </a:stretch>
        </p:blipFill>
        <p:spPr>
          <a:xfrm>
            <a:off x="3382950" y="2645200"/>
            <a:ext cx="2052874" cy="664414"/>
          </a:xfrm>
          <a:prstGeom prst="rect">
            <a:avLst/>
          </a:prstGeom>
        </p:spPr>
      </p:pic>
      <p:grpSp>
        <p:nvGrpSpPr>
          <p:cNvPr id="50" name="群組 49">
            <a:extLst>
              <a:ext uri="{FF2B5EF4-FFF2-40B4-BE49-F238E27FC236}">
                <a16:creationId xmlns:a16="http://schemas.microsoft.com/office/drawing/2014/main" id="{DADDD3CF-8E8A-4417-9CF6-15D184F75F6C}"/>
              </a:ext>
            </a:extLst>
          </p:cNvPr>
          <p:cNvGrpSpPr/>
          <p:nvPr/>
        </p:nvGrpSpPr>
        <p:grpSpPr>
          <a:xfrm>
            <a:off x="3670095" y="2616623"/>
            <a:ext cx="1646151" cy="669610"/>
            <a:chOff x="1298905" y="4800778"/>
            <a:chExt cx="1646151" cy="669610"/>
          </a:xfrm>
        </p:grpSpPr>
        <p:sp>
          <p:nvSpPr>
            <p:cNvPr id="51" name="矩形: 圓角 50">
              <a:extLst>
                <a:ext uri="{FF2B5EF4-FFF2-40B4-BE49-F238E27FC236}">
                  <a16:creationId xmlns:a16="http://schemas.microsoft.com/office/drawing/2014/main" id="{BF866CD5-A759-4EA7-B0F8-E4A6631E3743}"/>
                </a:ext>
              </a:extLst>
            </p:cNvPr>
            <p:cNvSpPr/>
            <p:nvPr/>
          </p:nvSpPr>
          <p:spPr>
            <a:xfrm>
              <a:off x="1298905" y="4800778"/>
              <a:ext cx="251330" cy="66960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2" name="矩形: 圓角 51">
              <a:extLst>
                <a:ext uri="{FF2B5EF4-FFF2-40B4-BE49-F238E27FC236}">
                  <a16:creationId xmlns:a16="http://schemas.microsoft.com/office/drawing/2014/main" id="{C1EFE0C5-B854-4175-8551-E80A3849515C}"/>
                </a:ext>
              </a:extLst>
            </p:cNvPr>
            <p:cNvSpPr/>
            <p:nvPr/>
          </p:nvSpPr>
          <p:spPr>
            <a:xfrm>
              <a:off x="1795782" y="4800778"/>
              <a:ext cx="251330" cy="66960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53" name="矩形: 圓角 52">
              <a:extLst>
                <a:ext uri="{FF2B5EF4-FFF2-40B4-BE49-F238E27FC236}">
                  <a16:creationId xmlns:a16="http://schemas.microsoft.com/office/drawing/2014/main" id="{FE7604A8-40E0-4EDE-A29C-70AE3EE9B6F8}"/>
                </a:ext>
              </a:extLst>
            </p:cNvPr>
            <p:cNvSpPr/>
            <p:nvPr/>
          </p:nvSpPr>
          <p:spPr>
            <a:xfrm>
              <a:off x="2254913" y="4800778"/>
              <a:ext cx="251330" cy="6696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54" name="矩形: 圓角 53">
              <a:extLst>
                <a:ext uri="{FF2B5EF4-FFF2-40B4-BE49-F238E27FC236}">
                  <a16:creationId xmlns:a16="http://schemas.microsoft.com/office/drawing/2014/main" id="{F0B7B9BC-962D-415A-A7FD-EEBB5ED5F694}"/>
                </a:ext>
              </a:extLst>
            </p:cNvPr>
            <p:cNvSpPr/>
            <p:nvPr/>
          </p:nvSpPr>
          <p:spPr>
            <a:xfrm>
              <a:off x="2693726" y="4800779"/>
              <a:ext cx="251330" cy="66960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pSp>
      <p:sp>
        <p:nvSpPr>
          <p:cNvPr id="55" name="文字方塊 54">
            <a:extLst>
              <a:ext uri="{FF2B5EF4-FFF2-40B4-BE49-F238E27FC236}">
                <a16:creationId xmlns:a16="http://schemas.microsoft.com/office/drawing/2014/main" id="{FE26D5C9-7A5E-48DD-9230-DA629F6FFE9A}"/>
              </a:ext>
            </a:extLst>
          </p:cNvPr>
          <p:cNvSpPr txBox="1"/>
          <p:nvPr/>
        </p:nvSpPr>
        <p:spPr>
          <a:xfrm>
            <a:off x="4765621" y="2169247"/>
            <a:ext cx="956008" cy="461665"/>
          </a:xfrm>
          <a:prstGeom prst="rect">
            <a:avLst/>
          </a:prstGeom>
          <a:noFill/>
        </p:spPr>
        <p:txBody>
          <a:bodyPr wrap="square" rtlCol="0">
            <a:spAutoFit/>
          </a:bodyPr>
          <a:lstStyle/>
          <a:p>
            <a:pPr algn="ctr"/>
            <a:r>
              <a:rPr lang="en-US" altLang="zh-TW" sz="2400" dirty="0"/>
              <a:t>10ms</a:t>
            </a:r>
            <a:endParaRPr lang="zh-TW" altLang="en-US" sz="2400" dirty="0"/>
          </a:p>
        </p:txBody>
      </p:sp>
      <mc:AlternateContent xmlns:mc="http://schemas.openxmlformats.org/markup-compatibility/2006" xmlns:a14="http://schemas.microsoft.com/office/drawing/2010/main">
        <mc:Choice Requires="a14">
          <p:sp>
            <p:nvSpPr>
              <p:cNvPr id="56" name="矩形 55">
                <a:extLst>
                  <a:ext uri="{FF2B5EF4-FFF2-40B4-BE49-F238E27FC236}">
                    <a16:creationId xmlns:a16="http://schemas.microsoft.com/office/drawing/2014/main" id="{AB70EBF2-64C4-4CF0-840A-F41F9939B63B}"/>
                  </a:ext>
                </a:extLst>
              </p:cNvPr>
              <p:cNvSpPr/>
              <p:nvPr/>
            </p:nvSpPr>
            <p:spPr>
              <a:xfrm>
                <a:off x="3969578" y="4428733"/>
                <a:ext cx="1569546" cy="148890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𝑨</m:t>
                      </m:r>
                      <m:r>
                        <a:rPr lang="en-US" altLang="zh-TW" sz="2800">
                          <a:latin typeface="Cambria Math" panose="02040503050406030204" pitchFamily="18" charset="0"/>
                        </a:rPr>
                        <m:t>′</m:t>
                      </m:r>
                    </m:oMath>
                  </m:oMathPara>
                </a14:m>
                <a:endParaRPr lang="zh-TW" altLang="en-US" sz="2800" dirty="0"/>
              </a:p>
            </p:txBody>
          </p:sp>
        </mc:Choice>
        <mc:Fallback xmlns="">
          <p:sp>
            <p:nvSpPr>
              <p:cNvPr id="56" name="矩形 55">
                <a:extLst>
                  <a:ext uri="{FF2B5EF4-FFF2-40B4-BE49-F238E27FC236}">
                    <a16:creationId xmlns:a16="http://schemas.microsoft.com/office/drawing/2014/main" id="{AB70EBF2-64C4-4CF0-840A-F41F9939B63B}"/>
                  </a:ext>
                </a:extLst>
              </p:cNvPr>
              <p:cNvSpPr>
                <a:spLocks noRot="1" noChangeAspect="1" noMove="1" noResize="1" noEditPoints="1" noAdjustHandles="1" noChangeArrowheads="1" noChangeShapeType="1" noTextEdit="1"/>
              </p:cNvSpPr>
              <p:nvPr/>
            </p:nvSpPr>
            <p:spPr>
              <a:xfrm>
                <a:off x="3969578" y="4428733"/>
                <a:ext cx="1569546" cy="1488905"/>
              </a:xfrm>
              <a:prstGeom prst="rect">
                <a:avLst/>
              </a:prstGeom>
              <a:blipFill>
                <a:blip r:embed="rId12"/>
                <a:stretch>
                  <a:fillRect/>
                </a:stretch>
              </a:blipFill>
            </p:spPr>
            <p:txBody>
              <a:bodyPr/>
              <a:lstStyle/>
              <a:p>
                <a:r>
                  <a:rPr lang="zh-CN" altLang="en-US">
                    <a:noFill/>
                  </a:rPr>
                  <a:t> </a:t>
                </a:r>
              </a:p>
            </p:txBody>
          </p:sp>
        </mc:Fallback>
      </mc:AlternateContent>
      <p:sp>
        <p:nvSpPr>
          <p:cNvPr id="57" name="文字方塊 56">
            <a:extLst>
              <a:ext uri="{FF2B5EF4-FFF2-40B4-BE49-F238E27FC236}">
                <a16:creationId xmlns:a16="http://schemas.microsoft.com/office/drawing/2014/main" id="{2310249D-95C8-46D0-996C-25C53D13A015}"/>
              </a:ext>
            </a:extLst>
          </p:cNvPr>
          <p:cNvSpPr txBox="1"/>
          <p:nvPr/>
        </p:nvSpPr>
        <p:spPr>
          <a:xfrm>
            <a:off x="2236259" y="5643417"/>
            <a:ext cx="1839888" cy="830997"/>
          </a:xfrm>
          <a:prstGeom prst="rect">
            <a:avLst/>
          </a:prstGeom>
          <a:noFill/>
        </p:spPr>
        <p:txBody>
          <a:bodyPr wrap="square" rtlCol="0">
            <a:spAutoFit/>
          </a:bodyPr>
          <a:lstStyle/>
          <a:p>
            <a:pPr algn="ctr"/>
            <a:r>
              <a:rPr lang="en-US" altLang="zh-TW" sz="2400" i="1" dirty="0"/>
              <a:t>Attention Matrix</a:t>
            </a:r>
            <a:endParaRPr lang="zh-TW" altLang="en-US" sz="2400" i="1" dirty="0"/>
          </a:p>
        </p:txBody>
      </p:sp>
      <mc:AlternateContent xmlns:mc="http://schemas.openxmlformats.org/markup-compatibility/2006" xmlns:a14="http://schemas.microsoft.com/office/drawing/2010/main">
        <mc:Choice Requires="a14">
          <p:sp>
            <p:nvSpPr>
              <p:cNvPr id="58" name="文字方塊 57">
                <a:extLst>
                  <a:ext uri="{FF2B5EF4-FFF2-40B4-BE49-F238E27FC236}">
                    <a16:creationId xmlns:a16="http://schemas.microsoft.com/office/drawing/2014/main" id="{BFBECA57-D7A7-4905-AD05-FAB32F7B6D83}"/>
                  </a:ext>
                </a:extLst>
              </p:cNvPr>
              <p:cNvSpPr txBox="1"/>
              <p:nvPr/>
            </p:nvSpPr>
            <p:spPr>
              <a:xfrm>
                <a:off x="2143017" y="3665154"/>
                <a:ext cx="3710925" cy="461665"/>
              </a:xfrm>
              <a:prstGeom prst="rect">
                <a:avLst/>
              </a:prstGeom>
              <a:noFill/>
            </p:spPr>
            <p:txBody>
              <a:bodyPr wrap="square" rtlCol="0">
                <a:spAutoFit/>
              </a:bodyPr>
              <a:lstStyle/>
              <a:p>
                <a:r>
                  <a:rPr lang="en-US" altLang="zh-TW" sz="2400" dirty="0"/>
                  <a:t>If input sequence is length </a:t>
                </a:r>
                <a14:m>
                  <m:oMath xmlns:m="http://schemas.openxmlformats.org/officeDocument/2006/math">
                    <m:r>
                      <a:rPr lang="en-US" altLang="zh-TW" sz="2400" i="1" dirty="0">
                        <a:latin typeface="Cambria Math" panose="02040503050406030204" pitchFamily="18" charset="0"/>
                      </a:rPr>
                      <m:t>𝐿</m:t>
                    </m:r>
                  </m:oMath>
                </a14:m>
                <a:endParaRPr lang="zh-TW" altLang="en-US" sz="2400" i="1" dirty="0"/>
              </a:p>
            </p:txBody>
          </p:sp>
        </mc:Choice>
        <mc:Fallback xmlns="">
          <p:sp>
            <p:nvSpPr>
              <p:cNvPr id="58" name="文字方塊 57">
                <a:extLst>
                  <a:ext uri="{FF2B5EF4-FFF2-40B4-BE49-F238E27FC236}">
                    <a16:creationId xmlns:a16="http://schemas.microsoft.com/office/drawing/2014/main" id="{BFBECA57-D7A7-4905-AD05-FAB32F7B6D83}"/>
                  </a:ext>
                </a:extLst>
              </p:cNvPr>
              <p:cNvSpPr txBox="1">
                <a:spLocks noRot="1" noChangeAspect="1" noMove="1" noResize="1" noEditPoints="1" noAdjustHandles="1" noChangeArrowheads="1" noChangeShapeType="1" noTextEdit="1"/>
              </p:cNvSpPr>
              <p:nvPr/>
            </p:nvSpPr>
            <p:spPr>
              <a:xfrm>
                <a:off x="2143017" y="3665154"/>
                <a:ext cx="3710925" cy="461665"/>
              </a:xfrm>
              <a:prstGeom prst="rect">
                <a:avLst/>
              </a:prstGeom>
              <a:blipFill>
                <a:blip r:embed="rId13"/>
                <a:stretch>
                  <a:fillRect l="-2389" t="-8108" b="-297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字方塊 59">
                <a:extLst>
                  <a:ext uri="{FF2B5EF4-FFF2-40B4-BE49-F238E27FC236}">
                    <a16:creationId xmlns:a16="http://schemas.microsoft.com/office/drawing/2014/main" id="{8DA2CA76-9184-4973-ADF4-DACD1DC68140}"/>
                  </a:ext>
                </a:extLst>
              </p:cNvPr>
              <p:cNvSpPr txBox="1"/>
              <p:nvPr/>
            </p:nvSpPr>
            <p:spPr>
              <a:xfrm>
                <a:off x="3344165" y="4942352"/>
                <a:ext cx="80088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i="1" dirty="0">
                          <a:latin typeface="Cambria Math" panose="02040503050406030204" pitchFamily="18" charset="0"/>
                        </a:rPr>
                        <m:t>𝐿</m:t>
                      </m:r>
                    </m:oMath>
                  </m:oMathPara>
                </a14:m>
                <a:endParaRPr lang="zh-TW" altLang="en-US" sz="2400" i="1" dirty="0"/>
              </a:p>
            </p:txBody>
          </p:sp>
        </mc:Choice>
        <mc:Fallback xmlns="">
          <p:sp>
            <p:nvSpPr>
              <p:cNvPr id="60" name="文字方塊 59">
                <a:extLst>
                  <a:ext uri="{FF2B5EF4-FFF2-40B4-BE49-F238E27FC236}">
                    <a16:creationId xmlns:a16="http://schemas.microsoft.com/office/drawing/2014/main" id="{8DA2CA76-9184-4973-ADF4-DACD1DC68140}"/>
                  </a:ext>
                </a:extLst>
              </p:cNvPr>
              <p:cNvSpPr txBox="1">
                <a:spLocks noRot="1" noChangeAspect="1" noMove="1" noResize="1" noEditPoints="1" noAdjustHandles="1" noChangeArrowheads="1" noChangeShapeType="1" noTextEdit="1"/>
              </p:cNvSpPr>
              <p:nvPr/>
            </p:nvSpPr>
            <p:spPr>
              <a:xfrm>
                <a:off x="3344165" y="4942352"/>
                <a:ext cx="800883" cy="46166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字方塊 60">
                <a:extLst>
                  <a:ext uri="{FF2B5EF4-FFF2-40B4-BE49-F238E27FC236}">
                    <a16:creationId xmlns:a16="http://schemas.microsoft.com/office/drawing/2014/main" id="{7BDFC438-86EB-4C5B-8218-452680A64F75}"/>
                  </a:ext>
                </a:extLst>
              </p:cNvPr>
              <p:cNvSpPr txBox="1"/>
              <p:nvPr/>
            </p:nvSpPr>
            <p:spPr>
              <a:xfrm>
                <a:off x="4343583" y="5917638"/>
                <a:ext cx="80088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i="1" dirty="0">
                          <a:latin typeface="Cambria Math" panose="02040503050406030204" pitchFamily="18" charset="0"/>
                        </a:rPr>
                        <m:t>𝐿</m:t>
                      </m:r>
                    </m:oMath>
                  </m:oMathPara>
                </a14:m>
                <a:endParaRPr lang="zh-TW" altLang="en-US" sz="2400" i="1" dirty="0"/>
              </a:p>
            </p:txBody>
          </p:sp>
        </mc:Choice>
        <mc:Fallback xmlns="">
          <p:sp>
            <p:nvSpPr>
              <p:cNvPr id="61" name="文字方塊 60">
                <a:extLst>
                  <a:ext uri="{FF2B5EF4-FFF2-40B4-BE49-F238E27FC236}">
                    <a16:creationId xmlns:a16="http://schemas.microsoft.com/office/drawing/2014/main" id="{7BDFC438-86EB-4C5B-8218-452680A64F75}"/>
                  </a:ext>
                </a:extLst>
              </p:cNvPr>
              <p:cNvSpPr txBox="1">
                <a:spLocks noRot="1" noChangeAspect="1" noMove="1" noResize="1" noEditPoints="1" noAdjustHandles="1" noChangeArrowheads="1" noChangeShapeType="1" noTextEdit="1"/>
              </p:cNvSpPr>
              <p:nvPr/>
            </p:nvSpPr>
            <p:spPr>
              <a:xfrm>
                <a:off x="4343583" y="5917638"/>
                <a:ext cx="800883" cy="461665"/>
              </a:xfrm>
              <a:prstGeom prst="rect">
                <a:avLst/>
              </a:prstGeom>
              <a:blipFill>
                <a:blip r:embed="rId15"/>
                <a:stretch>
                  <a:fillRect/>
                </a:stretch>
              </a:blipFill>
            </p:spPr>
            <p:txBody>
              <a:bodyPr/>
              <a:lstStyle/>
              <a:p>
                <a:r>
                  <a:rPr lang="zh-CN" altLang="en-US">
                    <a:noFill/>
                  </a:rPr>
                  <a:t> </a:t>
                </a:r>
              </a:p>
            </p:txBody>
          </p:sp>
        </mc:Fallback>
      </mc:AlternateContent>
      <p:sp>
        <p:nvSpPr>
          <p:cNvPr id="63" name="文字方塊 62">
            <a:extLst>
              <a:ext uri="{FF2B5EF4-FFF2-40B4-BE49-F238E27FC236}">
                <a16:creationId xmlns:a16="http://schemas.microsoft.com/office/drawing/2014/main" id="{02F8D02F-A372-48AA-BF14-BDEE5E3702BB}"/>
              </a:ext>
            </a:extLst>
          </p:cNvPr>
          <p:cNvSpPr txBox="1"/>
          <p:nvPr/>
        </p:nvSpPr>
        <p:spPr>
          <a:xfrm>
            <a:off x="8535209" y="866181"/>
            <a:ext cx="3518958" cy="369332"/>
          </a:xfrm>
          <a:prstGeom prst="rect">
            <a:avLst/>
          </a:prstGeom>
          <a:noFill/>
        </p:spPr>
        <p:txBody>
          <a:bodyPr wrap="square">
            <a:spAutoFit/>
          </a:bodyPr>
          <a:lstStyle/>
          <a:p>
            <a:r>
              <a:rPr lang="zh-TW" altLang="en-US" dirty="0"/>
              <a:t>https://arxiv.org/abs/1910.12977</a:t>
            </a:r>
          </a:p>
        </p:txBody>
      </p:sp>
    </p:spTree>
    <p:extLst>
      <p:ext uri="{BB962C8B-B14F-4D97-AF65-F5344CB8AC3E}">
        <p14:creationId xmlns:p14="http://schemas.microsoft.com/office/powerpoint/2010/main" val="29898225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8" grpId="0" animBg="1"/>
      <p:bldP spid="39" grpId="0"/>
      <p:bldP spid="40" grpId="0" animBg="1"/>
      <p:bldP spid="41" grpId="0" animBg="1"/>
      <p:bldP spid="42" grpId="0" animBg="1"/>
      <p:bldP spid="43" grpId="0" animBg="1"/>
      <p:bldP spid="47" grpId="0" animBg="1"/>
      <p:bldP spid="48" grpId="0"/>
      <p:bldP spid="55" grpId="0"/>
      <p:bldP spid="56" grpId="0" animBg="1"/>
      <p:bldP spid="57" grpId="0"/>
      <p:bldP spid="58" grpId="0"/>
      <p:bldP spid="60" grpId="0"/>
      <p:bldP spid="6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C66DFCD4-38D6-8CCA-47BF-51351564AC3B}"/>
              </a:ext>
            </a:extLst>
          </p:cNvPr>
          <p:cNvSpPr>
            <a:spLocks noGrp="1"/>
          </p:cNvSpPr>
          <p:nvPr>
            <p:ph sz="quarter" idx="10"/>
          </p:nvPr>
        </p:nvSpPr>
        <p:spPr/>
        <p:txBody>
          <a:bodyPr/>
          <a:lstStyle/>
          <a:p>
            <a:endParaRPr lang="zh-CN" altLang="en-US"/>
          </a:p>
        </p:txBody>
      </p:sp>
      <p:sp>
        <p:nvSpPr>
          <p:cNvPr id="2" name="標題 1">
            <a:extLst>
              <a:ext uri="{FF2B5EF4-FFF2-40B4-BE49-F238E27FC236}">
                <a16:creationId xmlns:a16="http://schemas.microsoft.com/office/drawing/2014/main" id="{D7FD0337-1BD6-4906-BA60-84BF39A9E72C}"/>
              </a:ext>
            </a:extLst>
          </p:cNvPr>
          <p:cNvSpPr>
            <a:spLocks noGrp="1"/>
          </p:cNvSpPr>
          <p:nvPr>
            <p:ph type="title"/>
          </p:nvPr>
        </p:nvSpPr>
        <p:spPr/>
        <p:txBody>
          <a:bodyPr/>
          <a:lstStyle/>
          <a:p>
            <a:r>
              <a:rPr lang="zh-TW" altLang="en-US" dirty="0"/>
              <a:t>应用</a:t>
            </a:r>
            <a:r>
              <a:rPr lang="zh-CN" altLang="en-US" dirty="0"/>
              <a:t>：图像</a:t>
            </a:r>
            <a:endParaRPr lang="zh-TW" altLang="en-US" dirty="0"/>
          </a:p>
        </p:txBody>
      </p:sp>
      <p:sp>
        <p:nvSpPr>
          <p:cNvPr id="4" name="投影片編號版面配置區 3">
            <a:extLst>
              <a:ext uri="{FF2B5EF4-FFF2-40B4-BE49-F238E27FC236}">
                <a16:creationId xmlns:a16="http://schemas.microsoft.com/office/drawing/2014/main" id="{CFFEE9C1-9A45-4C87-8965-C57AD3B7551F}"/>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26</a:t>
            </a:fld>
            <a:endParaRPr lang="zh-TW" altLang="en-US"/>
          </a:p>
        </p:txBody>
      </p:sp>
      <p:sp>
        <p:nvSpPr>
          <p:cNvPr id="5" name="文字方塊 4">
            <a:extLst>
              <a:ext uri="{FF2B5EF4-FFF2-40B4-BE49-F238E27FC236}">
                <a16:creationId xmlns:a16="http://schemas.microsoft.com/office/drawing/2014/main" id="{FF6813FF-E11A-4238-9777-4A4699FCFC59}"/>
              </a:ext>
            </a:extLst>
          </p:cNvPr>
          <p:cNvSpPr txBox="1"/>
          <p:nvPr/>
        </p:nvSpPr>
        <p:spPr>
          <a:xfrm>
            <a:off x="1998181" y="5740840"/>
            <a:ext cx="8561399" cy="646331"/>
          </a:xfrm>
          <a:prstGeom prst="rect">
            <a:avLst/>
          </a:prstGeom>
          <a:noFill/>
        </p:spPr>
        <p:txBody>
          <a:bodyPr wrap="square">
            <a:spAutoFit/>
          </a:bodyPr>
          <a:lstStyle/>
          <a:p>
            <a:r>
              <a:rPr lang="en-US" altLang="zh-TW" dirty="0"/>
              <a:t>Source of image: </a:t>
            </a:r>
            <a:r>
              <a:rPr lang="zh-TW" altLang="en-US" dirty="0"/>
              <a:t>https://www.researchgate.net/figure/Color-image-representation-and-RGB-matrix_fig15_282798184</a:t>
            </a:r>
          </a:p>
        </p:txBody>
      </p:sp>
      <p:pic>
        <p:nvPicPr>
          <p:cNvPr id="6" name="圖片 5">
            <a:extLst>
              <a:ext uri="{FF2B5EF4-FFF2-40B4-BE49-F238E27FC236}">
                <a16:creationId xmlns:a16="http://schemas.microsoft.com/office/drawing/2014/main" id="{4CBE3DC3-8368-472C-8344-0CB0EECBCA9B}"/>
              </a:ext>
            </a:extLst>
          </p:cNvPr>
          <p:cNvPicPr>
            <a:picLocks noChangeAspect="1"/>
          </p:cNvPicPr>
          <p:nvPr/>
        </p:nvPicPr>
        <p:blipFill>
          <a:blip r:embed="rId2"/>
          <a:stretch>
            <a:fillRect/>
          </a:stretch>
        </p:blipFill>
        <p:spPr>
          <a:xfrm>
            <a:off x="1998181" y="2457291"/>
            <a:ext cx="3553321" cy="2286319"/>
          </a:xfrm>
          <a:prstGeom prst="rect">
            <a:avLst/>
          </a:prstGeom>
        </p:spPr>
      </p:pic>
      <p:pic>
        <p:nvPicPr>
          <p:cNvPr id="25" name="圖片 24">
            <a:extLst>
              <a:ext uri="{FF2B5EF4-FFF2-40B4-BE49-F238E27FC236}">
                <a16:creationId xmlns:a16="http://schemas.microsoft.com/office/drawing/2014/main" id="{FBF8E6E8-B7DF-4183-A6DA-3BED95426258}"/>
              </a:ext>
            </a:extLst>
          </p:cNvPr>
          <p:cNvPicPr>
            <a:picLocks noChangeAspect="1"/>
          </p:cNvPicPr>
          <p:nvPr/>
        </p:nvPicPr>
        <p:blipFill>
          <a:blip r:embed="rId3"/>
          <a:stretch>
            <a:fillRect/>
          </a:stretch>
        </p:blipFill>
        <p:spPr>
          <a:xfrm>
            <a:off x="5789931" y="2457290"/>
            <a:ext cx="4544059" cy="2905530"/>
          </a:xfrm>
          <a:prstGeom prst="rect">
            <a:avLst/>
          </a:prstGeom>
        </p:spPr>
      </p:pic>
      <p:grpSp>
        <p:nvGrpSpPr>
          <p:cNvPr id="32" name="群組 31">
            <a:extLst>
              <a:ext uri="{FF2B5EF4-FFF2-40B4-BE49-F238E27FC236}">
                <a16:creationId xmlns:a16="http://schemas.microsoft.com/office/drawing/2014/main" id="{7782D375-1B2B-4B7B-9538-4E5FA790099A}"/>
              </a:ext>
            </a:extLst>
          </p:cNvPr>
          <p:cNvGrpSpPr/>
          <p:nvPr/>
        </p:nvGrpSpPr>
        <p:grpSpPr>
          <a:xfrm>
            <a:off x="8945244" y="2457290"/>
            <a:ext cx="1219201" cy="1264074"/>
            <a:chOff x="7421243" y="2285840"/>
            <a:chExt cx="1219201" cy="1264074"/>
          </a:xfrm>
        </p:grpSpPr>
        <p:cxnSp>
          <p:nvCxnSpPr>
            <p:cNvPr id="27" name="直線接點 26">
              <a:extLst>
                <a:ext uri="{FF2B5EF4-FFF2-40B4-BE49-F238E27FC236}">
                  <a16:creationId xmlns:a16="http://schemas.microsoft.com/office/drawing/2014/main" id="{261E6120-2267-4768-9A17-AF57C9429484}"/>
                </a:ext>
              </a:extLst>
            </p:cNvPr>
            <p:cNvCxnSpPr/>
            <p:nvPr/>
          </p:nvCxnSpPr>
          <p:spPr>
            <a:xfrm flipH="1">
              <a:off x="7421880" y="2285840"/>
              <a:ext cx="899160" cy="9602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94211CA3-720C-4E3D-8F0C-9BF7C525CB25}"/>
                </a:ext>
              </a:extLst>
            </p:cNvPr>
            <p:cNvCxnSpPr/>
            <p:nvPr/>
          </p:nvCxnSpPr>
          <p:spPr>
            <a:xfrm flipH="1">
              <a:off x="7741284" y="2300969"/>
              <a:ext cx="899160" cy="9602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8E624DB4-A21D-4B4E-A78F-EFB206504A94}"/>
                </a:ext>
              </a:extLst>
            </p:cNvPr>
            <p:cNvCxnSpPr/>
            <p:nvPr/>
          </p:nvCxnSpPr>
          <p:spPr>
            <a:xfrm flipH="1">
              <a:off x="7741284" y="2588101"/>
              <a:ext cx="899160" cy="9602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97D0ACA4-9D2B-4334-8F8A-AB332B183AC0}"/>
                </a:ext>
              </a:extLst>
            </p:cNvPr>
            <p:cNvCxnSpPr>
              <a:cxnSpLocks/>
            </p:cNvCxnSpPr>
            <p:nvPr/>
          </p:nvCxnSpPr>
          <p:spPr>
            <a:xfrm>
              <a:off x="7421244" y="3268790"/>
              <a:ext cx="636" cy="2795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5DDC6914-DD66-4BE8-862B-BE98E72BF793}"/>
                </a:ext>
              </a:extLst>
            </p:cNvPr>
            <p:cNvCxnSpPr>
              <a:cxnSpLocks/>
            </p:cNvCxnSpPr>
            <p:nvPr/>
          </p:nvCxnSpPr>
          <p:spPr>
            <a:xfrm>
              <a:off x="7740648" y="3246120"/>
              <a:ext cx="636" cy="2795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1579ACB5-1691-4914-A125-A82E2E2CB659}"/>
                </a:ext>
              </a:extLst>
            </p:cNvPr>
            <p:cNvCxnSpPr>
              <a:cxnSpLocks/>
            </p:cNvCxnSpPr>
            <p:nvPr/>
          </p:nvCxnSpPr>
          <p:spPr>
            <a:xfrm rot="5400000">
              <a:off x="7580628" y="3105656"/>
              <a:ext cx="636" cy="2795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EAD91182-8372-4B5A-AB61-587B211582BF}"/>
                </a:ext>
              </a:extLst>
            </p:cNvPr>
            <p:cNvCxnSpPr>
              <a:cxnSpLocks/>
            </p:cNvCxnSpPr>
            <p:nvPr/>
          </p:nvCxnSpPr>
          <p:spPr>
            <a:xfrm rot="5400000">
              <a:off x="7560721" y="3409800"/>
              <a:ext cx="636" cy="2795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34A39F7F-CC67-4C64-8603-F590B08AB8EA}"/>
                </a:ext>
              </a:extLst>
            </p:cNvPr>
            <p:cNvCxnSpPr>
              <a:cxnSpLocks/>
            </p:cNvCxnSpPr>
            <p:nvPr/>
          </p:nvCxnSpPr>
          <p:spPr>
            <a:xfrm>
              <a:off x="8638536" y="2313591"/>
              <a:ext cx="636" cy="2795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文字方塊 36">
            <a:extLst>
              <a:ext uri="{FF2B5EF4-FFF2-40B4-BE49-F238E27FC236}">
                <a16:creationId xmlns:a16="http://schemas.microsoft.com/office/drawing/2014/main" id="{6AFC3B04-7A38-4A11-AB41-702166128662}"/>
              </a:ext>
            </a:extLst>
          </p:cNvPr>
          <p:cNvSpPr txBox="1"/>
          <p:nvPr/>
        </p:nvSpPr>
        <p:spPr>
          <a:xfrm>
            <a:off x="7466550" y="1556051"/>
            <a:ext cx="2571750" cy="523220"/>
          </a:xfrm>
          <a:prstGeom prst="rect">
            <a:avLst/>
          </a:prstGeom>
          <a:noFill/>
        </p:spPr>
        <p:txBody>
          <a:bodyPr wrap="square" rtlCol="0">
            <a:spAutoFit/>
          </a:bodyPr>
          <a:lstStyle/>
          <a:p>
            <a:r>
              <a:rPr lang="en-US" altLang="zh-TW" sz="2800" dirty="0"/>
              <a:t>This is a vector.</a:t>
            </a:r>
            <a:endParaRPr lang="zh-TW" altLang="en-US" sz="2800" dirty="0"/>
          </a:p>
        </p:txBody>
      </p:sp>
      <p:cxnSp>
        <p:nvCxnSpPr>
          <p:cNvPr id="39" name="直線單箭頭接點 38">
            <a:extLst>
              <a:ext uri="{FF2B5EF4-FFF2-40B4-BE49-F238E27FC236}">
                <a16:creationId xmlns:a16="http://schemas.microsoft.com/office/drawing/2014/main" id="{0A1D94DD-7961-4391-8511-D8734607E51C}"/>
              </a:ext>
            </a:extLst>
          </p:cNvPr>
          <p:cNvCxnSpPr>
            <a:cxnSpLocks/>
          </p:cNvCxnSpPr>
          <p:nvPr/>
        </p:nvCxnSpPr>
        <p:spPr>
          <a:xfrm flipH="1" flipV="1">
            <a:off x="8687406" y="2016877"/>
            <a:ext cx="962439" cy="8581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文字方塊 2">
            <a:extLst>
              <a:ext uri="{FF2B5EF4-FFF2-40B4-BE49-F238E27FC236}">
                <a16:creationId xmlns:a16="http://schemas.microsoft.com/office/drawing/2014/main" id="{E487A8F7-A6A9-48D8-AEAA-2321DD62C29E}"/>
              </a:ext>
            </a:extLst>
          </p:cNvPr>
          <p:cNvSpPr txBox="1"/>
          <p:nvPr/>
        </p:nvSpPr>
        <p:spPr>
          <a:xfrm>
            <a:off x="2195372" y="1600680"/>
            <a:ext cx="3921071" cy="830997"/>
          </a:xfrm>
          <a:prstGeom prst="rect">
            <a:avLst/>
          </a:prstGeom>
          <a:noFill/>
        </p:spPr>
        <p:txBody>
          <a:bodyPr wrap="square" rtlCol="0">
            <a:spAutoFit/>
          </a:bodyPr>
          <a:lstStyle/>
          <a:p>
            <a:r>
              <a:rPr lang="en-US" altLang="zh-TW" sz="2400" dirty="0"/>
              <a:t>An </a:t>
            </a:r>
            <a:r>
              <a:rPr lang="en-US" altLang="zh-TW" sz="2400" b="1" dirty="0"/>
              <a:t>image</a:t>
            </a:r>
            <a:r>
              <a:rPr lang="en-US" altLang="zh-TW" sz="2400" dirty="0"/>
              <a:t> can also be considered as a </a:t>
            </a:r>
            <a:r>
              <a:rPr lang="en-US" altLang="zh-TW" sz="2400" b="1" dirty="0"/>
              <a:t>vector set</a:t>
            </a:r>
            <a:r>
              <a:rPr lang="en-US" altLang="zh-TW" sz="2400" dirty="0"/>
              <a:t>.</a:t>
            </a:r>
            <a:endParaRPr lang="zh-TW" altLang="en-US" sz="2400" dirty="0"/>
          </a:p>
        </p:txBody>
      </p:sp>
    </p:spTree>
    <p:extLst>
      <p:ext uri="{BB962C8B-B14F-4D97-AF65-F5344CB8AC3E}">
        <p14:creationId xmlns:p14="http://schemas.microsoft.com/office/powerpoint/2010/main" val="153112993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35A7C0D-9BDD-89C9-E63E-66FF5BEA455E}"/>
              </a:ext>
            </a:extLst>
          </p:cNvPr>
          <p:cNvSpPr>
            <a:spLocks noGrp="1"/>
          </p:cNvSpPr>
          <p:nvPr>
            <p:ph sz="quarter" idx="10"/>
          </p:nvPr>
        </p:nvSpPr>
        <p:spPr/>
        <p:txBody>
          <a:bodyPr/>
          <a:lstStyle/>
          <a:p>
            <a:endParaRPr lang="zh-CN" altLang="en-US"/>
          </a:p>
        </p:txBody>
      </p:sp>
      <p:sp>
        <p:nvSpPr>
          <p:cNvPr id="2" name="標題 1">
            <a:extLst>
              <a:ext uri="{FF2B5EF4-FFF2-40B4-BE49-F238E27FC236}">
                <a16:creationId xmlns:a16="http://schemas.microsoft.com/office/drawing/2014/main" id="{8513646A-9679-4699-9AC8-9779A1FEEA41}"/>
              </a:ext>
            </a:extLst>
          </p:cNvPr>
          <p:cNvSpPr>
            <a:spLocks noGrp="1"/>
          </p:cNvSpPr>
          <p:nvPr>
            <p:ph type="title"/>
          </p:nvPr>
        </p:nvSpPr>
        <p:spPr/>
        <p:txBody>
          <a:bodyPr/>
          <a:lstStyle/>
          <a:p>
            <a:r>
              <a:rPr lang="en-US" altLang="zh-TW" dirty="0"/>
              <a:t>Self-attention </a:t>
            </a:r>
            <a:r>
              <a:rPr lang="en-US" altLang="zh-TW" dirty="0" err="1"/>
              <a:t>v.s</a:t>
            </a:r>
            <a:r>
              <a:rPr lang="en-US" altLang="zh-TW" dirty="0"/>
              <a:t>. CNN</a:t>
            </a:r>
            <a:endParaRPr lang="zh-TW" altLang="en-US" dirty="0"/>
          </a:p>
        </p:txBody>
      </p:sp>
      <p:sp>
        <p:nvSpPr>
          <p:cNvPr id="4" name="投影片編號版面配置區 3">
            <a:extLst>
              <a:ext uri="{FF2B5EF4-FFF2-40B4-BE49-F238E27FC236}">
                <a16:creationId xmlns:a16="http://schemas.microsoft.com/office/drawing/2014/main" id="{16B97741-07BF-4679-9219-0D6BCC9707ED}"/>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27</a:t>
            </a:fld>
            <a:endParaRPr lang="zh-TW" altLang="en-US"/>
          </a:p>
        </p:txBody>
      </p:sp>
      <p:grpSp>
        <p:nvGrpSpPr>
          <p:cNvPr id="13" name="群組 12">
            <a:extLst>
              <a:ext uri="{FF2B5EF4-FFF2-40B4-BE49-F238E27FC236}">
                <a16:creationId xmlns:a16="http://schemas.microsoft.com/office/drawing/2014/main" id="{3CE3F1F4-8C41-4810-A901-D5B5029CA8DF}"/>
              </a:ext>
            </a:extLst>
          </p:cNvPr>
          <p:cNvGrpSpPr/>
          <p:nvPr/>
        </p:nvGrpSpPr>
        <p:grpSpPr>
          <a:xfrm>
            <a:off x="2287414" y="2525460"/>
            <a:ext cx="3213313" cy="3049126"/>
            <a:chOff x="1651309" y="2498957"/>
            <a:chExt cx="3213313" cy="3049126"/>
          </a:xfrm>
        </p:grpSpPr>
        <p:graphicFrame>
          <p:nvGraphicFramePr>
            <p:cNvPr id="5" name="內容版面配置區 3">
              <a:extLst>
                <a:ext uri="{FF2B5EF4-FFF2-40B4-BE49-F238E27FC236}">
                  <a16:creationId xmlns:a16="http://schemas.microsoft.com/office/drawing/2014/main" id="{5676B0E0-2BF4-4423-B7A3-F911476E0979}"/>
                </a:ext>
              </a:extLst>
            </p:cNvPr>
            <p:cNvGraphicFramePr>
              <a:graphicFrameLocks/>
            </p:cNvGraphicFramePr>
            <p:nvPr/>
          </p:nvGraphicFramePr>
          <p:xfrm>
            <a:off x="1651309" y="2498957"/>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a:solidFill>
                        <a:schemeClr val="accent6">
                          <a:lumMod val="20000"/>
                          <a:lumOff val="80000"/>
                        </a:schemeClr>
                      </a:solidFill>
                    </a:tcPr>
                  </a:tc>
                  <a:tc>
                    <a:txBody>
                      <a:bodyPr/>
                      <a:lstStyle/>
                      <a:p>
                        <a:pPr algn="ctr"/>
                        <a:r>
                          <a:rPr lang="en-US" altLang="zh-TW" sz="2400" dirty="0"/>
                          <a:t>0</a:t>
                        </a:r>
                        <a:endParaRPr lang="zh-TW" altLang="en-US" sz="2400" dirty="0"/>
                      </a:p>
                    </a:txBody>
                    <a:tcPr>
                      <a:solidFill>
                        <a:schemeClr val="accent6">
                          <a:lumMod val="20000"/>
                          <a:lumOff val="80000"/>
                        </a:schemeClr>
                      </a:solidFill>
                    </a:tcPr>
                  </a:tc>
                  <a:tc>
                    <a:txBody>
                      <a:bodyPr/>
                      <a:lstStyle/>
                      <a:p>
                        <a:pPr algn="ctr"/>
                        <a:r>
                          <a:rPr lang="en-US" altLang="zh-TW" sz="2400" dirty="0"/>
                          <a:t>0</a:t>
                        </a:r>
                        <a:endParaRPr lang="zh-TW" altLang="en-US" sz="2400" dirty="0"/>
                      </a:p>
                    </a:txBody>
                    <a:tcPr>
                      <a:solidFill>
                        <a:schemeClr val="accent6">
                          <a:lumMod val="20000"/>
                          <a:lumOff val="80000"/>
                        </a:schemeClr>
                      </a:solidFill>
                    </a:tcPr>
                  </a:tc>
                  <a:tc>
                    <a:txBody>
                      <a:bodyPr/>
                      <a:lstStyle/>
                      <a:p>
                        <a:pPr algn="ctr"/>
                        <a:r>
                          <a:rPr lang="en-US" altLang="zh-TW" sz="2400" dirty="0"/>
                          <a:t>0</a:t>
                        </a:r>
                        <a:endParaRPr lang="zh-TW" altLang="en-US" sz="2400" dirty="0"/>
                      </a:p>
                    </a:txBody>
                    <a:tcPr>
                      <a:solidFill>
                        <a:schemeClr val="accent6">
                          <a:lumMod val="20000"/>
                          <a:lumOff val="80000"/>
                        </a:schemeClr>
                      </a:solidFill>
                    </a:tcPr>
                  </a:tc>
                  <a:tc>
                    <a:txBody>
                      <a:bodyPr/>
                      <a:lstStyle/>
                      <a:p>
                        <a:pPr algn="ctr"/>
                        <a:r>
                          <a:rPr lang="en-US" altLang="zh-TW" sz="2400" dirty="0"/>
                          <a:t>0</a:t>
                        </a:r>
                        <a:endParaRPr lang="zh-TW" altLang="en-US" sz="2400" dirty="0"/>
                      </a:p>
                    </a:txBody>
                    <a:tcPr>
                      <a:solidFill>
                        <a:schemeClr val="accent6">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6">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a:solidFill>
                        <a:schemeClr val="accent6">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6">
                          <a:lumMod val="20000"/>
                          <a:lumOff val="80000"/>
                        </a:schemeClr>
                      </a:solidFill>
                    </a:tcPr>
                  </a:tc>
                  <a:tc>
                    <a:txBody>
                      <a:bodyPr/>
                      <a:lstStyle/>
                      <a:p>
                        <a:pPr algn="ctr"/>
                        <a:r>
                          <a:rPr lang="en-US" altLang="zh-TW" sz="2400" dirty="0"/>
                          <a:t>0</a:t>
                        </a:r>
                        <a:endParaRPr lang="zh-TW" altLang="en-US" sz="2400" dirty="0"/>
                      </a:p>
                    </a:txBody>
                    <a:tcPr>
                      <a:solidFill>
                        <a:schemeClr val="accent6">
                          <a:lumMod val="20000"/>
                          <a:lumOff val="80000"/>
                        </a:schemeClr>
                      </a:solidFill>
                    </a:tcPr>
                  </a:tc>
                  <a:tc>
                    <a:txBody>
                      <a:bodyPr/>
                      <a:lstStyle/>
                      <a:p>
                        <a:pPr algn="ctr"/>
                        <a:r>
                          <a:rPr lang="en-US" altLang="zh-TW" sz="2400" dirty="0"/>
                          <a:t>0</a:t>
                        </a:r>
                        <a:endParaRPr lang="zh-TW" altLang="en-US" sz="2400" dirty="0"/>
                      </a:p>
                    </a:txBody>
                    <a:tcPr>
                      <a:solidFill>
                        <a:schemeClr val="accent6">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6">
                          <a:lumMod val="20000"/>
                          <a:lumOff val="80000"/>
                        </a:schemeClr>
                      </a:solidFill>
                    </a:tcPr>
                  </a:tc>
                  <a:tc>
                    <a:txBody>
                      <a:bodyPr/>
                      <a:lstStyle/>
                      <a:p>
                        <a:pPr algn="ctr"/>
                        <a:r>
                          <a:rPr lang="en-US" altLang="zh-TW" sz="2400" dirty="0"/>
                          <a:t>0</a:t>
                        </a:r>
                        <a:endParaRPr lang="zh-TW" altLang="en-US" sz="2400" dirty="0"/>
                      </a:p>
                    </a:txBody>
                    <a:tcPr>
                      <a:solidFill>
                        <a:schemeClr val="accent6">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a:t>0</a:t>
                        </a:r>
                        <a:endParaRPr lang="zh-TW" altLang="en-US" sz="2400" dirty="0"/>
                      </a:p>
                    </a:txBody>
                    <a:tcPr>
                      <a:solidFill>
                        <a:schemeClr val="accent6">
                          <a:lumMod val="20000"/>
                          <a:lumOff val="80000"/>
                        </a:schemeClr>
                      </a:solidFill>
                    </a:tcPr>
                  </a:tc>
                  <a:tc>
                    <a:txBody>
                      <a:bodyPr/>
                      <a:lstStyle/>
                      <a:p>
                        <a:pPr algn="ctr"/>
                        <a:r>
                          <a:rPr lang="en-US" altLang="zh-TW" sz="2400"/>
                          <a:t>0</a:t>
                        </a:r>
                        <a:endParaRPr lang="zh-TW" altLang="en-US" sz="2400" dirty="0"/>
                      </a:p>
                    </a:txBody>
                    <a:tcPr>
                      <a:solidFill>
                        <a:schemeClr val="accent6">
                          <a:lumMod val="20000"/>
                          <a:lumOff val="80000"/>
                        </a:schemeClr>
                      </a:solidFill>
                    </a:tcPr>
                  </a:tc>
                  <a:tc>
                    <a:txBody>
                      <a:bodyPr/>
                      <a:lstStyle/>
                      <a:p>
                        <a:pPr algn="ctr"/>
                        <a:r>
                          <a:rPr lang="en-US" altLang="zh-TW" sz="2400">
                            <a:solidFill>
                              <a:srgbClr val="0000FF"/>
                            </a:solidFill>
                          </a:rPr>
                          <a:t>1</a:t>
                        </a:r>
                        <a:endParaRPr lang="zh-TW" altLang="en-US" sz="2400" dirty="0">
                          <a:solidFill>
                            <a:srgbClr val="0000FF"/>
                          </a:solidFill>
                        </a:endParaRPr>
                      </a:p>
                    </a:txBody>
                    <a:tcPr>
                      <a:solidFill>
                        <a:schemeClr val="accent6">
                          <a:lumMod val="20000"/>
                          <a:lumOff val="80000"/>
                        </a:schemeClr>
                      </a:solidFill>
                    </a:tcPr>
                  </a:tc>
                  <a:tc>
                    <a:txBody>
                      <a:bodyPr/>
                      <a:lstStyle/>
                      <a:p>
                        <a:pPr algn="ctr"/>
                        <a:r>
                          <a:rPr lang="en-US" altLang="zh-TW" sz="2400">
                            <a:solidFill>
                              <a:srgbClr val="0000FF"/>
                            </a:solidFill>
                          </a:rPr>
                          <a:t>1</a:t>
                        </a:r>
                        <a:endParaRPr lang="zh-TW" altLang="en-US" sz="2400" dirty="0">
                          <a:solidFill>
                            <a:srgbClr val="0000FF"/>
                          </a:solidFill>
                        </a:endParaRPr>
                      </a:p>
                    </a:txBody>
                    <a:tcPr>
                      <a:solidFill>
                        <a:schemeClr val="accent6">
                          <a:lumMod val="20000"/>
                          <a:lumOff val="80000"/>
                        </a:schemeClr>
                      </a:solidFill>
                    </a:tcPr>
                  </a:tc>
                  <a:tc>
                    <a:txBody>
                      <a:bodyPr/>
                      <a:lstStyle/>
                      <a:p>
                        <a:pPr algn="ctr"/>
                        <a:r>
                          <a:rPr lang="en-US" altLang="zh-TW" sz="2400"/>
                          <a:t>0</a:t>
                        </a:r>
                        <a:endParaRPr lang="zh-TW" altLang="en-US" sz="2400" dirty="0"/>
                      </a:p>
                    </a:txBody>
                    <a:tcPr>
                      <a:solidFill>
                        <a:schemeClr val="accent6">
                          <a:lumMod val="20000"/>
                          <a:lumOff val="80000"/>
                        </a:schemeClr>
                      </a:solidFill>
                    </a:tcPr>
                  </a:tc>
                  <a:tc>
                    <a:txBody>
                      <a:bodyPr/>
                      <a:lstStyle/>
                      <a:p>
                        <a:pPr algn="ctr"/>
                        <a:r>
                          <a:rPr lang="en-US" altLang="zh-TW" sz="2400" dirty="0"/>
                          <a:t>0</a:t>
                        </a:r>
                        <a:endParaRPr lang="zh-TW" altLang="en-US" sz="2400" dirty="0"/>
                      </a:p>
                    </a:txBody>
                    <a:tcPr>
                      <a:solidFill>
                        <a:schemeClr val="accent6">
                          <a:lumMod val="20000"/>
                          <a:lumOff val="80000"/>
                        </a:schemeClr>
                      </a:solidFill>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6">
                          <a:lumMod val="20000"/>
                          <a:lumOff val="80000"/>
                        </a:schemeClr>
                      </a:solidFill>
                    </a:tcPr>
                  </a:tc>
                  <a:tc>
                    <a:txBody>
                      <a:bodyPr/>
                      <a:lstStyle/>
                      <a:p>
                        <a:pPr algn="ctr"/>
                        <a:r>
                          <a:rPr lang="en-US" altLang="zh-TW" sz="2400" dirty="0"/>
                          <a:t>0</a:t>
                        </a:r>
                        <a:endParaRPr lang="zh-TW" altLang="en-US" sz="2400" dirty="0"/>
                      </a:p>
                    </a:txBody>
                    <a:tcPr>
                      <a:solidFill>
                        <a:schemeClr val="accent6">
                          <a:lumMod val="20000"/>
                          <a:lumOff val="80000"/>
                        </a:schemeClr>
                      </a:solidFill>
                    </a:tcPr>
                  </a:tc>
                  <a:tc>
                    <a:txBody>
                      <a:bodyPr/>
                      <a:lstStyle/>
                      <a:p>
                        <a:pPr algn="ctr"/>
                        <a:r>
                          <a:rPr lang="en-US" altLang="zh-TW" sz="2400" dirty="0"/>
                          <a:t>0</a:t>
                        </a:r>
                        <a:endParaRPr lang="zh-TW" altLang="en-US" sz="2400" dirty="0"/>
                      </a:p>
                    </a:txBody>
                    <a:tcPr>
                      <a:solidFill>
                        <a:schemeClr val="accent6">
                          <a:lumMod val="20000"/>
                          <a:lumOff val="80000"/>
                        </a:schemeClr>
                      </a:solidFill>
                    </a:tcPr>
                  </a:tc>
                  <a:tc>
                    <a:txBody>
                      <a:bodyPr/>
                      <a:lstStyle/>
                      <a:p>
                        <a:pPr algn="ctr"/>
                        <a:r>
                          <a:rPr lang="en-US" altLang="zh-TW" sz="2400" dirty="0"/>
                          <a:t>0</a:t>
                        </a:r>
                        <a:endParaRPr lang="zh-TW" altLang="en-US" sz="2400" dirty="0"/>
                      </a:p>
                    </a:txBody>
                    <a:tcPr>
                      <a:solidFill>
                        <a:schemeClr val="accent6">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6">
                          <a:lumMod val="20000"/>
                          <a:lumOff val="80000"/>
                        </a:schemeClr>
                      </a:solidFill>
                    </a:tcPr>
                  </a:tc>
                  <a:tc>
                    <a:txBody>
                      <a:bodyPr/>
                      <a:lstStyle/>
                      <a:p>
                        <a:pPr algn="ctr"/>
                        <a:r>
                          <a:rPr lang="en-US" altLang="zh-TW" sz="2400" dirty="0"/>
                          <a:t>0</a:t>
                        </a:r>
                        <a:endParaRPr lang="zh-TW" altLang="en-US" sz="2400" dirty="0"/>
                      </a:p>
                    </a:txBody>
                    <a:tcPr>
                      <a:solidFill>
                        <a:schemeClr val="accent6">
                          <a:lumMod val="20000"/>
                          <a:lumOff val="80000"/>
                        </a:schemeClr>
                      </a:solidFill>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a:solidFill>
                        <a:schemeClr val="accent6">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6">
                          <a:lumMod val="20000"/>
                          <a:lumOff val="80000"/>
                        </a:schemeClr>
                      </a:solidFill>
                    </a:tcPr>
                  </a:tc>
                  <a:tc>
                    <a:txBody>
                      <a:bodyPr/>
                      <a:lstStyle/>
                      <a:p>
                        <a:pPr algn="ctr"/>
                        <a:r>
                          <a:rPr lang="en-US" altLang="zh-TW" sz="2400" dirty="0"/>
                          <a:t>0</a:t>
                        </a:r>
                        <a:endParaRPr lang="zh-TW" altLang="en-US" sz="2400" dirty="0"/>
                      </a:p>
                    </a:txBody>
                    <a:tcPr>
                      <a:solidFill>
                        <a:schemeClr val="accent6">
                          <a:lumMod val="20000"/>
                          <a:lumOff val="80000"/>
                        </a:schemeClr>
                      </a:solidFill>
                    </a:tcPr>
                  </a:tc>
                  <a:tc>
                    <a:txBody>
                      <a:bodyPr/>
                      <a:lstStyle/>
                      <a:p>
                        <a:pPr algn="ctr"/>
                        <a:r>
                          <a:rPr lang="en-US" altLang="zh-TW" sz="2400" dirty="0"/>
                          <a:t>0</a:t>
                        </a:r>
                        <a:endParaRPr lang="zh-TW" altLang="en-US" sz="2400" dirty="0"/>
                      </a:p>
                    </a:txBody>
                    <a:tcPr>
                      <a:solidFill>
                        <a:schemeClr val="accent6">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6">
                          <a:lumMod val="20000"/>
                          <a:lumOff val="80000"/>
                        </a:schemeClr>
                      </a:solidFill>
                    </a:tcPr>
                  </a:tc>
                  <a:tc>
                    <a:txBody>
                      <a:bodyPr/>
                      <a:lstStyle/>
                      <a:p>
                        <a:pPr algn="ctr"/>
                        <a:r>
                          <a:rPr lang="en-US" altLang="zh-TW" sz="2400" dirty="0"/>
                          <a:t>0</a:t>
                        </a:r>
                        <a:endParaRPr lang="zh-TW" altLang="en-US" sz="2400" dirty="0"/>
                      </a:p>
                    </a:txBody>
                    <a:tcPr>
                      <a:solidFill>
                        <a:schemeClr val="accent6">
                          <a:lumMod val="20000"/>
                          <a:lumOff val="80000"/>
                        </a:schemeClr>
                      </a:solidFill>
                    </a:tcPr>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a:solidFill>
                        <a:schemeClr val="accent6">
                          <a:lumMod val="20000"/>
                          <a:lumOff val="80000"/>
                        </a:schemeClr>
                      </a:solidFill>
                    </a:tcPr>
                  </a:tc>
                  <a:tc>
                    <a:txBody>
                      <a:bodyPr/>
                      <a:lstStyle/>
                      <a:p>
                        <a:pPr algn="ctr"/>
                        <a:r>
                          <a:rPr lang="en-US" altLang="zh-TW" sz="2400" dirty="0"/>
                          <a:t>0</a:t>
                        </a:r>
                        <a:endParaRPr lang="zh-TW" altLang="en-US" sz="2400" dirty="0"/>
                      </a:p>
                    </a:txBody>
                    <a:tcPr>
                      <a:solidFill>
                        <a:schemeClr val="accent6">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6">
                          <a:lumMod val="20000"/>
                          <a:lumOff val="80000"/>
                        </a:schemeClr>
                      </a:solidFill>
                    </a:tcPr>
                  </a:tc>
                  <a:tc>
                    <a:txBody>
                      <a:bodyPr/>
                      <a:lstStyle/>
                      <a:p>
                        <a:pPr algn="ctr"/>
                        <a:r>
                          <a:rPr lang="en-US" altLang="zh-TW" sz="2400" dirty="0"/>
                          <a:t>0</a:t>
                        </a:r>
                        <a:endParaRPr lang="zh-TW" altLang="en-US" sz="2400" dirty="0"/>
                      </a:p>
                    </a:txBody>
                    <a:tcPr>
                      <a:solidFill>
                        <a:schemeClr val="accent6">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6">
                          <a:lumMod val="20000"/>
                          <a:lumOff val="80000"/>
                        </a:schemeClr>
                      </a:solidFill>
                    </a:tcPr>
                  </a:tc>
                  <a:tc>
                    <a:txBody>
                      <a:bodyPr/>
                      <a:lstStyle/>
                      <a:p>
                        <a:pPr algn="ctr"/>
                        <a:r>
                          <a:rPr lang="en-US" altLang="zh-TW" sz="2400" dirty="0"/>
                          <a:t>0</a:t>
                        </a:r>
                        <a:endParaRPr lang="zh-TW" altLang="en-US" sz="2400" dirty="0"/>
                      </a:p>
                    </a:txBody>
                    <a:tcPr>
                      <a:solidFill>
                        <a:schemeClr val="accent6">
                          <a:lumMod val="20000"/>
                          <a:lumOff val="80000"/>
                        </a:schemeClr>
                      </a:solidFill>
                    </a:tcPr>
                  </a:tc>
                  <a:extLst>
                    <a:ext uri="{0D108BD9-81ED-4DB2-BD59-A6C34878D82A}">
                      <a16:rowId xmlns:a16="http://schemas.microsoft.com/office/drawing/2014/main" val="10005"/>
                    </a:ext>
                  </a:extLst>
                </a:tr>
              </a:tbl>
            </a:graphicData>
          </a:graphic>
        </p:graphicFrame>
        <p:graphicFrame>
          <p:nvGraphicFramePr>
            <p:cNvPr id="7" name="內容版面配置區 3">
              <a:extLst>
                <a:ext uri="{FF2B5EF4-FFF2-40B4-BE49-F238E27FC236}">
                  <a16:creationId xmlns:a16="http://schemas.microsoft.com/office/drawing/2014/main" id="{784FFAF1-4AAD-4C24-AC7E-FD3313BC9275}"/>
                </a:ext>
              </a:extLst>
            </p:cNvPr>
            <p:cNvGraphicFramePr>
              <a:graphicFrameLocks/>
            </p:cNvGraphicFramePr>
            <p:nvPr/>
          </p:nvGraphicFramePr>
          <p:xfrm>
            <a:off x="1806431" y="2662468"/>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a:solidFill>
                        <a:schemeClr val="accent2">
                          <a:lumMod val="20000"/>
                          <a:lumOff val="80000"/>
                        </a:schemeClr>
                      </a:solidFill>
                    </a:tcPr>
                  </a:tc>
                  <a:tc>
                    <a:txBody>
                      <a:bodyPr/>
                      <a:lstStyle/>
                      <a:p>
                        <a:pPr algn="ctr"/>
                        <a:r>
                          <a:rPr lang="en-US" altLang="zh-TW" sz="2400" dirty="0"/>
                          <a:t>0</a:t>
                        </a:r>
                        <a:endParaRPr lang="zh-TW" altLang="en-US" sz="2400" dirty="0"/>
                      </a:p>
                    </a:txBody>
                    <a:tcPr>
                      <a:solidFill>
                        <a:schemeClr val="accent2">
                          <a:lumMod val="20000"/>
                          <a:lumOff val="80000"/>
                        </a:schemeClr>
                      </a:solidFill>
                    </a:tcPr>
                  </a:tc>
                  <a:tc>
                    <a:txBody>
                      <a:bodyPr/>
                      <a:lstStyle/>
                      <a:p>
                        <a:pPr algn="ctr"/>
                        <a:r>
                          <a:rPr lang="en-US" altLang="zh-TW" sz="2400" dirty="0"/>
                          <a:t>0</a:t>
                        </a:r>
                        <a:endParaRPr lang="zh-TW" altLang="en-US" sz="2400" dirty="0"/>
                      </a:p>
                    </a:txBody>
                    <a:tcPr>
                      <a:solidFill>
                        <a:schemeClr val="accent2">
                          <a:lumMod val="20000"/>
                          <a:lumOff val="80000"/>
                        </a:schemeClr>
                      </a:solidFill>
                    </a:tcPr>
                  </a:tc>
                  <a:tc>
                    <a:txBody>
                      <a:bodyPr/>
                      <a:lstStyle/>
                      <a:p>
                        <a:pPr algn="ctr"/>
                        <a:r>
                          <a:rPr lang="en-US" altLang="zh-TW" sz="2400" dirty="0"/>
                          <a:t>0</a:t>
                        </a:r>
                        <a:endParaRPr lang="zh-TW" altLang="en-US" sz="2400" dirty="0"/>
                      </a:p>
                    </a:txBody>
                    <a:tcPr>
                      <a:solidFill>
                        <a:schemeClr val="accent2">
                          <a:lumMod val="20000"/>
                          <a:lumOff val="80000"/>
                        </a:schemeClr>
                      </a:solidFill>
                    </a:tcPr>
                  </a:tc>
                  <a:tc>
                    <a:txBody>
                      <a:bodyPr/>
                      <a:lstStyle/>
                      <a:p>
                        <a:pPr algn="ctr"/>
                        <a:r>
                          <a:rPr lang="en-US" altLang="zh-TW" sz="2400" dirty="0"/>
                          <a:t>0</a:t>
                        </a:r>
                        <a:endParaRPr lang="zh-TW" altLang="en-US" sz="2400" dirty="0"/>
                      </a:p>
                    </a:txBody>
                    <a:tcPr>
                      <a:solidFill>
                        <a:schemeClr val="accent2">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a:solidFill>
                        <a:schemeClr val="accent2">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2">
                          <a:lumMod val="20000"/>
                          <a:lumOff val="80000"/>
                        </a:schemeClr>
                      </a:solidFill>
                    </a:tcPr>
                  </a:tc>
                  <a:tc>
                    <a:txBody>
                      <a:bodyPr/>
                      <a:lstStyle/>
                      <a:p>
                        <a:pPr algn="ctr"/>
                        <a:r>
                          <a:rPr lang="en-US" altLang="zh-TW" sz="2400" dirty="0"/>
                          <a:t>0</a:t>
                        </a:r>
                        <a:endParaRPr lang="zh-TW" altLang="en-US" sz="2400" dirty="0"/>
                      </a:p>
                    </a:txBody>
                    <a:tcPr>
                      <a:solidFill>
                        <a:schemeClr val="accent2">
                          <a:lumMod val="20000"/>
                          <a:lumOff val="80000"/>
                        </a:schemeClr>
                      </a:solidFill>
                    </a:tcPr>
                  </a:tc>
                  <a:tc>
                    <a:txBody>
                      <a:bodyPr/>
                      <a:lstStyle/>
                      <a:p>
                        <a:pPr algn="ctr"/>
                        <a:r>
                          <a:rPr lang="en-US" altLang="zh-TW" sz="2400" dirty="0"/>
                          <a:t>0</a:t>
                        </a:r>
                        <a:endParaRPr lang="zh-TW" altLang="en-US" sz="2400" dirty="0"/>
                      </a:p>
                    </a:txBody>
                    <a:tcPr>
                      <a:solidFill>
                        <a:schemeClr val="accent2">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2">
                          <a:lumMod val="20000"/>
                          <a:lumOff val="80000"/>
                        </a:schemeClr>
                      </a:solidFill>
                    </a:tcPr>
                  </a:tc>
                  <a:tc>
                    <a:txBody>
                      <a:bodyPr/>
                      <a:lstStyle/>
                      <a:p>
                        <a:pPr algn="ctr"/>
                        <a:r>
                          <a:rPr lang="en-US" altLang="zh-TW" sz="2400" dirty="0"/>
                          <a:t>0</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a:t>0</a:t>
                        </a:r>
                        <a:endParaRPr lang="zh-TW" altLang="en-US" sz="2400" dirty="0"/>
                      </a:p>
                    </a:txBody>
                    <a:tcPr>
                      <a:solidFill>
                        <a:schemeClr val="accent2">
                          <a:lumMod val="20000"/>
                          <a:lumOff val="80000"/>
                        </a:schemeClr>
                      </a:solidFill>
                    </a:tcPr>
                  </a:tc>
                  <a:tc>
                    <a:txBody>
                      <a:bodyPr/>
                      <a:lstStyle/>
                      <a:p>
                        <a:pPr algn="ctr"/>
                        <a:r>
                          <a:rPr lang="en-US" altLang="zh-TW" sz="2400"/>
                          <a:t>0</a:t>
                        </a:r>
                        <a:endParaRPr lang="zh-TW" altLang="en-US" sz="2400" dirty="0"/>
                      </a:p>
                    </a:txBody>
                    <a:tcPr>
                      <a:solidFill>
                        <a:schemeClr val="accent2">
                          <a:lumMod val="20000"/>
                          <a:lumOff val="80000"/>
                        </a:schemeClr>
                      </a:solidFill>
                    </a:tcPr>
                  </a:tc>
                  <a:tc>
                    <a:txBody>
                      <a:bodyPr/>
                      <a:lstStyle/>
                      <a:p>
                        <a:pPr algn="ctr"/>
                        <a:r>
                          <a:rPr lang="en-US" altLang="zh-TW" sz="2400">
                            <a:solidFill>
                              <a:srgbClr val="0000FF"/>
                            </a:solidFill>
                          </a:rPr>
                          <a:t>1</a:t>
                        </a:r>
                        <a:endParaRPr lang="zh-TW" altLang="en-US" sz="2400" dirty="0">
                          <a:solidFill>
                            <a:srgbClr val="0000FF"/>
                          </a:solidFill>
                        </a:endParaRPr>
                      </a:p>
                    </a:txBody>
                    <a:tcPr>
                      <a:solidFill>
                        <a:schemeClr val="accent2">
                          <a:lumMod val="20000"/>
                          <a:lumOff val="80000"/>
                        </a:schemeClr>
                      </a:solidFill>
                    </a:tcPr>
                  </a:tc>
                  <a:tc>
                    <a:txBody>
                      <a:bodyPr/>
                      <a:lstStyle/>
                      <a:p>
                        <a:pPr algn="ctr"/>
                        <a:r>
                          <a:rPr lang="en-US" altLang="zh-TW" sz="2400">
                            <a:solidFill>
                              <a:srgbClr val="0000FF"/>
                            </a:solidFill>
                          </a:rPr>
                          <a:t>1</a:t>
                        </a:r>
                        <a:endParaRPr lang="zh-TW" altLang="en-US" sz="2400" dirty="0">
                          <a:solidFill>
                            <a:srgbClr val="0000FF"/>
                          </a:solidFill>
                        </a:endParaRPr>
                      </a:p>
                    </a:txBody>
                    <a:tcPr>
                      <a:solidFill>
                        <a:schemeClr val="accent2">
                          <a:lumMod val="20000"/>
                          <a:lumOff val="80000"/>
                        </a:schemeClr>
                      </a:solidFill>
                    </a:tcPr>
                  </a:tc>
                  <a:tc>
                    <a:txBody>
                      <a:bodyPr/>
                      <a:lstStyle/>
                      <a:p>
                        <a:pPr algn="ctr"/>
                        <a:r>
                          <a:rPr lang="en-US" altLang="zh-TW" sz="2400"/>
                          <a:t>0</a:t>
                        </a:r>
                        <a:endParaRPr lang="zh-TW" altLang="en-US" sz="2400" dirty="0"/>
                      </a:p>
                    </a:txBody>
                    <a:tcPr>
                      <a:solidFill>
                        <a:schemeClr val="accent2">
                          <a:lumMod val="20000"/>
                          <a:lumOff val="80000"/>
                        </a:schemeClr>
                      </a:solidFill>
                    </a:tcPr>
                  </a:tc>
                  <a:tc>
                    <a:txBody>
                      <a:bodyPr/>
                      <a:lstStyle/>
                      <a:p>
                        <a:pPr algn="ctr"/>
                        <a:r>
                          <a:rPr lang="en-US" altLang="zh-TW" sz="2400" dirty="0"/>
                          <a:t>0</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2">
                          <a:lumMod val="20000"/>
                          <a:lumOff val="80000"/>
                        </a:schemeClr>
                      </a:solidFill>
                    </a:tcPr>
                  </a:tc>
                  <a:tc>
                    <a:txBody>
                      <a:bodyPr/>
                      <a:lstStyle/>
                      <a:p>
                        <a:pPr algn="ctr"/>
                        <a:r>
                          <a:rPr lang="en-US" altLang="zh-TW" sz="2400" dirty="0"/>
                          <a:t>0</a:t>
                        </a:r>
                        <a:endParaRPr lang="zh-TW" altLang="en-US" sz="2400" dirty="0"/>
                      </a:p>
                    </a:txBody>
                    <a:tcPr>
                      <a:solidFill>
                        <a:schemeClr val="accent2">
                          <a:lumMod val="20000"/>
                          <a:lumOff val="80000"/>
                        </a:schemeClr>
                      </a:solidFill>
                    </a:tcPr>
                  </a:tc>
                  <a:tc>
                    <a:txBody>
                      <a:bodyPr/>
                      <a:lstStyle/>
                      <a:p>
                        <a:pPr algn="ctr"/>
                        <a:r>
                          <a:rPr lang="en-US" altLang="zh-TW" sz="2400" dirty="0"/>
                          <a:t>0</a:t>
                        </a:r>
                        <a:endParaRPr lang="zh-TW" altLang="en-US" sz="2400" dirty="0"/>
                      </a:p>
                    </a:txBody>
                    <a:tcPr>
                      <a:solidFill>
                        <a:schemeClr val="accent2">
                          <a:lumMod val="20000"/>
                          <a:lumOff val="80000"/>
                        </a:schemeClr>
                      </a:solidFill>
                    </a:tcPr>
                  </a:tc>
                  <a:tc>
                    <a:txBody>
                      <a:bodyPr/>
                      <a:lstStyle/>
                      <a:p>
                        <a:pPr algn="ctr"/>
                        <a:r>
                          <a:rPr lang="en-US" altLang="zh-TW" sz="2400" dirty="0"/>
                          <a:t>0</a:t>
                        </a:r>
                        <a:endParaRPr lang="zh-TW" altLang="en-US" sz="2400" dirty="0"/>
                      </a:p>
                    </a:txBody>
                    <a:tcPr>
                      <a:solidFill>
                        <a:schemeClr val="accent2">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2">
                          <a:lumMod val="20000"/>
                          <a:lumOff val="80000"/>
                        </a:schemeClr>
                      </a:solidFill>
                    </a:tcPr>
                  </a:tc>
                  <a:tc>
                    <a:txBody>
                      <a:bodyPr/>
                      <a:lstStyle/>
                      <a:p>
                        <a:pPr algn="ctr"/>
                        <a:r>
                          <a:rPr lang="en-US" altLang="zh-TW" sz="2400" dirty="0"/>
                          <a:t>0</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a:solidFill>
                        <a:schemeClr val="accent2">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2">
                          <a:lumMod val="20000"/>
                          <a:lumOff val="80000"/>
                        </a:schemeClr>
                      </a:solidFill>
                    </a:tcPr>
                  </a:tc>
                  <a:tc>
                    <a:txBody>
                      <a:bodyPr/>
                      <a:lstStyle/>
                      <a:p>
                        <a:pPr algn="ctr"/>
                        <a:r>
                          <a:rPr lang="en-US" altLang="zh-TW" sz="2400" dirty="0"/>
                          <a:t>0</a:t>
                        </a:r>
                        <a:endParaRPr lang="zh-TW" altLang="en-US" sz="2400" dirty="0"/>
                      </a:p>
                    </a:txBody>
                    <a:tcPr>
                      <a:solidFill>
                        <a:schemeClr val="accent2">
                          <a:lumMod val="20000"/>
                          <a:lumOff val="80000"/>
                        </a:schemeClr>
                      </a:solidFill>
                    </a:tcPr>
                  </a:tc>
                  <a:tc>
                    <a:txBody>
                      <a:bodyPr/>
                      <a:lstStyle/>
                      <a:p>
                        <a:pPr algn="ctr"/>
                        <a:r>
                          <a:rPr lang="en-US" altLang="zh-TW" sz="2400" dirty="0"/>
                          <a:t>0</a:t>
                        </a:r>
                        <a:endParaRPr lang="zh-TW" altLang="en-US" sz="2400" dirty="0"/>
                      </a:p>
                    </a:txBody>
                    <a:tcPr>
                      <a:solidFill>
                        <a:schemeClr val="accent2">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2">
                          <a:lumMod val="20000"/>
                          <a:lumOff val="80000"/>
                        </a:schemeClr>
                      </a:solidFill>
                    </a:tcPr>
                  </a:tc>
                  <a:tc>
                    <a:txBody>
                      <a:bodyPr/>
                      <a:lstStyle/>
                      <a:p>
                        <a:pPr algn="ctr"/>
                        <a:r>
                          <a:rPr lang="en-US" altLang="zh-TW" sz="2400" dirty="0"/>
                          <a:t>0</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a:solidFill>
                        <a:schemeClr val="accent2">
                          <a:lumMod val="20000"/>
                          <a:lumOff val="80000"/>
                        </a:schemeClr>
                      </a:solidFill>
                    </a:tcPr>
                  </a:tc>
                  <a:tc>
                    <a:txBody>
                      <a:bodyPr/>
                      <a:lstStyle/>
                      <a:p>
                        <a:pPr algn="ctr"/>
                        <a:r>
                          <a:rPr lang="en-US" altLang="zh-TW" sz="2400" dirty="0"/>
                          <a:t>0</a:t>
                        </a:r>
                        <a:endParaRPr lang="zh-TW" altLang="en-US" sz="2400" dirty="0"/>
                      </a:p>
                    </a:txBody>
                    <a:tcPr>
                      <a:solidFill>
                        <a:schemeClr val="accent2">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2">
                          <a:lumMod val="20000"/>
                          <a:lumOff val="80000"/>
                        </a:schemeClr>
                      </a:solidFill>
                    </a:tcPr>
                  </a:tc>
                  <a:tc>
                    <a:txBody>
                      <a:bodyPr/>
                      <a:lstStyle/>
                      <a:p>
                        <a:pPr algn="ctr"/>
                        <a:r>
                          <a:rPr lang="en-US" altLang="zh-TW" sz="2400" dirty="0"/>
                          <a:t>0</a:t>
                        </a:r>
                        <a:endParaRPr lang="zh-TW" altLang="en-US" sz="2400" dirty="0"/>
                      </a:p>
                    </a:txBody>
                    <a:tcPr>
                      <a:solidFill>
                        <a:schemeClr val="accent2">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2">
                          <a:lumMod val="20000"/>
                          <a:lumOff val="80000"/>
                        </a:schemeClr>
                      </a:solidFill>
                    </a:tcPr>
                  </a:tc>
                  <a:tc>
                    <a:txBody>
                      <a:bodyPr/>
                      <a:lstStyle/>
                      <a:p>
                        <a:pPr algn="ctr"/>
                        <a:r>
                          <a:rPr lang="en-US" altLang="zh-TW" sz="2400" dirty="0"/>
                          <a:t>0</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5"/>
                    </a:ext>
                  </a:extLst>
                </a:tr>
              </a:tbl>
            </a:graphicData>
          </a:graphic>
        </p:graphicFrame>
        <p:graphicFrame>
          <p:nvGraphicFramePr>
            <p:cNvPr id="8" name="內容版面配置區 3">
              <a:extLst>
                <a:ext uri="{FF2B5EF4-FFF2-40B4-BE49-F238E27FC236}">
                  <a16:creationId xmlns:a16="http://schemas.microsoft.com/office/drawing/2014/main" id="{59FA4C33-50DE-46B9-8AB3-910CC2E0A4B4}"/>
                </a:ext>
              </a:extLst>
            </p:cNvPr>
            <p:cNvGraphicFramePr>
              <a:graphicFrameLocks/>
            </p:cNvGraphicFramePr>
            <p:nvPr/>
          </p:nvGraphicFramePr>
          <p:xfrm>
            <a:off x="1990652" y="2804883"/>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a:solidFill>
                        <a:schemeClr val="accent5">
                          <a:lumMod val="20000"/>
                          <a:lumOff val="80000"/>
                        </a:schemeClr>
                      </a:solidFill>
                    </a:tcPr>
                  </a:tc>
                  <a:tc>
                    <a:txBody>
                      <a:bodyPr/>
                      <a:lstStyle/>
                      <a:p>
                        <a:pPr algn="ctr"/>
                        <a:r>
                          <a:rPr lang="en-US" altLang="zh-TW" sz="2400" dirty="0"/>
                          <a:t>0</a:t>
                        </a:r>
                        <a:endParaRPr lang="zh-TW" altLang="en-US" sz="2400" dirty="0"/>
                      </a:p>
                    </a:txBody>
                    <a:tcPr>
                      <a:solidFill>
                        <a:schemeClr val="accent5">
                          <a:lumMod val="20000"/>
                          <a:lumOff val="80000"/>
                        </a:schemeClr>
                      </a:solidFill>
                    </a:tcPr>
                  </a:tc>
                  <a:tc>
                    <a:txBody>
                      <a:bodyPr/>
                      <a:lstStyle/>
                      <a:p>
                        <a:pPr algn="ctr"/>
                        <a:r>
                          <a:rPr lang="en-US" altLang="zh-TW" sz="2400" dirty="0"/>
                          <a:t>0</a:t>
                        </a:r>
                        <a:endParaRPr lang="zh-TW" altLang="en-US" sz="2400" dirty="0"/>
                      </a:p>
                    </a:txBody>
                    <a:tcPr>
                      <a:solidFill>
                        <a:schemeClr val="accent5">
                          <a:lumMod val="20000"/>
                          <a:lumOff val="80000"/>
                        </a:schemeClr>
                      </a:solidFill>
                    </a:tcPr>
                  </a:tc>
                  <a:tc>
                    <a:txBody>
                      <a:bodyPr/>
                      <a:lstStyle/>
                      <a:p>
                        <a:pPr algn="ctr"/>
                        <a:r>
                          <a:rPr lang="en-US" altLang="zh-TW" sz="2400" dirty="0"/>
                          <a:t>0</a:t>
                        </a:r>
                        <a:endParaRPr lang="zh-TW" altLang="en-US" sz="2400" dirty="0"/>
                      </a:p>
                    </a:txBody>
                    <a:tcPr>
                      <a:solidFill>
                        <a:schemeClr val="accent5">
                          <a:lumMod val="20000"/>
                          <a:lumOff val="80000"/>
                        </a:schemeClr>
                      </a:solidFill>
                    </a:tcPr>
                  </a:tc>
                  <a:tc>
                    <a:txBody>
                      <a:bodyPr/>
                      <a:lstStyle/>
                      <a:p>
                        <a:pPr algn="ctr"/>
                        <a:r>
                          <a:rPr lang="en-US" altLang="zh-TW" sz="2400" dirty="0"/>
                          <a:t>0</a:t>
                        </a:r>
                        <a:endParaRPr lang="zh-TW" altLang="en-US" sz="2400" dirty="0"/>
                      </a:p>
                    </a:txBody>
                    <a:tcPr>
                      <a:solidFill>
                        <a:schemeClr val="accent5">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a:solidFill>
                        <a:schemeClr val="accent5">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5">
                          <a:lumMod val="20000"/>
                          <a:lumOff val="80000"/>
                        </a:schemeClr>
                      </a:solidFill>
                    </a:tcPr>
                  </a:tc>
                  <a:tc>
                    <a:txBody>
                      <a:bodyPr/>
                      <a:lstStyle/>
                      <a:p>
                        <a:pPr algn="ctr"/>
                        <a:r>
                          <a:rPr lang="en-US" altLang="zh-TW" sz="2400" dirty="0"/>
                          <a:t>0</a:t>
                        </a:r>
                        <a:endParaRPr lang="zh-TW" altLang="en-US" sz="2400" dirty="0"/>
                      </a:p>
                    </a:txBody>
                    <a:tcPr>
                      <a:solidFill>
                        <a:schemeClr val="accent5">
                          <a:lumMod val="20000"/>
                          <a:lumOff val="80000"/>
                        </a:schemeClr>
                      </a:solidFill>
                    </a:tcPr>
                  </a:tc>
                  <a:tc>
                    <a:txBody>
                      <a:bodyPr/>
                      <a:lstStyle/>
                      <a:p>
                        <a:pPr algn="ctr"/>
                        <a:r>
                          <a:rPr lang="en-US" altLang="zh-TW" sz="2400" dirty="0"/>
                          <a:t>0</a:t>
                        </a:r>
                        <a:endParaRPr lang="zh-TW" altLang="en-US" sz="2400" dirty="0"/>
                      </a:p>
                    </a:txBody>
                    <a:tcPr>
                      <a:solidFill>
                        <a:schemeClr val="accent5">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5">
                          <a:lumMod val="20000"/>
                          <a:lumOff val="80000"/>
                        </a:schemeClr>
                      </a:solidFill>
                    </a:tcPr>
                  </a:tc>
                  <a:tc>
                    <a:txBody>
                      <a:bodyPr/>
                      <a:lstStyle/>
                      <a:p>
                        <a:pPr algn="ctr"/>
                        <a:r>
                          <a:rPr lang="en-US" altLang="zh-TW" sz="2400" dirty="0"/>
                          <a:t>0</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a:t>0</a:t>
                        </a:r>
                        <a:endParaRPr lang="zh-TW" altLang="en-US" sz="2400" dirty="0"/>
                      </a:p>
                    </a:txBody>
                    <a:tcPr>
                      <a:solidFill>
                        <a:schemeClr val="accent5">
                          <a:lumMod val="20000"/>
                          <a:lumOff val="80000"/>
                        </a:schemeClr>
                      </a:solidFill>
                    </a:tcPr>
                  </a:tc>
                  <a:tc>
                    <a:txBody>
                      <a:bodyPr/>
                      <a:lstStyle/>
                      <a:p>
                        <a:pPr algn="ctr"/>
                        <a:r>
                          <a:rPr lang="en-US" altLang="zh-TW" sz="2400"/>
                          <a:t>0</a:t>
                        </a:r>
                        <a:endParaRPr lang="zh-TW" altLang="en-US" sz="2400" dirty="0"/>
                      </a:p>
                    </a:txBody>
                    <a:tcPr>
                      <a:solidFill>
                        <a:schemeClr val="accent5">
                          <a:lumMod val="20000"/>
                          <a:lumOff val="80000"/>
                        </a:schemeClr>
                      </a:solidFill>
                    </a:tcPr>
                  </a:tc>
                  <a:tc>
                    <a:txBody>
                      <a:bodyPr/>
                      <a:lstStyle/>
                      <a:p>
                        <a:pPr algn="ctr"/>
                        <a:r>
                          <a:rPr lang="en-US" altLang="zh-TW" sz="2400">
                            <a:solidFill>
                              <a:srgbClr val="0000FF"/>
                            </a:solidFill>
                          </a:rPr>
                          <a:t>1</a:t>
                        </a:r>
                        <a:endParaRPr lang="zh-TW" altLang="en-US" sz="2400" dirty="0">
                          <a:solidFill>
                            <a:srgbClr val="0000FF"/>
                          </a:solidFill>
                        </a:endParaRPr>
                      </a:p>
                    </a:txBody>
                    <a:tcPr>
                      <a:solidFill>
                        <a:schemeClr val="accent5">
                          <a:lumMod val="20000"/>
                          <a:lumOff val="80000"/>
                        </a:schemeClr>
                      </a:solidFill>
                    </a:tcPr>
                  </a:tc>
                  <a:tc>
                    <a:txBody>
                      <a:bodyPr/>
                      <a:lstStyle/>
                      <a:p>
                        <a:pPr algn="ctr"/>
                        <a:r>
                          <a:rPr lang="en-US" altLang="zh-TW" sz="2400">
                            <a:solidFill>
                              <a:srgbClr val="0000FF"/>
                            </a:solidFill>
                          </a:rPr>
                          <a:t>1</a:t>
                        </a:r>
                        <a:endParaRPr lang="zh-TW" altLang="en-US" sz="2400" dirty="0">
                          <a:solidFill>
                            <a:srgbClr val="0000FF"/>
                          </a:solidFill>
                        </a:endParaRPr>
                      </a:p>
                    </a:txBody>
                    <a:tcPr>
                      <a:solidFill>
                        <a:schemeClr val="accent5">
                          <a:lumMod val="20000"/>
                          <a:lumOff val="80000"/>
                        </a:schemeClr>
                      </a:solidFill>
                    </a:tcPr>
                  </a:tc>
                  <a:tc>
                    <a:txBody>
                      <a:bodyPr/>
                      <a:lstStyle/>
                      <a:p>
                        <a:pPr algn="ctr"/>
                        <a:r>
                          <a:rPr lang="en-US" altLang="zh-TW" sz="2400"/>
                          <a:t>0</a:t>
                        </a:r>
                        <a:endParaRPr lang="zh-TW" altLang="en-US" sz="2400" dirty="0"/>
                      </a:p>
                    </a:txBody>
                    <a:tcPr>
                      <a:solidFill>
                        <a:schemeClr val="accent5">
                          <a:lumMod val="20000"/>
                          <a:lumOff val="80000"/>
                        </a:schemeClr>
                      </a:solidFill>
                    </a:tcPr>
                  </a:tc>
                  <a:tc>
                    <a:txBody>
                      <a:bodyPr/>
                      <a:lstStyle/>
                      <a:p>
                        <a:pPr algn="ctr"/>
                        <a:r>
                          <a:rPr lang="en-US" altLang="zh-TW" sz="2400" dirty="0"/>
                          <a:t>0</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5">
                          <a:lumMod val="20000"/>
                          <a:lumOff val="80000"/>
                        </a:schemeClr>
                      </a:solidFill>
                    </a:tcPr>
                  </a:tc>
                  <a:tc>
                    <a:txBody>
                      <a:bodyPr/>
                      <a:lstStyle/>
                      <a:p>
                        <a:pPr algn="ctr"/>
                        <a:r>
                          <a:rPr lang="en-US" altLang="zh-TW" sz="2400" dirty="0"/>
                          <a:t>0</a:t>
                        </a:r>
                        <a:endParaRPr lang="zh-TW" altLang="en-US" sz="2400" dirty="0"/>
                      </a:p>
                    </a:txBody>
                    <a:tcPr>
                      <a:solidFill>
                        <a:schemeClr val="accent5">
                          <a:lumMod val="20000"/>
                          <a:lumOff val="80000"/>
                        </a:schemeClr>
                      </a:solidFill>
                    </a:tcPr>
                  </a:tc>
                  <a:tc>
                    <a:txBody>
                      <a:bodyPr/>
                      <a:lstStyle/>
                      <a:p>
                        <a:pPr algn="ctr"/>
                        <a:r>
                          <a:rPr lang="en-US" altLang="zh-TW" sz="2400" dirty="0"/>
                          <a:t>0</a:t>
                        </a:r>
                        <a:endParaRPr lang="zh-TW" altLang="en-US" sz="2400" dirty="0"/>
                      </a:p>
                    </a:txBody>
                    <a:tcPr>
                      <a:solidFill>
                        <a:schemeClr val="accent5">
                          <a:lumMod val="20000"/>
                          <a:lumOff val="80000"/>
                        </a:schemeClr>
                      </a:solidFill>
                    </a:tcPr>
                  </a:tc>
                  <a:tc>
                    <a:txBody>
                      <a:bodyPr/>
                      <a:lstStyle/>
                      <a:p>
                        <a:pPr algn="ctr"/>
                        <a:r>
                          <a:rPr lang="en-US" altLang="zh-TW" sz="2400" dirty="0"/>
                          <a:t>0</a:t>
                        </a:r>
                        <a:endParaRPr lang="zh-TW" altLang="en-US" sz="2400" dirty="0"/>
                      </a:p>
                    </a:txBody>
                    <a:tcPr>
                      <a:solidFill>
                        <a:schemeClr val="accent5">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5">
                          <a:lumMod val="20000"/>
                          <a:lumOff val="80000"/>
                        </a:schemeClr>
                      </a:solidFill>
                    </a:tcPr>
                  </a:tc>
                  <a:tc>
                    <a:txBody>
                      <a:bodyPr/>
                      <a:lstStyle/>
                      <a:p>
                        <a:pPr algn="ctr"/>
                        <a:r>
                          <a:rPr lang="en-US" altLang="zh-TW" sz="2400" dirty="0"/>
                          <a:t>0</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a:solidFill>
                        <a:schemeClr val="accent5">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5">
                          <a:lumMod val="20000"/>
                          <a:lumOff val="80000"/>
                        </a:schemeClr>
                      </a:solidFill>
                    </a:tcPr>
                  </a:tc>
                  <a:tc>
                    <a:txBody>
                      <a:bodyPr/>
                      <a:lstStyle/>
                      <a:p>
                        <a:pPr algn="ctr"/>
                        <a:r>
                          <a:rPr lang="en-US" altLang="zh-TW" sz="2400" dirty="0"/>
                          <a:t>0</a:t>
                        </a:r>
                        <a:endParaRPr lang="zh-TW" altLang="en-US" sz="2400" dirty="0"/>
                      </a:p>
                    </a:txBody>
                    <a:tcPr>
                      <a:solidFill>
                        <a:schemeClr val="accent5">
                          <a:lumMod val="20000"/>
                          <a:lumOff val="80000"/>
                        </a:schemeClr>
                      </a:solidFill>
                    </a:tcPr>
                  </a:tc>
                  <a:tc>
                    <a:txBody>
                      <a:bodyPr/>
                      <a:lstStyle/>
                      <a:p>
                        <a:pPr algn="ctr"/>
                        <a:r>
                          <a:rPr lang="en-US" altLang="zh-TW" sz="2400" dirty="0"/>
                          <a:t>0</a:t>
                        </a:r>
                        <a:endParaRPr lang="zh-TW" altLang="en-US" sz="2400" dirty="0"/>
                      </a:p>
                    </a:txBody>
                    <a:tcPr>
                      <a:solidFill>
                        <a:schemeClr val="accent5">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5">
                          <a:lumMod val="20000"/>
                          <a:lumOff val="80000"/>
                        </a:schemeClr>
                      </a:solidFill>
                    </a:tcPr>
                  </a:tc>
                  <a:tc>
                    <a:txBody>
                      <a:bodyPr/>
                      <a:lstStyle/>
                      <a:p>
                        <a:pPr algn="ctr"/>
                        <a:r>
                          <a:rPr lang="en-US" altLang="zh-TW" sz="2400" dirty="0"/>
                          <a:t>0</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a:solidFill>
                        <a:schemeClr val="accent5">
                          <a:lumMod val="20000"/>
                          <a:lumOff val="80000"/>
                        </a:schemeClr>
                      </a:solidFill>
                    </a:tcPr>
                  </a:tc>
                  <a:tc>
                    <a:txBody>
                      <a:bodyPr/>
                      <a:lstStyle/>
                      <a:p>
                        <a:pPr algn="ctr"/>
                        <a:r>
                          <a:rPr lang="en-US" altLang="zh-TW" sz="2400" dirty="0"/>
                          <a:t>0</a:t>
                        </a:r>
                        <a:endParaRPr lang="zh-TW" altLang="en-US" sz="2400" dirty="0"/>
                      </a:p>
                    </a:txBody>
                    <a:tcPr>
                      <a:solidFill>
                        <a:schemeClr val="accent5">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5">
                          <a:lumMod val="20000"/>
                          <a:lumOff val="80000"/>
                        </a:schemeClr>
                      </a:solidFill>
                    </a:tcPr>
                  </a:tc>
                  <a:tc>
                    <a:txBody>
                      <a:bodyPr/>
                      <a:lstStyle/>
                      <a:p>
                        <a:pPr algn="ctr"/>
                        <a:r>
                          <a:rPr lang="en-US" altLang="zh-TW" sz="2400" dirty="0"/>
                          <a:t>0</a:t>
                        </a:r>
                        <a:endParaRPr lang="zh-TW" altLang="en-US" sz="2400" dirty="0"/>
                      </a:p>
                    </a:txBody>
                    <a:tcPr>
                      <a:solidFill>
                        <a:schemeClr val="accent5">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5">
                          <a:lumMod val="20000"/>
                          <a:lumOff val="80000"/>
                        </a:schemeClr>
                      </a:solidFill>
                    </a:tcPr>
                  </a:tc>
                  <a:tc>
                    <a:txBody>
                      <a:bodyPr/>
                      <a:lstStyle/>
                      <a:p>
                        <a:pPr algn="ctr"/>
                        <a:r>
                          <a:rPr lang="en-US" altLang="zh-TW" sz="2400" dirty="0"/>
                          <a:t>0</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5"/>
                    </a:ext>
                  </a:extLst>
                </a:tr>
              </a:tbl>
            </a:graphicData>
          </a:graphic>
        </p:graphicFrame>
      </p:grpSp>
      <p:sp>
        <p:nvSpPr>
          <p:cNvPr id="14" name="矩形 13">
            <a:extLst>
              <a:ext uri="{FF2B5EF4-FFF2-40B4-BE49-F238E27FC236}">
                <a16:creationId xmlns:a16="http://schemas.microsoft.com/office/drawing/2014/main" id="{4FF8F53E-312D-4DF8-AAAA-CEFAE8597899}"/>
              </a:ext>
            </a:extLst>
          </p:cNvPr>
          <p:cNvSpPr/>
          <p:nvPr/>
        </p:nvSpPr>
        <p:spPr>
          <a:xfrm>
            <a:off x="3578087" y="3745224"/>
            <a:ext cx="477078" cy="4557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F11A1525-9A08-46D9-81A6-2DCF2C867757}"/>
              </a:ext>
            </a:extLst>
          </p:cNvPr>
          <p:cNvSpPr txBox="1"/>
          <p:nvPr/>
        </p:nvSpPr>
        <p:spPr>
          <a:xfrm>
            <a:off x="5699274" y="2525461"/>
            <a:ext cx="4200939" cy="830997"/>
          </a:xfrm>
          <a:prstGeom prst="rect">
            <a:avLst/>
          </a:prstGeom>
          <a:noFill/>
        </p:spPr>
        <p:txBody>
          <a:bodyPr wrap="square" rtlCol="0">
            <a:spAutoFit/>
          </a:bodyPr>
          <a:lstStyle/>
          <a:p>
            <a:r>
              <a:rPr lang="en-US" altLang="zh-TW" sz="2400" dirty="0"/>
              <a:t>CNN: self-attention that can only attends in a receptive field</a:t>
            </a:r>
            <a:endParaRPr lang="zh-TW" altLang="en-US" sz="2400" dirty="0"/>
          </a:p>
        </p:txBody>
      </p:sp>
      <p:sp>
        <p:nvSpPr>
          <p:cNvPr id="16" name="文字方塊 15">
            <a:extLst>
              <a:ext uri="{FF2B5EF4-FFF2-40B4-BE49-F238E27FC236}">
                <a16:creationId xmlns:a16="http://schemas.microsoft.com/office/drawing/2014/main" id="{0C430048-6DB2-420F-881D-FAFA6353EE45}"/>
              </a:ext>
            </a:extLst>
          </p:cNvPr>
          <p:cNvSpPr txBox="1"/>
          <p:nvPr/>
        </p:nvSpPr>
        <p:spPr>
          <a:xfrm>
            <a:off x="5699274" y="4036991"/>
            <a:ext cx="4200939" cy="830997"/>
          </a:xfrm>
          <a:prstGeom prst="rect">
            <a:avLst/>
          </a:prstGeom>
          <a:noFill/>
        </p:spPr>
        <p:txBody>
          <a:bodyPr wrap="square" rtlCol="0">
            <a:spAutoFit/>
          </a:bodyPr>
          <a:lstStyle/>
          <a:p>
            <a:r>
              <a:rPr lang="en-US" altLang="zh-TW" sz="2400" dirty="0"/>
              <a:t>Self-attention: CNN with learnable receptive field</a:t>
            </a:r>
            <a:endParaRPr lang="zh-TW" altLang="en-US" sz="2400" dirty="0"/>
          </a:p>
        </p:txBody>
      </p:sp>
      <p:sp>
        <p:nvSpPr>
          <p:cNvPr id="17" name="文字方塊 16">
            <a:extLst>
              <a:ext uri="{FF2B5EF4-FFF2-40B4-BE49-F238E27FC236}">
                <a16:creationId xmlns:a16="http://schemas.microsoft.com/office/drawing/2014/main" id="{BE7357DB-DDD7-4A62-89FF-2FBC8ECDA184}"/>
              </a:ext>
            </a:extLst>
          </p:cNvPr>
          <p:cNvSpPr txBox="1"/>
          <p:nvPr/>
        </p:nvSpPr>
        <p:spPr>
          <a:xfrm>
            <a:off x="5911544" y="3465892"/>
            <a:ext cx="4506811"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TW" sz="2400" dirty="0"/>
              <a:t>CNN is simplified self-attention. </a:t>
            </a:r>
            <a:endParaRPr lang="zh-TW" altLang="en-US" sz="2400" dirty="0"/>
          </a:p>
        </p:txBody>
      </p:sp>
      <p:sp>
        <p:nvSpPr>
          <p:cNvPr id="18" name="文字方塊 17">
            <a:extLst>
              <a:ext uri="{FF2B5EF4-FFF2-40B4-BE49-F238E27FC236}">
                <a16:creationId xmlns:a16="http://schemas.microsoft.com/office/drawing/2014/main" id="{394226A9-356C-4F23-9602-E8FD1BDFCCFE}"/>
              </a:ext>
            </a:extLst>
          </p:cNvPr>
          <p:cNvSpPr txBox="1"/>
          <p:nvPr/>
        </p:nvSpPr>
        <p:spPr>
          <a:xfrm>
            <a:off x="5911544" y="4954256"/>
            <a:ext cx="4506811" cy="830997"/>
          </a:xfrm>
          <a:prstGeom prst="rect">
            <a:avLst/>
          </a:prstGeom>
          <a:noFill/>
        </p:spPr>
        <p:txBody>
          <a:bodyPr wrap="square" rtlCol="0">
            <a:spAutoFit/>
          </a:bodyPr>
          <a:lstStyle/>
          <a:p>
            <a:pPr marL="342900" indent="-342900">
              <a:buFont typeface="Wingdings" panose="05000000000000000000" pitchFamily="2" charset="2"/>
              <a:buChar char="Ø"/>
            </a:pPr>
            <a:r>
              <a:rPr lang="en-US" altLang="zh-TW" sz="2400" dirty="0"/>
              <a:t>Self-attention is the complex version of CNN.</a:t>
            </a:r>
            <a:endParaRPr lang="zh-TW" altLang="en-US" sz="2400" dirty="0"/>
          </a:p>
        </p:txBody>
      </p:sp>
      <p:sp>
        <p:nvSpPr>
          <p:cNvPr id="19" name="矩形 18">
            <a:extLst>
              <a:ext uri="{FF2B5EF4-FFF2-40B4-BE49-F238E27FC236}">
                <a16:creationId xmlns:a16="http://schemas.microsoft.com/office/drawing/2014/main" id="{E6409A41-7D05-4E86-B029-00DC6AB22090}"/>
              </a:ext>
            </a:extLst>
          </p:cNvPr>
          <p:cNvSpPr/>
          <p:nvPr/>
        </p:nvSpPr>
        <p:spPr>
          <a:xfrm>
            <a:off x="5030811" y="5103243"/>
            <a:ext cx="477078" cy="4557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手繪多邊形: 圖案 19">
            <a:extLst>
              <a:ext uri="{FF2B5EF4-FFF2-40B4-BE49-F238E27FC236}">
                <a16:creationId xmlns:a16="http://schemas.microsoft.com/office/drawing/2014/main" id="{C6C6F4EA-9C48-4FC8-A8D4-59542CC41A25}"/>
              </a:ext>
            </a:extLst>
          </p:cNvPr>
          <p:cNvSpPr/>
          <p:nvPr/>
        </p:nvSpPr>
        <p:spPr>
          <a:xfrm>
            <a:off x="4041913" y="4041913"/>
            <a:ext cx="1099930" cy="1060174"/>
          </a:xfrm>
          <a:custGeom>
            <a:avLst/>
            <a:gdLst>
              <a:gd name="connsiteX0" fmla="*/ 0 w 1099930"/>
              <a:gd name="connsiteY0" fmla="*/ 0 h 1060174"/>
              <a:gd name="connsiteX1" fmla="*/ 569844 w 1099930"/>
              <a:gd name="connsiteY1" fmla="*/ 291548 h 1060174"/>
              <a:gd name="connsiteX2" fmla="*/ 1099930 w 1099930"/>
              <a:gd name="connsiteY2" fmla="*/ 1060174 h 1060174"/>
            </a:gdLst>
            <a:ahLst/>
            <a:cxnLst>
              <a:cxn ang="0">
                <a:pos x="connsiteX0" y="connsiteY0"/>
              </a:cxn>
              <a:cxn ang="0">
                <a:pos x="connsiteX1" y="connsiteY1"/>
              </a:cxn>
              <a:cxn ang="0">
                <a:pos x="connsiteX2" y="connsiteY2"/>
              </a:cxn>
            </a:cxnLst>
            <a:rect l="l" t="t" r="r" b="b"/>
            <a:pathLst>
              <a:path w="1099930" h="1060174">
                <a:moveTo>
                  <a:pt x="0" y="0"/>
                </a:moveTo>
                <a:cubicBezTo>
                  <a:pt x="193261" y="57426"/>
                  <a:pt x="386522" y="114852"/>
                  <a:pt x="569844" y="291548"/>
                </a:cubicBezTo>
                <a:cubicBezTo>
                  <a:pt x="753166" y="468244"/>
                  <a:pt x="926548" y="764209"/>
                  <a:pt x="1099930" y="1060174"/>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A87D4180-FA98-4864-A599-E2904B13BB22}"/>
              </a:ext>
            </a:extLst>
          </p:cNvPr>
          <p:cNvSpPr/>
          <p:nvPr/>
        </p:nvSpPr>
        <p:spPr>
          <a:xfrm>
            <a:off x="3101009" y="3281571"/>
            <a:ext cx="1431234" cy="13831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55159578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p:bldP spid="17" grpId="0"/>
      <p:bldP spid="18" grpId="0"/>
      <p:bldP spid="19" grpId="0" animBg="1"/>
      <p:bldP spid="20" grpId="0" animBg="1"/>
      <p:bldP spid="2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7" descr="图示&#10;&#10;描述已自动生成">
            <a:extLst>
              <a:ext uri="{FF2B5EF4-FFF2-40B4-BE49-F238E27FC236}">
                <a16:creationId xmlns:a16="http://schemas.microsoft.com/office/drawing/2014/main" id="{A30E46AC-E0B1-99F0-EB3D-B71D10333B3D}"/>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1902024" y="1433012"/>
            <a:ext cx="9284722" cy="4294396"/>
          </a:xfrm>
        </p:spPr>
      </p:pic>
      <p:sp>
        <p:nvSpPr>
          <p:cNvPr id="2" name="標題 1">
            <a:extLst>
              <a:ext uri="{FF2B5EF4-FFF2-40B4-BE49-F238E27FC236}">
                <a16:creationId xmlns:a16="http://schemas.microsoft.com/office/drawing/2014/main" id="{6CB90FAB-4BA0-48C0-A33A-425027A772E6}"/>
              </a:ext>
            </a:extLst>
          </p:cNvPr>
          <p:cNvSpPr>
            <a:spLocks noGrp="1"/>
          </p:cNvSpPr>
          <p:nvPr>
            <p:ph type="title"/>
          </p:nvPr>
        </p:nvSpPr>
        <p:spPr/>
        <p:txBody>
          <a:bodyPr/>
          <a:lstStyle/>
          <a:p>
            <a:r>
              <a:rPr lang="en-US" altLang="zh-TW" dirty="0"/>
              <a:t>Self-attention </a:t>
            </a:r>
            <a:r>
              <a:rPr lang="en-US" altLang="zh-TW" dirty="0" err="1"/>
              <a:t>v.s</a:t>
            </a:r>
            <a:r>
              <a:rPr lang="en-US" altLang="zh-TW" dirty="0"/>
              <a:t>. CNN</a:t>
            </a:r>
            <a:endParaRPr lang="zh-TW" altLang="en-US" dirty="0"/>
          </a:p>
        </p:txBody>
      </p:sp>
      <p:sp>
        <p:nvSpPr>
          <p:cNvPr id="3" name="投影片編號版面配置區 2">
            <a:extLst>
              <a:ext uri="{FF2B5EF4-FFF2-40B4-BE49-F238E27FC236}">
                <a16:creationId xmlns:a16="http://schemas.microsoft.com/office/drawing/2014/main" id="{4EC8B5BE-DBAD-48B5-8497-F2376CF1E59C}"/>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28</a:t>
            </a:fld>
            <a:endParaRPr lang="zh-TW" altLang="en-US"/>
          </a:p>
        </p:txBody>
      </p:sp>
      <p:sp>
        <p:nvSpPr>
          <p:cNvPr id="5" name="文字方塊 4">
            <a:extLst>
              <a:ext uri="{FF2B5EF4-FFF2-40B4-BE49-F238E27FC236}">
                <a16:creationId xmlns:a16="http://schemas.microsoft.com/office/drawing/2014/main" id="{E249FF7D-DE4D-4A9B-A527-69F91DE25401}"/>
              </a:ext>
            </a:extLst>
          </p:cNvPr>
          <p:cNvSpPr txBox="1"/>
          <p:nvPr/>
        </p:nvSpPr>
        <p:spPr>
          <a:xfrm>
            <a:off x="2561492" y="5912164"/>
            <a:ext cx="8106508" cy="830997"/>
          </a:xfrm>
          <a:prstGeom prst="rect">
            <a:avLst/>
          </a:prstGeom>
          <a:noFill/>
        </p:spPr>
        <p:txBody>
          <a:bodyPr wrap="square">
            <a:spAutoFit/>
          </a:bodyPr>
          <a:lstStyle/>
          <a:p>
            <a:pPr algn="l"/>
            <a:r>
              <a:rPr lang="en-US" altLang="zh-TW" sz="2400" dirty="0">
                <a:solidFill>
                  <a:srgbClr val="000000"/>
                </a:solidFill>
                <a:latin typeface="Lucida Grande"/>
              </a:rPr>
              <a:t>On the Relationship between Self-Attention and Convolutional Layers</a:t>
            </a:r>
          </a:p>
        </p:txBody>
      </p:sp>
      <p:sp>
        <p:nvSpPr>
          <p:cNvPr id="7" name="文字方塊 6">
            <a:extLst>
              <a:ext uri="{FF2B5EF4-FFF2-40B4-BE49-F238E27FC236}">
                <a16:creationId xmlns:a16="http://schemas.microsoft.com/office/drawing/2014/main" id="{4559461F-D186-4005-9BE3-AA46F6849C24}"/>
              </a:ext>
            </a:extLst>
          </p:cNvPr>
          <p:cNvSpPr txBox="1"/>
          <p:nvPr/>
        </p:nvSpPr>
        <p:spPr>
          <a:xfrm>
            <a:off x="6614746" y="6373829"/>
            <a:ext cx="4572000" cy="369332"/>
          </a:xfrm>
          <a:prstGeom prst="rect">
            <a:avLst/>
          </a:prstGeom>
          <a:noFill/>
        </p:spPr>
        <p:txBody>
          <a:bodyPr wrap="square">
            <a:spAutoFit/>
          </a:bodyPr>
          <a:lstStyle/>
          <a:p>
            <a:r>
              <a:rPr lang="zh-TW" altLang="en-US" dirty="0"/>
              <a:t>https://arxiv.org/abs/1911.03584</a:t>
            </a:r>
          </a:p>
        </p:txBody>
      </p:sp>
      <p:grpSp>
        <p:nvGrpSpPr>
          <p:cNvPr id="14" name="群組 13">
            <a:extLst>
              <a:ext uri="{FF2B5EF4-FFF2-40B4-BE49-F238E27FC236}">
                <a16:creationId xmlns:a16="http://schemas.microsoft.com/office/drawing/2014/main" id="{32C60AA1-C9F5-42DF-A5D0-62F05416CE40}"/>
              </a:ext>
            </a:extLst>
          </p:cNvPr>
          <p:cNvGrpSpPr/>
          <p:nvPr/>
        </p:nvGrpSpPr>
        <p:grpSpPr>
          <a:xfrm>
            <a:off x="7446499" y="123266"/>
            <a:ext cx="3123027" cy="1701068"/>
            <a:chOff x="5781822" y="140678"/>
            <a:chExt cx="3123027" cy="1701068"/>
          </a:xfrm>
        </p:grpSpPr>
        <p:sp>
          <p:nvSpPr>
            <p:cNvPr id="10" name="橢圓 9">
              <a:extLst>
                <a:ext uri="{FF2B5EF4-FFF2-40B4-BE49-F238E27FC236}">
                  <a16:creationId xmlns:a16="http://schemas.microsoft.com/office/drawing/2014/main" id="{46524A10-81FB-4F0D-85C6-65284FD2E676}"/>
                </a:ext>
              </a:extLst>
            </p:cNvPr>
            <p:cNvSpPr/>
            <p:nvPr/>
          </p:nvSpPr>
          <p:spPr>
            <a:xfrm>
              <a:off x="5781822" y="140678"/>
              <a:ext cx="3123027" cy="170106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92E3B737-D893-4964-A614-3DFD05FDB43D}"/>
                </a:ext>
              </a:extLst>
            </p:cNvPr>
            <p:cNvSpPr/>
            <p:nvPr/>
          </p:nvSpPr>
          <p:spPr>
            <a:xfrm>
              <a:off x="6925701" y="766273"/>
              <a:ext cx="1589649" cy="95347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9EC7C78D-EF40-44F9-B1A5-01857FC5471A}"/>
                </a:ext>
              </a:extLst>
            </p:cNvPr>
            <p:cNvSpPr txBox="1"/>
            <p:nvPr/>
          </p:nvSpPr>
          <p:spPr>
            <a:xfrm>
              <a:off x="7232993" y="1058269"/>
              <a:ext cx="984738" cy="461665"/>
            </a:xfrm>
            <a:prstGeom prst="rect">
              <a:avLst/>
            </a:prstGeom>
            <a:noFill/>
          </p:spPr>
          <p:txBody>
            <a:bodyPr wrap="square" rtlCol="0">
              <a:spAutoFit/>
            </a:bodyPr>
            <a:lstStyle/>
            <a:p>
              <a:pPr algn="ctr"/>
              <a:r>
                <a:rPr lang="en-US" altLang="zh-TW" sz="2400" dirty="0">
                  <a:solidFill>
                    <a:schemeClr val="bg1"/>
                  </a:solidFill>
                </a:rPr>
                <a:t>CNN</a:t>
              </a:r>
              <a:endParaRPr lang="zh-TW" altLang="en-US" sz="2400" dirty="0">
                <a:solidFill>
                  <a:schemeClr val="bg1"/>
                </a:solidFill>
              </a:endParaRPr>
            </a:p>
          </p:txBody>
        </p:sp>
        <p:sp>
          <p:nvSpPr>
            <p:cNvPr id="13" name="文字方塊 12">
              <a:extLst>
                <a:ext uri="{FF2B5EF4-FFF2-40B4-BE49-F238E27FC236}">
                  <a16:creationId xmlns:a16="http://schemas.microsoft.com/office/drawing/2014/main" id="{FBE3D424-F7FD-43C1-8E69-1606B15CF182}"/>
                </a:ext>
              </a:extLst>
            </p:cNvPr>
            <p:cNvSpPr txBox="1"/>
            <p:nvPr/>
          </p:nvSpPr>
          <p:spPr>
            <a:xfrm>
              <a:off x="6130877" y="310104"/>
              <a:ext cx="1979148" cy="461665"/>
            </a:xfrm>
            <a:prstGeom prst="rect">
              <a:avLst/>
            </a:prstGeom>
            <a:noFill/>
          </p:spPr>
          <p:txBody>
            <a:bodyPr wrap="square" rtlCol="0">
              <a:spAutoFit/>
            </a:bodyPr>
            <a:lstStyle/>
            <a:p>
              <a:pPr algn="ctr"/>
              <a:r>
                <a:rPr lang="en-US" altLang="zh-TW" sz="2400" dirty="0"/>
                <a:t>Self-attention</a:t>
              </a:r>
              <a:endParaRPr lang="zh-TW" altLang="en-US" sz="2400" dirty="0"/>
            </a:p>
          </p:txBody>
        </p:sp>
      </p:gr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8A275232-737D-A236-8206-DD445A5DC791}"/>
                  </a:ext>
                </a:extLst>
              </p:cNvPr>
              <p:cNvSpPr txBox="1"/>
              <p:nvPr/>
            </p:nvSpPr>
            <p:spPr>
              <a:xfrm>
                <a:off x="4112088" y="1697870"/>
                <a:ext cx="11243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𝑁</m:t>
                          </m:r>
                        </m:e>
                        <m:sub>
                          <m:r>
                            <a:rPr kumimoji="1" lang="en-US" altLang="zh-CN" b="0" i="1" smtClean="0">
                              <a:latin typeface="Cambria Math" panose="02040503050406030204" pitchFamily="18" charset="0"/>
                            </a:rPr>
                            <m:t>h</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𝐾</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𝐾</m:t>
                      </m:r>
                    </m:oMath>
                  </m:oMathPara>
                </a14:m>
                <a:endParaRPr kumimoji="1" lang="zh-CN" altLang="en-US" dirty="0"/>
              </a:p>
            </p:txBody>
          </p:sp>
        </mc:Choice>
        <mc:Fallback xmlns="">
          <p:sp>
            <p:nvSpPr>
              <p:cNvPr id="15" name="文本框 14">
                <a:extLst>
                  <a:ext uri="{FF2B5EF4-FFF2-40B4-BE49-F238E27FC236}">
                    <a16:creationId xmlns:a16="http://schemas.microsoft.com/office/drawing/2014/main" id="{8A275232-737D-A236-8206-DD445A5DC791}"/>
                  </a:ext>
                </a:extLst>
              </p:cNvPr>
              <p:cNvSpPr txBox="1">
                <a:spLocks noRot="1" noChangeAspect="1" noMove="1" noResize="1" noEditPoints="1" noAdjustHandles="1" noChangeArrowheads="1" noChangeShapeType="1" noTextEdit="1"/>
              </p:cNvSpPr>
              <p:nvPr/>
            </p:nvSpPr>
            <p:spPr>
              <a:xfrm>
                <a:off x="4112088" y="1697870"/>
                <a:ext cx="1124347" cy="276999"/>
              </a:xfrm>
              <a:prstGeom prst="rect">
                <a:avLst/>
              </a:prstGeom>
              <a:blipFill>
                <a:blip r:embed="rId4"/>
                <a:stretch>
                  <a:fillRect l="-4494" r="-3371" b="-13043"/>
                </a:stretch>
              </a:blipFill>
            </p:spPr>
            <p:txBody>
              <a:bodyPr/>
              <a:lstStyle/>
              <a:p>
                <a:r>
                  <a:rPr lang="zh-CN" altLang="en-US">
                    <a:noFill/>
                  </a:rPr>
                  <a:t> </a:t>
                </a:r>
              </a:p>
            </p:txBody>
          </p:sp>
        </mc:Fallback>
      </mc:AlternateContent>
      <p:pic>
        <p:nvPicPr>
          <p:cNvPr id="17" name="图片 16" descr="图标&#10;&#10;描述已自动生成">
            <a:extLst>
              <a:ext uri="{FF2B5EF4-FFF2-40B4-BE49-F238E27FC236}">
                <a16:creationId xmlns:a16="http://schemas.microsoft.com/office/drawing/2014/main" id="{DB0AA009-2420-4615-1B50-78FD3312B7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95554" y="4929806"/>
            <a:ext cx="3820138" cy="698903"/>
          </a:xfrm>
          <a:prstGeom prst="rect">
            <a:avLst/>
          </a:prstGeom>
        </p:spPr>
      </p:pic>
    </p:spTree>
    <p:extLst>
      <p:ext uri="{BB962C8B-B14F-4D97-AF65-F5344CB8AC3E}">
        <p14:creationId xmlns:p14="http://schemas.microsoft.com/office/powerpoint/2010/main" val="137505983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007B6A95-6A6F-AA0C-981C-9A52BA218402}"/>
              </a:ext>
            </a:extLst>
          </p:cNvPr>
          <p:cNvSpPr>
            <a:spLocks noGrp="1"/>
          </p:cNvSpPr>
          <p:nvPr>
            <p:ph sz="quarter" idx="10"/>
          </p:nvPr>
        </p:nvSpPr>
        <p:spPr/>
        <p:txBody>
          <a:bodyPr/>
          <a:lstStyle/>
          <a:p>
            <a:endParaRPr lang="zh-CN" altLang="en-US"/>
          </a:p>
        </p:txBody>
      </p:sp>
      <p:sp>
        <p:nvSpPr>
          <p:cNvPr id="2" name="標題 1">
            <a:extLst>
              <a:ext uri="{FF2B5EF4-FFF2-40B4-BE49-F238E27FC236}">
                <a16:creationId xmlns:a16="http://schemas.microsoft.com/office/drawing/2014/main" id="{6DAD016B-2F89-46BF-9F0C-96020FD5C4FF}"/>
              </a:ext>
            </a:extLst>
          </p:cNvPr>
          <p:cNvSpPr>
            <a:spLocks noGrp="1"/>
          </p:cNvSpPr>
          <p:nvPr>
            <p:ph type="title"/>
          </p:nvPr>
        </p:nvSpPr>
        <p:spPr/>
        <p:txBody>
          <a:bodyPr/>
          <a:lstStyle/>
          <a:p>
            <a:r>
              <a:rPr lang="en-US" altLang="zh-TW" dirty="0"/>
              <a:t>Self-attention </a:t>
            </a:r>
            <a:r>
              <a:rPr lang="en-US" altLang="zh-TW" dirty="0" err="1"/>
              <a:t>v.s</a:t>
            </a:r>
            <a:r>
              <a:rPr lang="en-US" altLang="zh-TW" dirty="0"/>
              <a:t>. CNN</a:t>
            </a:r>
            <a:endParaRPr lang="zh-TW" altLang="en-US" dirty="0"/>
          </a:p>
        </p:txBody>
      </p:sp>
      <p:sp>
        <p:nvSpPr>
          <p:cNvPr id="4" name="投影片編號版面配置區 3">
            <a:extLst>
              <a:ext uri="{FF2B5EF4-FFF2-40B4-BE49-F238E27FC236}">
                <a16:creationId xmlns:a16="http://schemas.microsoft.com/office/drawing/2014/main" id="{9403D47E-78C9-4DA5-B73E-739B6C9A7244}"/>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29</a:t>
            </a:fld>
            <a:endParaRPr lang="zh-TW" altLang="en-US"/>
          </a:p>
        </p:txBody>
      </p:sp>
      <p:pic>
        <p:nvPicPr>
          <p:cNvPr id="5" name="圖片 4">
            <a:extLst>
              <a:ext uri="{FF2B5EF4-FFF2-40B4-BE49-F238E27FC236}">
                <a16:creationId xmlns:a16="http://schemas.microsoft.com/office/drawing/2014/main" id="{6F731B9D-8EF0-4623-A76D-D10FA0A33DB0}"/>
              </a:ext>
            </a:extLst>
          </p:cNvPr>
          <p:cNvPicPr>
            <a:picLocks noChangeAspect="1"/>
          </p:cNvPicPr>
          <p:nvPr/>
        </p:nvPicPr>
        <p:blipFill>
          <a:blip r:embed="rId3"/>
          <a:stretch>
            <a:fillRect/>
          </a:stretch>
        </p:blipFill>
        <p:spPr>
          <a:xfrm>
            <a:off x="3250910" y="1690690"/>
            <a:ext cx="5956879" cy="4033303"/>
          </a:xfrm>
          <a:prstGeom prst="rect">
            <a:avLst/>
          </a:prstGeom>
        </p:spPr>
      </p:pic>
      <p:sp>
        <p:nvSpPr>
          <p:cNvPr id="7" name="文字方塊 6">
            <a:extLst>
              <a:ext uri="{FF2B5EF4-FFF2-40B4-BE49-F238E27FC236}">
                <a16:creationId xmlns:a16="http://schemas.microsoft.com/office/drawing/2014/main" id="{3900ABD8-CB4B-49F0-89F3-BDB9F5928049}"/>
              </a:ext>
            </a:extLst>
          </p:cNvPr>
          <p:cNvSpPr txBox="1"/>
          <p:nvPr/>
        </p:nvSpPr>
        <p:spPr>
          <a:xfrm>
            <a:off x="6229350" y="6308207"/>
            <a:ext cx="4572000" cy="369332"/>
          </a:xfrm>
          <a:prstGeom prst="rect">
            <a:avLst/>
          </a:prstGeom>
          <a:noFill/>
        </p:spPr>
        <p:txBody>
          <a:bodyPr wrap="square">
            <a:spAutoFit/>
          </a:bodyPr>
          <a:lstStyle/>
          <a:p>
            <a:pPr algn="ctr"/>
            <a:r>
              <a:rPr lang="zh-TW" altLang="en-US" dirty="0"/>
              <a:t>https://arxiv.org/pdf/2010.11929.pdf</a:t>
            </a:r>
          </a:p>
        </p:txBody>
      </p:sp>
      <p:sp>
        <p:nvSpPr>
          <p:cNvPr id="9" name="文字方塊 8">
            <a:extLst>
              <a:ext uri="{FF2B5EF4-FFF2-40B4-BE49-F238E27FC236}">
                <a16:creationId xmlns:a16="http://schemas.microsoft.com/office/drawing/2014/main" id="{C2E95635-36C3-4E5D-B0A6-D072D1C760D4}"/>
              </a:ext>
            </a:extLst>
          </p:cNvPr>
          <p:cNvSpPr txBox="1"/>
          <p:nvPr/>
        </p:nvSpPr>
        <p:spPr>
          <a:xfrm>
            <a:off x="1603717" y="5780182"/>
            <a:ext cx="10253731" cy="461665"/>
          </a:xfrm>
          <a:prstGeom prst="rect">
            <a:avLst/>
          </a:prstGeom>
          <a:noFill/>
        </p:spPr>
        <p:txBody>
          <a:bodyPr wrap="square">
            <a:spAutoFit/>
          </a:bodyPr>
          <a:lstStyle/>
          <a:p>
            <a:r>
              <a:rPr lang="zh-TW" altLang="en-US" sz="2400" dirty="0"/>
              <a:t>An Image is Worth 16x16 Words: Transformers for Image Recognition at Scale</a:t>
            </a:r>
          </a:p>
        </p:txBody>
      </p:sp>
      <p:cxnSp>
        <p:nvCxnSpPr>
          <p:cNvPr id="11" name="直線單箭頭接點 10">
            <a:extLst>
              <a:ext uri="{FF2B5EF4-FFF2-40B4-BE49-F238E27FC236}">
                <a16:creationId xmlns:a16="http://schemas.microsoft.com/office/drawing/2014/main" id="{8E257BC5-3403-4287-9918-FAF6C0541E83}"/>
              </a:ext>
            </a:extLst>
          </p:cNvPr>
          <p:cNvCxnSpPr>
            <a:cxnSpLocks/>
          </p:cNvCxnSpPr>
          <p:nvPr/>
        </p:nvCxnSpPr>
        <p:spPr>
          <a:xfrm flipV="1">
            <a:off x="8332764" y="1590922"/>
            <a:ext cx="436099" cy="3926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3B19D0E3-FA0D-4DAC-A0F5-92856B81F6B6}"/>
              </a:ext>
            </a:extLst>
          </p:cNvPr>
          <p:cNvSpPr txBox="1"/>
          <p:nvPr/>
        </p:nvSpPr>
        <p:spPr>
          <a:xfrm>
            <a:off x="8019756" y="1162227"/>
            <a:ext cx="1905484" cy="461665"/>
          </a:xfrm>
          <a:prstGeom prst="rect">
            <a:avLst/>
          </a:prstGeom>
          <a:noFill/>
        </p:spPr>
        <p:txBody>
          <a:bodyPr wrap="square">
            <a:spAutoFit/>
          </a:bodyPr>
          <a:lstStyle/>
          <a:p>
            <a:r>
              <a:rPr lang="en-US" altLang="zh-TW" sz="2400" dirty="0"/>
              <a:t>Self-attention</a:t>
            </a:r>
            <a:endParaRPr lang="zh-TW" altLang="en-US" sz="2400" dirty="0"/>
          </a:p>
        </p:txBody>
      </p:sp>
      <p:cxnSp>
        <p:nvCxnSpPr>
          <p:cNvPr id="15" name="直線單箭頭接點 14">
            <a:extLst>
              <a:ext uri="{FF2B5EF4-FFF2-40B4-BE49-F238E27FC236}">
                <a16:creationId xmlns:a16="http://schemas.microsoft.com/office/drawing/2014/main" id="{9BE7DFF6-6E36-4988-8146-FB01DB5E66E4}"/>
              </a:ext>
            </a:extLst>
          </p:cNvPr>
          <p:cNvCxnSpPr>
            <a:cxnSpLocks/>
          </p:cNvCxnSpPr>
          <p:nvPr/>
        </p:nvCxnSpPr>
        <p:spPr>
          <a:xfrm flipH="1" flipV="1">
            <a:off x="4619144" y="2518207"/>
            <a:ext cx="293076" cy="2930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101159A9-0E60-4A59-85C1-EAE0E39B135E}"/>
              </a:ext>
            </a:extLst>
          </p:cNvPr>
          <p:cNvSpPr txBox="1"/>
          <p:nvPr/>
        </p:nvSpPr>
        <p:spPr>
          <a:xfrm>
            <a:off x="4179726" y="2079182"/>
            <a:ext cx="878836" cy="461665"/>
          </a:xfrm>
          <a:prstGeom prst="rect">
            <a:avLst/>
          </a:prstGeom>
          <a:noFill/>
        </p:spPr>
        <p:txBody>
          <a:bodyPr wrap="square">
            <a:spAutoFit/>
          </a:bodyPr>
          <a:lstStyle/>
          <a:p>
            <a:pPr algn="ctr"/>
            <a:r>
              <a:rPr lang="en-US" altLang="zh-TW" sz="2400" dirty="0"/>
              <a:t>CNN</a:t>
            </a:r>
            <a:endParaRPr lang="zh-TW" altLang="en-US" sz="2400" dirty="0"/>
          </a:p>
        </p:txBody>
      </p:sp>
      <p:sp>
        <p:nvSpPr>
          <p:cNvPr id="3" name="文字方塊 2">
            <a:extLst>
              <a:ext uri="{FF2B5EF4-FFF2-40B4-BE49-F238E27FC236}">
                <a16:creationId xmlns:a16="http://schemas.microsoft.com/office/drawing/2014/main" id="{9D5D2361-0CED-4D82-A134-2CF3F25AD72B}"/>
              </a:ext>
            </a:extLst>
          </p:cNvPr>
          <p:cNvSpPr txBox="1"/>
          <p:nvPr/>
        </p:nvSpPr>
        <p:spPr>
          <a:xfrm>
            <a:off x="3947792" y="1769520"/>
            <a:ext cx="2517879" cy="461665"/>
          </a:xfrm>
          <a:prstGeom prst="rect">
            <a:avLst/>
          </a:prstGeom>
          <a:noFill/>
        </p:spPr>
        <p:txBody>
          <a:bodyPr wrap="square" rtlCol="0">
            <a:spAutoFit/>
          </a:bodyPr>
          <a:lstStyle/>
          <a:p>
            <a:r>
              <a:rPr lang="en-US" altLang="zh-TW" sz="2400" dirty="0">
                <a:solidFill>
                  <a:srgbClr val="FF0000"/>
                </a:solidFill>
              </a:rPr>
              <a:t>Good for less data</a:t>
            </a:r>
            <a:endParaRPr lang="zh-TW" altLang="en-US" sz="2400" dirty="0">
              <a:solidFill>
                <a:srgbClr val="FF0000"/>
              </a:solidFill>
            </a:endParaRPr>
          </a:p>
        </p:txBody>
      </p:sp>
      <p:sp>
        <p:nvSpPr>
          <p:cNvPr id="12" name="文字方塊 11">
            <a:extLst>
              <a:ext uri="{FF2B5EF4-FFF2-40B4-BE49-F238E27FC236}">
                <a16:creationId xmlns:a16="http://schemas.microsoft.com/office/drawing/2014/main" id="{FF8EE33D-6568-4E7F-8076-C0F2E78261C3}"/>
              </a:ext>
            </a:extLst>
          </p:cNvPr>
          <p:cNvSpPr txBox="1"/>
          <p:nvPr/>
        </p:nvSpPr>
        <p:spPr>
          <a:xfrm>
            <a:off x="7723323" y="746102"/>
            <a:ext cx="2743383" cy="461665"/>
          </a:xfrm>
          <a:prstGeom prst="rect">
            <a:avLst/>
          </a:prstGeom>
          <a:noFill/>
        </p:spPr>
        <p:txBody>
          <a:bodyPr wrap="square" rtlCol="0">
            <a:spAutoFit/>
          </a:bodyPr>
          <a:lstStyle/>
          <a:p>
            <a:r>
              <a:rPr lang="en-US" altLang="zh-TW" sz="2400" dirty="0">
                <a:solidFill>
                  <a:srgbClr val="FF0000"/>
                </a:solidFill>
              </a:rPr>
              <a:t>Good for more data</a:t>
            </a:r>
            <a:endParaRPr lang="zh-TW" altLang="en-US" sz="2400" dirty="0">
              <a:solidFill>
                <a:srgbClr val="FF0000"/>
              </a:solidFill>
            </a:endParaRPr>
          </a:p>
        </p:txBody>
      </p:sp>
    </p:spTree>
    <p:extLst>
      <p:ext uri="{BB962C8B-B14F-4D97-AF65-F5344CB8AC3E}">
        <p14:creationId xmlns:p14="http://schemas.microsoft.com/office/powerpoint/2010/main" val="312317298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3"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TW" altLang="en-US" dirty="0"/>
              <a:t>输入是一个向量</a:t>
            </a:r>
            <a:endParaRPr lang="en-US" altLang="zh-TW" dirty="0"/>
          </a:p>
          <a:p>
            <a:endParaRPr lang="en-US" altLang="zh-CN" dirty="0"/>
          </a:p>
          <a:p>
            <a:endParaRPr lang="en-US" altLang="zh-TW" dirty="0"/>
          </a:p>
          <a:p>
            <a:r>
              <a:rPr lang="zh-TW" altLang="en-US" dirty="0"/>
              <a:t>输入是</a:t>
            </a:r>
            <a:r>
              <a:rPr lang="zh-TW" altLang="en-US" dirty="0">
                <a:solidFill>
                  <a:srgbClr val="C00000"/>
                </a:solidFill>
              </a:rPr>
              <a:t>一系列向量</a:t>
            </a:r>
            <a:endParaRPr lang="en-US" altLang="zh-CN" dirty="0">
              <a:solidFill>
                <a:srgbClr val="C00000"/>
              </a:solidFill>
            </a:endParaRPr>
          </a:p>
        </p:txBody>
      </p:sp>
      <p:sp>
        <p:nvSpPr>
          <p:cNvPr id="4" name="Attention"/>
          <p:cNvSpPr txBox="1">
            <a:spLocks noGrp="1"/>
          </p:cNvSpPr>
          <p:nvPr>
            <p:ph type="title"/>
          </p:nvPr>
        </p:nvSpPr>
        <p:spPr>
          <a:xfrm>
            <a:off x="746126" y="135849"/>
            <a:ext cx="9753146" cy="674233"/>
          </a:xfrm>
          <a:prstGeom prst="rect">
            <a:avLst/>
          </a:prstGeom>
        </p:spPr>
        <p:txBody>
          <a:bodyPr>
            <a:normAutofit/>
          </a:bodyPr>
          <a:lstStyle/>
          <a:p>
            <a:r>
              <a:rPr lang="ja-JP" altLang="en-US"/>
              <a:t>复杂的输入</a:t>
            </a:r>
            <a:endParaRPr dirty="0"/>
          </a:p>
        </p:txBody>
      </p:sp>
      <p:sp>
        <p:nvSpPr>
          <p:cNvPr id="3" name="矩形: 圓角 3">
            <a:extLst>
              <a:ext uri="{FF2B5EF4-FFF2-40B4-BE49-F238E27FC236}">
                <a16:creationId xmlns:a16="http://schemas.microsoft.com/office/drawing/2014/main" id="{25B36CB6-7583-B542-855A-652DE82CD8D1}"/>
              </a:ext>
            </a:extLst>
          </p:cNvPr>
          <p:cNvSpPr/>
          <p:nvPr/>
        </p:nvSpPr>
        <p:spPr>
          <a:xfrm>
            <a:off x="3471139" y="1891706"/>
            <a:ext cx="1673524" cy="103085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400" dirty="0">
                <a:latin typeface="Microsoft YaHei" panose="020B0503020204020204" pitchFamily="34" charset="-122"/>
                <a:ea typeface="Microsoft YaHei" panose="020B0503020204020204" pitchFamily="34" charset="-122"/>
              </a:rPr>
              <a:t>模型</a:t>
            </a:r>
          </a:p>
        </p:txBody>
      </p:sp>
      <p:cxnSp>
        <p:nvCxnSpPr>
          <p:cNvPr id="9" name="直線單箭頭接點 6">
            <a:extLst>
              <a:ext uri="{FF2B5EF4-FFF2-40B4-BE49-F238E27FC236}">
                <a16:creationId xmlns:a16="http://schemas.microsoft.com/office/drawing/2014/main" id="{B83BBE84-046E-0BDD-08A3-D640A8BB8467}"/>
              </a:ext>
            </a:extLst>
          </p:cNvPr>
          <p:cNvCxnSpPr/>
          <p:nvPr/>
        </p:nvCxnSpPr>
        <p:spPr>
          <a:xfrm>
            <a:off x="2729266" y="2409290"/>
            <a:ext cx="63835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7">
            <a:extLst>
              <a:ext uri="{FF2B5EF4-FFF2-40B4-BE49-F238E27FC236}">
                <a16:creationId xmlns:a16="http://schemas.microsoft.com/office/drawing/2014/main" id="{04F477F3-7741-08AA-7741-F8233B02B912}"/>
              </a:ext>
            </a:extLst>
          </p:cNvPr>
          <p:cNvCxnSpPr/>
          <p:nvPr/>
        </p:nvCxnSpPr>
        <p:spPr>
          <a:xfrm>
            <a:off x="5245303" y="2407133"/>
            <a:ext cx="63835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文字方塊 8">
            <a:extLst>
              <a:ext uri="{FF2B5EF4-FFF2-40B4-BE49-F238E27FC236}">
                <a16:creationId xmlns:a16="http://schemas.microsoft.com/office/drawing/2014/main" id="{DFACBC7E-8026-F56A-5189-21F46EAF36DA}"/>
              </a:ext>
            </a:extLst>
          </p:cNvPr>
          <p:cNvSpPr txBox="1"/>
          <p:nvPr/>
        </p:nvSpPr>
        <p:spPr>
          <a:xfrm>
            <a:off x="5883657" y="2176301"/>
            <a:ext cx="2656936" cy="461665"/>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类别</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标量</a:t>
            </a:r>
            <a:endParaRPr lang="zh-TW" altLang="en-US" sz="2400" dirty="0">
              <a:latin typeface="Microsoft YaHei" panose="020B0503020204020204" pitchFamily="34" charset="-122"/>
              <a:ea typeface="Microsoft YaHei" panose="020B0503020204020204" pitchFamily="34" charset="-122"/>
            </a:endParaRPr>
          </a:p>
        </p:txBody>
      </p:sp>
      <p:sp>
        <p:nvSpPr>
          <p:cNvPr id="12" name="矩形: 圓角 23">
            <a:extLst>
              <a:ext uri="{FF2B5EF4-FFF2-40B4-BE49-F238E27FC236}">
                <a16:creationId xmlns:a16="http://schemas.microsoft.com/office/drawing/2014/main" id="{E2EDF33F-E0EA-1EFA-9000-DBD3DEB4EE94}"/>
              </a:ext>
            </a:extLst>
          </p:cNvPr>
          <p:cNvSpPr/>
          <p:nvPr/>
        </p:nvSpPr>
        <p:spPr>
          <a:xfrm>
            <a:off x="2290453" y="2069688"/>
            <a:ext cx="251330" cy="66960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3" name="矩形: 圓角 9">
            <a:extLst>
              <a:ext uri="{FF2B5EF4-FFF2-40B4-BE49-F238E27FC236}">
                <a16:creationId xmlns:a16="http://schemas.microsoft.com/office/drawing/2014/main" id="{0F1399BD-93C2-682C-48DF-115E2135ECA7}"/>
              </a:ext>
            </a:extLst>
          </p:cNvPr>
          <p:cNvSpPr/>
          <p:nvPr/>
        </p:nvSpPr>
        <p:spPr>
          <a:xfrm>
            <a:off x="4906043" y="4118704"/>
            <a:ext cx="1673524" cy="103085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400" dirty="0">
                <a:latin typeface="Microsoft YaHei" panose="020B0503020204020204" pitchFamily="34" charset="-122"/>
                <a:ea typeface="Microsoft YaHei" panose="020B0503020204020204" pitchFamily="34" charset="-122"/>
              </a:rPr>
              <a:t>模型</a:t>
            </a:r>
          </a:p>
        </p:txBody>
      </p:sp>
      <p:cxnSp>
        <p:nvCxnSpPr>
          <p:cNvPr id="14" name="直線單箭頭接點 11">
            <a:extLst>
              <a:ext uri="{FF2B5EF4-FFF2-40B4-BE49-F238E27FC236}">
                <a16:creationId xmlns:a16="http://schemas.microsoft.com/office/drawing/2014/main" id="{5CA4D350-2F3F-A8D8-26AF-F0D5CF062391}"/>
              </a:ext>
            </a:extLst>
          </p:cNvPr>
          <p:cNvCxnSpPr/>
          <p:nvPr/>
        </p:nvCxnSpPr>
        <p:spPr>
          <a:xfrm>
            <a:off x="4164170" y="4636288"/>
            <a:ext cx="63835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2">
            <a:extLst>
              <a:ext uri="{FF2B5EF4-FFF2-40B4-BE49-F238E27FC236}">
                <a16:creationId xmlns:a16="http://schemas.microsoft.com/office/drawing/2014/main" id="{8096BAF5-2320-FF37-01C4-B6877D6383EB}"/>
              </a:ext>
            </a:extLst>
          </p:cNvPr>
          <p:cNvCxnSpPr/>
          <p:nvPr/>
        </p:nvCxnSpPr>
        <p:spPr>
          <a:xfrm>
            <a:off x="6680207" y="4634131"/>
            <a:ext cx="63835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字方塊 13">
            <a:extLst>
              <a:ext uri="{FF2B5EF4-FFF2-40B4-BE49-F238E27FC236}">
                <a16:creationId xmlns:a16="http://schemas.microsoft.com/office/drawing/2014/main" id="{EDA496D3-AE5E-564B-0BDA-8C4EDF430DF9}"/>
              </a:ext>
            </a:extLst>
          </p:cNvPr>
          <p:cNvSpPr txBox="1"/>
          <p:nvPr/>
        </p:nvSpPr>
        <p:spPr>
          <a:xfrm>
            <a:off x="7318561" y="4403299"/>
            <a:ext cx="3536812" cy="461665"/>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类别</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多个标量</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多个向量</a:t>
            </a:r>
            <a:endParaRPr lang="zh-TW" altLang="en-US" sz="2400" dirty="0">
              <a:latin typeface="Microsoft YaHei" panose="020B0503020204020204" pitchFamily="34" charset="-122"/>
              <a:ea typeface="Microsoft YaHei" panose="020B0503020204020204" pitchFamily="34" charset="-122"/>
            </a:endParaRPr>
          </a:p>
        </p:txBody>
      </p:sp>
      <p:sp>
        <p:nvSpPr>
          <p:cNvPr id="17" name="文字方塊 5">
            <a:extLst>
              <a:ext uri="{FF2B5EF4-FFF2-40B4-BE49-F238E27FC236}">
                <a16:creationId xmlns:a16="http://schemas.microsoft.com/office/drawing/2014/main" id="{089F3902-5480-D2BF-0FCE-BF0CB3A9320C}"/>
              </a:ext>
            </a:extLst>
          </p:cNvPr>
          <p:cNvSpPr txBox="1"/>
          <p:nvPr/>
        </p:nvSpPr>
        <p:spPr>
          <a:xfrm>
            <a:off x="2195753" y="5115184"/>
            <a:ext cx="2684241" cy="461665"/>
          </a:xfrm>
          <a:prstGeom prst="rect">
            <a:avLst/>
          </a:prstGeom>
          <a:noFill/>
        </p:spPr>
        <p:txBody>
          <a:bodyPr wrap="square" rtlCol="0">
            <a:spAutoFit/>
          </a:bodyPr>
          <a:lstStyle/>
          <a:p>
            <a:r>
              <a:rPr lang="en-US" altLang="zh-TW" sz="2400" dirty="0">
                <a:latin typeface="Microsoft YaHei" panose="020B0503020204020204" pitchFamily="34" charset="-122"/>
                <a:ea typeface="Microsoft YaHei" panose="020B0503020204020204" pitchFamily="34" charset="-122"/>
              </a:rPr>
              <a:t>(</a:t>
            </a:r>
            <a:r>
              <a:rPr lang="zh-TW" altLang="en-US" sz="2400" dirty="0">
                <a:latin typeface="Microsoft YaHei" panose="020B0503020204020204" pitchFamily="34" charset="-122"/>
                <a:ea typeface="Microsoft YaHei" panose="020B0503020204020204" pitchFamily="34" charset="-122"/>
              </a:rPr>
              <a:t>长度可</a:t>
            </a:r>
            <a:r>
              <a:rPr lang="zh-CN" altLang="en-US" sz="2400" dirty="0">
                <a:latin typeface="Microsoft YaHei" panose="020B0503020204020204" pitchFamily="34" charset="-122"/>
                <a:ea typeface="Microsoft YaHei" panose="020B0503020204020204" pitchFamily="34" charset="-122"/>
              </a:rPr>
              <a:t>能变化</a:t>
            </a:r>
            <a:r>
              <a:rPr lang="en-US" altLang="zh-TW" sz="2400" dirty="0">
                <a:latin typeface="Microsoft YaHei" panose="020B0503020204020204" pitchFamily="34" charset="-122"/>
                <a:ea typeface="Microsoft YaHei" panose="020B0503020204020204" pitchFamily="34" charset="-122"/>
              </a:rPr>
              <a:t>)</a:t>
            </a:r>
            <a:endParaRPr lang="zh-TW" altLang="en-US" sz="2400" dirty="0">
              <a:latin typeface="Microsoft YaHei" panose="020B0503020204020204" pitchFamily="34" charset="-122"/>
              <a:ea typeface="Microsoft YaHei" panose="020B0503020204020204" pitchFamily="34" charset="-122"/>
            </a:endParaRPr>
          </a:p>
        </p:txBody>
      </p:sp>
      <p:sp>
        <p:nvSpPr>
          <p:cNvPr id="18" name="矩形: 圓角 19">
            <a:extLst>
              <a:ext uri="{FF2B5EF4-FFF2-40B4-BE49-F238E27FC236}">
                <a16:creationId xmlns:a16="http://schemas.microsoft.com/office/drawing/2014/main" id="{1A1944EE-FA12-B772-577A-7CCA40A5F183}"/>
              </a:ext>
            </a:extLst>
          </p:cNvPr>
          <p:cNvSpPr/>
          <p:nvPr/>
        </p:nvSpPr>
        <p:spPr>
          <a:xfrm>
            <a:off x="2330536" y="4284164"/>
            <a:ext cx="251330" cy="66960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9" name="矩形: 圓角 20">
            <a:extLst>
              <a:ext uri="{FF2B5EF4-FFF2-40B4-BE49-F238E27FC236}">
                <a16:creationId xmlns:a16="http://schemas.microsoft.com/office/drawing/2014/main" id="{AB8C2CBF-61E4-CE78-633C-4EC7522927AE}"/>
              </a:ext>
            </a:extLst>
          </p:cNvPr>
          <p:cNvSpPr/>
          <p:nvPr/>
        </p:nvSpPr>
        <p:spPr>
          <a:xfrm>
            <a:off x="2827413" y="4284164"/>
            <a:ext cx="251330" cy="66960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20" name="矩形: 圓角 21">
            <a:extLst>
              <a:ext uri="{FF2B5EF4-FFF2-40B4-BE49-F238E27FC236}">
                <a16:creationId xmlns:a16="http://schemas.microsoft.com/office/drawing/2014/main" id="{90BA6875-C35E-02A1-C20A-F9CC5693D4D4}"/>
              </a:ext>
            </a:extLst>
          </p:cNvPr>
          <p:cNvSpPr/>
          <p:nvPr/>
        </p:nvSpPr>
        <p:spPr>
          <a:xfrm>
            <a:off x="3286544" y="4284164"/>
            <a:ext cx="251330" cy="6696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21" name="矩形: 圓角 22">
            <a:extLst>
              <a:ext uri="{FF2B5EF4-FFF2-40B4-BE49-F238E27FC236}">
                <a16:creationId xmlns:a16="http://schemas.microsoft.com/office/drawing/2014/main" id="{B15B1ECF-5492-28F4-8B2F-49A5C97DE997}"/>
              </a:ext>
            </a:extLst>
          </p:cNvPr>
          <p:cNvSpPr/>
          <p:nvPr/>
        </p:nvSpPr>
        <p:spPr>
          <a:xfrm>
            <a:off x="3725357" y="4284165"/>
            <a:ext cx="251330" cy="66960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9994460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圓角 36">
            <a:extLst>
              <a:ext uri="{FF2B5EF4-FFF2-40B4-BE49-F238E27FC236}">
                <a16:creationId xmlns:a16="http://schemas.microsoft.com/office/drawing/2014/main" id="{5242CA0A-6879-469F-8601-3EDC77CA8096}"/>
              </a:ext>
            </a:extLst>
          </p:cNvPr>
          <p:cNvSpPr/>
          <p:nvPr/>
        </p:nvSpPr>
        <p:spPr>
          <a:xfrm>
            <a:off x="6752965" y="2444413"/>
            <a:ext cx="251330" cy="66960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6" name="矩形: 圓角 5">
            <a:extLst>
              <a:ext uri="{FF2B5EF4-FFF2-40B4-BE49-F238E27FC236}">
                <a16:creationId xmlns:a16="http://schemas.microsoft.com/office/drawing/2014/main" id="{87D80B4A-3F17-45B0-8996-CF532FEEB699}"/>
              </a:ext>
            </a:extLst>
          </p:cNvPr>
          <p:cNvSpPr/>
          <p:nvPr/>
        </p:nvSpPr>
        <p:spPr>
          <a:xfrm>
            <a:off x="3444385" y="2444413"/>
            <a:ext cx="251330" cy="66960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 name="矩形: 圓角 9">
            <a:extLst>
              <a:ext uri="{FF2B5EF4-FFF2-40B4-BE49-F238E27FC236}">
                <a16:creationId xmlns:a16="http://schemas.microsoft.com/office/drawing/2014/main" id="{C76160BA-F963-4F36-9198-CFEF7542786E}"/>
              </a:ext>
            </a:extLst>
          </p:cNvPr>
          <p:cNvSpPr/>
          <p:nvPr/>
        </p:nvSpPr>
        <p:spPr>
          <a:xfrm>
            <a:off x="3117987" y="1560492"/>
            <a:ext cx="929529" cy="66960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400" dirty="0"/>
              <a:t>RNN</a:t>
            </a:r>
            <a:endParaRPr lang="zh-TW" altLang="en-US" sz="2400" dirty="0"/>
          </a:p>
        </p:txBody>
      </p:sp>
      <p:sp>
        <p:nvSpPr>
          <p:cNvPr id="12" name="矩形: 圓角 11">
            <a:extLst>
              <a:ext uri="{FF2B5EF4-FFF2-40B4-BE49-F238E27FC236}">
                <a16:creationId xmlns:a16="http://schemas.microsoft.com/office/drawing/2014/main" id="{E5685FD3-6E62-4577-82F0-21DD3938D879}"/>
              </a:ext>
            </a:extLst>
          </p:cNvPr>
          <p:cNvSpPr/>
          <p:nvPr/>
        </p:nvSpPr>
        <p:spPr>
          <a:xfrm>
            <a:off x="4124484" y="885868"/>
            <a:ext cx="588588" cy="44128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FC</a:t>
            </a:r>
            <a:endParaRPr lang="zh-TW" altLang="en-US" sz="2400" dirty="0"/>
          </a:p>
        </p:txBody>
      </p:sp>
      <p:sp>
        <p:nvSpPr>
          <p:cNvPr id="13" name="矩形: 圓角 12">
            <a:extLst>
              <a:ext uri="{FF2B5EF4-FFF2-40B4-BE49-F238E27FC236}">
                <a16:creationId xmlns:a16="http://schemas.microsoft.com/office/drawing/2014/main" id="{D2FB38FB-EE28-4BE6-AB01-70ECD6538D04}"/>
              </a:ext>
            </a:extLst>
          </p:cNvPr>
          <p:cNvSpPr/>
          <p:nvPr/>
        </p:nvSpPr>
        <p:spPr>
          <a:xfrm>
            <a:off x="4282374" y="1560492"/>
            <a:ext cx="251330" cy="669609"/>
          </a:xfrm>
          <a:prstGeom prst="roundRect">
            <a:avLst/>
          </a:prstGeom>
          <a:ln w="28575">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4" name="矩形: 圓角 13">
            <a:extLst>
              <a:ext uri="{FF2B5EF4-FFF2-40B4-BE49-F238E27FC236}">
                <a16:creationId xmlns:a16="http://schemas.microsoft.com/office/drawing/2014/main" id="{D760A87D-0B29-4046-AF86-52A0750D0F90}"/>
              </a:ext>
            </a:extLst>
          </p:cNvPr>
          <p:cNvSpPr/>
          <p:nvPr/>
        </p:nvSpPr>
        <p:spPr>
          <a:xfrm>
            <a:off x="2604082" y="1560491"/>
            <a:ext cx="251330" cy="66960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22" name="直線單箭頭接點 21">
            <a:extLst>
              <a:ext uri="{FF2B5EF4-FFF2-40B4-BE49-F238E27FC236}">
                <a16:creationId xmlns:a16="http://schemas.microsoft.com/office/drawing/2014/main" id="{BD0B0335-5B1D-4605-A5EA-5E76BAA8FBCB}"/>
              </a:ext>
            </a:extLst>
          </p:cNvPr>
          <p:cNvCxnSpPr/>
          <p:nvPr/>
        </p:nvCxnSpPr>
        <p:spPr>
          <a:xfrm flipV="1">
            <a:off x="3571679" y="2230100"/>
            <a:ext cx="0" cy="2143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0C8B6ECC-6A3D-465B-BB6C-1F8B5661E1C2}"/>
              </a:ext>
            </a:extLst>
          </p:cNvPr>
          <p:cNvCxnSpPr/>
          <p:nvPr/>
        </p:nvCxnSpPr>
        <p:spPr>
          <a:xfrm flipV="1">
            <a:off x="4409879" y="1346178"/>
            <a:ext cx="0" cy="2143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FDC76460-B671-4862-937C-5D5D2EE84618}"/>
              </a:ext>
            </a:extLst>
          </p:cNvPr>
          <p:cNvCxnSpPr>
            <a:cxnSpLocks/>
          </p:cNvCxnSpPr>
          <p:nvPr/>
        </p:nvCxnSpPr>
        <p:spPr>
          <a:xfrm rot="5400000" flipV="1">
            <a:off x="4155206" y="1793854"/>
            <a:ext cx="0" cy="2143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3210E22F-99D3-4B2E-91E8-611C007670EA}"/>
              </a:ext>
            </a:extLst>
          </p:cNvPr>
          <p:cNvCxnSpPr>
            <a:cxnSpLocks/>
          </p:cNvCxnSpPr>
          <p:nvPr/>
        </p:nvCxnSpPr>
        <p:spPr>
          <a:xfrm rot="5400000" flipV="1">
            <a:off x="3013621" y="1788139"/>
            <a:ext cx="0" cy="2143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圓角 26">
            <a:extLst>
              <a:ext uri="{FF2B5EF4-FFF2-40B4-BE49-F238E27FC236}">
                <a16:creationId xmlns:a16="http://schemas.microsoft.com/office/drawing/2014/main" id="{EB4C11CC-2108-4772-BE71-FF96DC9DF142}"/>
              </a:ext>
            </a:extLst>
          </p:cNvPr>
          <p:cNvSpPr/>
          <p:nvPr/>
        </p:nvSpPr>
        <p:spPr>
          <a:xfrm>
            <a:off x="5091636" y="2444413"/>
            <a:ext cx="251330" cy="6696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28" name="矩形: 圓角 27">
            <a:extLst>
              <a:ext uri="{FF2B5EF4-FFF2-40B4-BE49-F238E27FC236}">
                <a16:creationId xmlns:a16="http://schemas.microsoft.com/office/drawing/2014/main" id="{BEB31486-8FE0-498D-884F-7B146E8558F2}"/>
              </a:ext>
            </a:extLst>
          </p:cNvPr>
          <p:cNvSpPr/>
          <p:nvPr/>
        </p:nvSpPr>
        <p:spPr>
          <a:xfrm>
            <a:off x="4765238" y="1560492"/>
            <a:ext cx="929529" cy="66960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400" dirty="0"/>
              <a:t>RNN</a:t>
            </a:r>
            <a:endParaRPr lang="zh-TW" altLang="en-US" sz="2400" dirty="0"/>
          </a:p>
        </p:txBody>
      </p:sp>
      <p:sp>
        <p:nvSpPr>
          <p:cNvPr id="29" name="矩形: 圓角 28">
            <a:extLst>
              <a:ext uri="{FF2B5EF4-FFF2-40B4-BE49-F238E27FC236}">
                <a16:creationId xmlns:a16="http://schemas.microsoft.com/office/drawing/2014/main" id="{BAF4A77E-D61A-4E92-8D0A-B010FF4B1547}"/>
              </a:ext>
            </a:extLst>
          </p:cNvPr>
          <p:cNvSpPr/>
          <p:nvPr/>
        </p:nvSpPr>
        <p:spPr>
          <a:xfrm>
            <a:off x="5771735" y="885868"/>
            <a:ext cx="588588" cy="44128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FC</a:t>
            </a:r>
            <a:endParaRPr lang="zh-TW" altLang="en-US" sz="2400" dirty="0"/>
          </a:p>
        </p:txBody>
      </p:sp>
      <p:sp>
        <p:nvSpPr>
          <p:cNvPr id="30" name="矩形: 圓角 29">
            <a:extLst>
              <a:ext uri="{FF2B5EF4-FFF2-40B4-BE49-F238E27FC236}">
                <a16:creationId xmlns:a16="http://schemas.microsoft.com/office/drawing/2014/main" id="{A79D1E81-6F00-4B1B-A7E0-F53B5969336E}"/>
              </a:ext>
            </a:extLst>
          </p:cNvPr>
          <p:cNvSpPr/>
          <p:nvPr/>
        </p:nvSpPr>
        <p:spPr>
          <a:xfrm>
            <a:off x="5929625" y="1560492"/>
            <a:ext cx="251330" cy="669609"/>
          </a:xfrm>
          <a:prstGeom prst="roundRect">
            <a:avLst/>
          </a:prstGeom>
          <a:ln w="28575">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cxnSp>
        <p:nvCxnSpPr>
          <p:cNvPr id="31" name="直線單箭頭接點 30">
            <a:extLst>
              <a:ext uri="{FF2B5EF4-FFF2-40B4-BE49-F238E27FC236}">
                <a16:creationId xmlns:a16="http://schemas.microsoft.com/office/drawing/2014/main" id="{801FC2EA-DE36-41EA-8C33-C4D6D774B971}"/>
              </a:ext>
            </a:extLst>
          </p:cNvPr>
          <p:cNvCxnSpPr/>
          <p:nvPr/>
        </p:nvCxnSpPr>
        <p:spPr>
          <a:xfrm flipV="1">
            <a:off x="5218930" y="2230100"/>
            <a:ext cx="0" cy="2143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701D2F54-E380-425A-B3E2-F3CB9E23D9AE}"/>
              </a:ext>
            </a:extLst>
          </p:cNvPr>
          <p:cNvCxnSpPr/>
          <p:nvPr/>
        </p:nvCxnSpPr>
        <p:spPr>
          <a:xfrm flipV="1">
            <a:off x="6057130" y="1346178"/>
            <a:ext cx="0" cy="2143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5299B366-DD7F-4EB2-A2E3-4F690C6A32FD}"/>
              </a:ext>
            </a:extLst>
          </p:cNvPr>
          <p:cNvCxnSpPr>
            <a:cxnSpLocks/>
          </p:cNvCxnSpPr>
          <p:nvPr/>
        </p:nvCxnSpPr>
        <p:spPr>
          <a:xfrm rot="5400000" flipV="1">
            <a:off x="5802457" y="1793854"/>
            <a:ext cx="0" cy="2143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a:extLst>
              <a:ext uri="{FF2B5EF4-FFF2-40B4-BE49-F238E27FC236}">
                <a16:creationId xmlns:a16="http://schemas.microsoft.com/office/drawing/2014/main" id="{46CDD179-134C-46C8-B3D7-0A55AC4C1B0C}"/>
              </a:ext>
            </a:extLst>
          </p:cNvPr>
          <p:cNvCxnSpPr>
            <a:cxnSpLocks/>
          </p:cNvCxnSpPr>
          <p:nvPr/>
        </p:nvCxnSpPr>
        <p:spPr>
          <a:xfrm rot="5400000" flipV="1">
            <a:off x="4660872" y="1788139"/>
            <a:ext cx="0" cy="2143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圓角 37">
            <a:extLst>
              <a:ext uri="{FF2B5EF4-FFF2-40B4-BE49-F238E27FC236}">
                <a16:creationId xmlns:a16="http://schemas.microsoft.com/office/drawing/2014/main" id="{11F0865C-C52B-4153-9179-512ADF12A445}"/>
              </a:ext>
            </a:extLst>
          </p:cNvPr>
          <p:cNvSpPr/>
          <p:nvPr/>
        </p:nvSpPr>
        <p:spPr>
          <a:xfrm>
            <a:off x="6426567" y="1560492"/>
            <a:ext cx="929529" cy="66960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400" dirty="0"/>
              <a:t>RNN</a:t>
            </a:r>
            <a:endParaRPr lang="zh-TW" altLang="en-US" sz="2400" dirty="0"/>
          </a:p>
        </p:txBody>
      </p:sp>
      <p:sp>
        <p:nvSpPr>
          <p:cNvPr id="39" name="矩形: 圓角 38">
            <a:extLst>
              <a:ext uri="{FF2B5EF4-FFF2-40B4-BE49-F238E27FC236}">
                <a16:creationId xmlns:a16="http://schemas.microsoft.com/office/drawing/2014/main" id="{8BF8B0F9-815E-4C68-B76A-8039548A0547}"/>
              </a:ext>
            </a:extLst>
          </p:cNvPr>
          <p:cNvSpPr/>
          <p:nvPr/>
        </p:nvSpPr>
        <p:spPr>
          <a:xfrm>
            <a:off x="7433064" y="885868"/>
            <a:ext cx="588588" cy="44128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FC</a:t>
            </a:r>
            <a:endParaRPr lang="zh-TW" altLang="en-US" sz="2400" dirty="0"/>
          </a:p>
        </p:txBody>
      </p:sp>
      <p:sp>
        <p:nvSpPr>
          <p:cNvPr id="40" name="矩形: 圓角 39">
            <a:extLst>
              <a:ext uri="{FF2B5EF4-FFF2-40B4-BE49-F238E27FC236}">
                <a16:creationId xmlns:a16="http://schemas.microsoft.com/office/drawing/2014/main" id="{D8E802B9-605D-4FFA-BBC5-08E0B0F9B58B}"/>
              </a:ext>
            </a:extLst>
          </p:cNvPr>
          <p:cNvSpPr/>
          <p:nvPr/>
        </p:nvSpPr>
        <p:spPr>
          <a:xfrm>
            <a:off x="7590954" y="1560492"/>
            <a:ext cx="251330" cy="669609"/>
          </a:xfrm>
          <a:prstGeom prst="roundRect">
            <a:avLst/>
          </a:prstGeom>
          <a:ln w="285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cxnSp>
        <p:nvCxnSpPr>
          <p:cNvPr id="41" name="直線單箭頭接點 40">
            <a:extLst>
              <a:ext uri="{FF2B5EF4-FFF2-40B4-BE49-F238E27FC236}">
                <a16:creationId xmlns:a16="http://schemas.microsoft.com/office/drawing/2014/main" id="{906B9B00-F43F-44F3-B512-AE489B0D5886}"/>
              </a:ext>
            </a:extLst>
          </p:cNvPr>
          <p:cNvCxnSpPr/>
          <p:nvPr/>
        </p:nvCxnSpPr>
        <p:spPr>
          <a:xfrm flipV="1">
            <a:off x="6880259" y="2230100"/>
            <a:ext cx="0" cy="2143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a:extLst>
              <a:ext uri="{FF2B5EF4-FFF2-40B4-BE49-F238E27FC236}">
                <a16:creationId xmlns:a16="http://schemas.microsoft.com/office/drawing/2014/main" id="{2711A234-758D-4203-88F4-86C55E30431A}"/>
              </a:ext>
            </a:extLst>
          </p:cNvPr>
          <p:cNvCxnSpPr/>
          <p:nvPr/>
        </p:nvCxnSpPr>
        <p:spPr>
          <a:xfrm flipV="1">
            <a:off x="7718459" y="1346178"/>
            <a:ext cx="0" cy="2143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a:extLst>
              <a:ext uri="{FF2B5EF4-FFF2-40B4-BE49-F238E27FC236}">
                <a16:creationId xmlns:a16="http://schemas.microsoft.com/office/drawing/2014/main" id="{EFDA119F-F40F-49CF-A897-8AA460FE08A8}"/>
              </a:ext>
            </a:extLst>
          </p:cNvPr>
          <p:cNvCxnSpPr>
            <a:cxnSpLocks/>
          </p:cNvCxnSpPr>
          <p:nvPr/>
        </p:nvCxnSpPr>
        <p:spPr>
          <a:xfrm rot="5400000" flipV="1">
            <a:off x="7463786" y="1793854"/>
            <a:ext cx="0" cy="2143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07222DF9-40B7-4357-8CE9-5889E428F7E6}"/>
              </a:ext>
            </a:extLst>
          </p:cNvPr>
          <p:cNvCxnSpPr>
            <a:cxnSpLocks/>
          </p:cNvCxnSpPr>
          <p:nvPr/>
        </p:nvCxnSpPr>
        <p:spPr>
          <a:xfrm rot="5400000" flipV="1">
            <a:off x="6322201" y="1788139"/>
            <a:ext cx="0" cy="2143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圓角 45">
            <a:extLst>
              <a:ext uri="{FF2B5EF4-FFF2-40B4-BE49-F238E27FC236}">
                <a16:creationId xmlns:a16="http://schemas.microsoft.com/office/drawing/2014/main" id="{C313C517-6A23-4ABC-98A4-A312D587B0A5}"/>
              </a:ext>
            </a:extLst>
          </p:cNvPr>
          <p:cNvSpPr/>
          <p:nvPr/>
        </p:nvSpPr>
        <p:spPr>
          <a:xfrm>
            <a:off x="8400711" y="2444413"/>
            <a:ext cx="251330" cy="66960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7" name="矩形: 圓角 46">
            <a:extLst>
              <a:ext uri="{FF2B5EF4-FFF2-40B4-BE49-F238E27FC236}">
                <a16:creationId xmlns:a16="http://schemas.microsoft.com/office/drawing/2014/main" id="{A15B50D4-DFC3-4139-9FBD-DF2E8AD5F352}"/>
              </a:ext>
            </a:extLst>
          </p:cNvPr>
          <p:cNvSpPr/>
          <p:nvPr/>
        </p:nvSpPr>
        <p:spPr>
          <a:xfrm>
            <a:off x="8074313" y="1560492"/>
            <a:ext cx="929529" cy="66960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400" dirty="0"/>
              <a:t>RNN</a:t>
            </a:r>
            <a:endParaRPr lang="zh-TW" altLang="en-US" sz="2400" dirty="0"/>
          </a:p>
        </p:txBody>
      </p:sp>
      <p:sp>
        <p:nvSpPr>
          <p:cNvPr id="48" name="矩形: 圓角 47">
            <a:extLst>
              <a:ext uri="{FF2B5EF4-FFF2-40B4-BE49-F238E27FC236}">
                <a16:creationId xmlns:a16="http://schemas.microsoft.com/office/drawing/2014/main" id="{3CF735DA-395A-4CEE-8F43-69F7B8A6FCFD}"/>
              </a:ext>
            </a:extLst>
          </p:cNvPr>
          <p:cNvSpPr/>
          <p:nvPr/>
        </p:nvSpPr>
        <p:spPr>
          <a:xfrm>
            <a:off x="9080810" y="885868"/>
            <a:ext cx="588588" cy="44128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FC</a:t>
            </a:r>
            <a:endParaRPr lang="zh-TW" altLang="en-US" sz="2400" dirty="0"/>
          </a:p>
        </p:txBody>
      </p:sp>
      <p:sp>
        <p:nvSpPr>
          <p:cNvPr id="49" name="矩形: 圓角 48">
            <a:extLst>
              <a:ext uri="{FF2B5EF4-FFF2-40B4-BE49-F238E27FC236}">
                <a16:creationId xmlns:a16="http://schemas.microsoft.com/office/drawing/2014/main" id="{50083E91-193F-4951-83BC-4DAD4DCA7F42}"/>
              </a:ext>
            </a:extLst>
          </p:cNvPr>
          <p:cNvSpPr/>
          <p:nvPr/>
        </p:nvSpPr>
        <p:spPr>
          <a:xfrm>
            <a:off x="9238700" y="1560492"/>
            <a:ext cx="251330" cy="669609"/>
          </a:xfrm>
          <a:prstGeom prst="roundRect">
            <a:avLst/>
          </a:prstGeom>
          <a:ln w="28575">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cxnSp>
        <p:nvCxnSpPr>
          <p:cNvPr id="50" name="直線單箭頭接點 49">
            <a:extLst>
              <a:ext uri="{FF2B5EF4-FFF2-40B4-BE49-F238E27FC236}">
                <a16:creationId xmlns:a16="http://schemas.microsoft.com/office/drawing/2014/main" id="{854B8BA3-5654-4E0A-AA14-1EDD3C618901}"/>
              </a:ext>
            </a:extLst>
          </p:cNvPr>
          <p:cNvCxnSpPr/>
          <p:nvPr/>
        </p:nvCxnSpPr>
        <p:spPr>
          <a:xfrm flipV="1">
            <a:off x="8528005" y="2230100"/>
            <a:ext cx="0" cy="2143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a:extLst>
              <a:ext uri="{FF2B5EF4-FFF2-40B4-BE49-F238E27FC236}">
                <a16:creationId xmlns:a16="http://schemas.microsoft.com/office/drawing/2014/main" id="{3156D049-ED6B-4FF2-822F-68F4CF69F7C9}"/>
              </a:ext>
            </a:extLst>
          </p:cNvPr>
          <p:cNvCxnSpPr/>
          <p:nvPr/>
        </p:nvCxnSpPr>
        <p:spPr>
          <a:xfrm flipV="1">
            <a:off x="9366205" y="1346178"/>
            <a:ext cx="0" cy="2143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9C7DA6DD-51DB-4D34-9868-93875A68B805}"/>
              </a:ext>
            </a:extLst>
          </p:cNvPr>
          <p:cNvCxnSpPr>
            <a:cxnSpLocks/>
          </p:cNvCxnSpPr>
          <p:nvPr/>
        </p:nvCxnSpPr>
        <p:spPr>
          <a:xfrm rot="5400000" flipV="1">
            <a:off x="9111532" y="1793854"/>
            <a:ext cx="0" cy="2143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id="{B029E923-18DB-479D-85A5-1BF391471D12}"/>
              </a:ext>
            </a:extLst>
          </p:cNvPr>
          <p:cNvCxnSpPr>
            <a:cxnSpLocks/>
          </p:cNvCxnSpPr>
          <p:nvPr/>
        </p:nvCxnSpPr>
        <p:spPr>
          <a:xfrm rot="5400000" flipV="1">
            <a:off x="7969947" y="1788139"/>
            <a:ext cx="0" cy="2143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矩形: 圓角 66">
            <a:extLst>
              <a:ext uri="{FF2B5EF4-FFF2-40B4-BE49-F238E27FC236}">
                <a16:creationId xmlns:a16="http://schemas.microsoft.com/office/drawing/2014/main" id="{02525E72-26B3-4BA8-9525-733320A6FA4F}"/>
              </a:ext>
            </a:extLst>
          </p:cNvPr>
          <p:cNvSpPr/>
          <p:nvPr/>
        </p:nvSpPr>
        <p:spPr>
          <a:xfrm>
            <a:off x="9160430" y="1537928"/>
            <a:ext cx="396106" cy="73026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圓角 67">
            <a:extLst>
              <a:ext uri="{FF2B5EF4-FFF2-40B4-BE49-F238E27FC236}">
                <a16:creationId xmlns:a16="http://schemas.microsoft.com/office/drawing/2014/main" id="{FF1612CE-9482-43DE-8EFB-D20BC18CE5AF}"/>
              </a:ext>
            </a:extLst>
          </p:cNvPr>
          <p:cNvSpPr/>
          <p:nvPr/>
        </p:nvSpPr>
        <p:spPr>
          <a:xfrm>
            <a:off x="8321347" y="3395469"/>
            <a:ext cx="396106" cy="84407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文字方塊 68">
            <a:extLst>
              <a:ext uri="{FF2B5EF4-FFF2-40B4-BE49-F238E27FC236}">
                <a16:creationId xmlns:a16="http://schemas.microsoft.com/office/drawing/2014/main" id="{B65DD01B-B3D0-4B82-8169-810C295A501C}"/>
              </a:ext>
            </a:extLst>
          </p:cNvPr>
          <p:cNvSpPr txBox="1"/>
          <p:nvPr/>
        </p:nvSpPr>
        <p:spPr>
          <a:xfrm>
            <a:off x="1900483" y="3558482"/>
            <a:ext cx="1210730" cy="461665"/>
          </a:xfrm>
          <a:prstGeom prst="rect">
            <a:avLst/>
          </a:prstGeom>
          <a:noFill/>
        </p:spPr>
        <p:txBody>
          <a:bodyPr wrap="square" rtlCol="0">
            <a:spAutoFit/>
          </a:bodyPr>
          <a:lstStyle/>
          <a:p>
            <a:pPr algn="r"/>
            <a:r>
              <a:rPr lang="en-US" altLang="zh-TW" sz="2400" dirty="0">
                <a:solidFill>
                  <a:srgbClr val="0070C0"/>
                </a:solidFill>
              </a:rPr>
              <a:t>parallel</a:t>
            </a:r>
            <a:endParaRPr lang="zh-TW" altLang="en-US" sz="2400" dirty="0">
              <a:solidFill>
                <a:srgbClr val="0070C0"/>
              </a:solidFill>
            </a:endParaRPr>
          </a:p>
        </p:txBody>
      </p:sp>
      <p:sp>
        <p:nvSpPr>
          <p:cNvPr id="70" name="文字方塊 69">
            <a:extLst>
              <a:ext uri="{FF2B5EF4-FFF2-40B4-BE49-F238E27FC236}">
                <a16:creationId xmlns:a16="http://schemas.microsoft.com/office/drawing/2014/main" id="{0555BFF3-1A6A-4B99-A013-C0687E092595}"/>
              </a:ext>
            </a:extLst>
          </p:cNvPr>
          <p:cNvSpPr txBox="1"/>
          <p:nvPr/>
        </p:nvSpPr>
        <p:spPr>
          <a:xfrm>
            <a:off x="8519400" y="2776799"/>
            <a:ext cx="1636848" cy="461665"/>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TW" sz="2400" dirty="0"/>
              <a:t>nonparallel</a:t>
            </a:r>
            <a:endParaRPr lang="zh-TW" altLang="en-US" sz="2400" dirty="0"/>
          </a:p>
        </p:txBody>
      </p:sp>
      <p:sp>
        <p:nvSpPr>
          <p:cNvPr id="72" name="文字方塊 71">
            <a:extLst>
              <a:ext uri="{FF2B5EF4-FFF2-40B4-BE49-F238E27FC236}">
                <a16:creationId xmlns:a16="http://schemas.microsoft.com/office/drawing/2014/main" id="{5125E127-DAB3-4D65-9D1C-781F3B8EF6A9}"/>
              </a:ext>
            </a:extLst>
          </p:cNvPr>
          <p:cNvSpPr txBox="1"/>
          <p:nvPr/>
        </p:nvSpPr>
        <p:spPr>
          <a:xfrm>
            <a:off x="1671745" y="2354510"/>
            <a:ext cx="1696034" cy="830997"/>
          </a:xfrm>
          <a:prstGeom prst="rect">
            <a:avLst/>
          </a:prstGeom>
          <a:noFill/>
        </p:spPr>
        <p:txBody>
          <a:bodyPr wrap="square" rtlCol="0">
            <a:spAutoFit/>
          </a:bodyPr>
          <a:lstStyle/>
          <a:p>
            <a:pPr algn="r"/>
            <a:r>
              <a:rPr lang="en-US" altLang="zh-TW" sz="2400" dirty="0"/>
              <a:t>hard to consider</a:t>
            </a:r>
            <a:endParaRPr lang="zh-TW" altLang="en-US" sz="2400" dirty="0"/>
          </a:p>
        </p:txBody>
      </p:sp>
      <p:sp>
        <p:nvSpPr>
          <p:cNvPr id="73" name="文字方塊 72">
            <a:extLst>
              <a:ext uri="{FF2B5EF4-FFF2-40B4-BE49-F238E27FC236}">
                <a16:creationId xmlns:a16="http://schemas.microsoft.com/office/drawing/2014/main" id="{C24A1203-F773-4033-B94B-FDEFE4621E0E}"/>
              </a:ext>
            </a:extLst>
          </p:cNvPr>
          <p:cNvSpPr txBox="1"/>
          <p:nvPr/>
        </p:nvSpPr>
        <p:spPr>
          <a:xfrm>
            <a:off x="1907256" y="5247347"/>
            <a:ext cx="1393652" cy="830997"/>
          </a:xfrm>
          <a:prstGeom prst="rect">
            <a:avLst/>
          </a:prstGeom>
          <a:noFill/>
        </p:spPr>
        <p:txBody>
          <a:bodyPr wrap="square" rtlCol="0">
            <a:spAutoFit/>
          </a:bodyPr>
          <a:lstStyle/>
          <a:p>
            <a:pPr algn="r"/>
            <a:r>
              <a:rPr lang="en-US" altLang="zh-TW" sz="2400" dirty="0"/>
              <a:t>easy to consider</a:t>
            </a:r>
            <a:endParaRPr lang="zh-TW" altLang="en-US" sz="2400" dirty="0"/>
          </a:p>
        </p:txBody>
      </p:sp>
      <p:sp>
        <p:nvSpPr>
          <p:cNvPr id="75" name="文字方塊 74">
            <a:extLst>
              <a:ext uri="{FF2B5EF4-FFF2-40B4-BE49-F238E27FC236}">
                <a16:creationId xmlns:a16="http://schemas.microsoft.com/office/drawing/2014/main" id="{11BBF99A-DE83-48DD-A5DE-7C3C7BDB844B}"/>
              </a:ext>
            </a:extLst>
          </p:cNvPr>
          <p:cNvSpPr txBox="1"/>
          <p:nvPr/>
        </p:nvSpPr>
        <p:spPr>
          <a:xfrm>
            <a:off x="8713115" y="6509224"/>
            <a:ext cx="3448680" cy="369332"/>
          </a:xfrm>
          <a:prstGeom prst="rect">
            <a:avLst/>
          </a:prstGeom>
          <a:noFill/>
        </p:spPr>
        <p:txBody>
          <a:bodyPr wrap="square">
            <a:spAutoFit/>
          </a:bodyPr>
          <a:lstStyle/>
          <a:p>
            <a:r>
              <a:rPr lang="zh-TW" altLang="en-US" dirty="0"/>
              <a:t>https://arxiv.org/abs/2006.16236</a:t>
            </a:r>
          </a:p>
        </p:txBody>
      </p:sp>
      <p:sp>
        <p:nvSpPr>
          <p:cNvPr id="77" name="文字方塊 76">
            <a:extLst>
              <a:ext uri="{FF2B5EF4-FFF2-40B4-BE49-F238E27FC236}">
                <a16:creationId xmlns:a16="http://schemas.microsoft.com/office/drawing/2014/main" id="{DE4E7C44-65FF-4CC5-A5ED-6A65C5BDC513}"/>
              </a:ext>
            </a:extLst>
          </p:cNvPr>
          <p:cNvSpPr txBox="1"/>
          <p:nvPr/>
        </p:nvSpPr>
        <p:spPr>
          <a:xfrm>
            <a:off x="746126" y="6160702"/>
            <a:ext cx="10130668" cy="461665"/>
          </a:xfrm>
          <a:prstGeom prst="rect">
            <a:avLst/>
          </a:prstGeom>
          <a:noFill/>
        </p:spPr>
        <p:txBody>
          <a:bodyPr wrap="square">
            <a:spAutoFit/>
          </a:bodyPr>
          <a:lstStyle/>
          <a:p>
            <a:r>
              <a:rPr lang="zh-TW" altLang="en-US" sz="2400" dirty="0"/>
              <a:t>Transformers are RNNs: Fast Autoregressive Transformers with Linear Attention</a:t>
            </a:r>
          </a:p>
        </p:txBody>
      </p:sp>
      <p:sp>
        <p:nvSpPr>
          <p:cNvPr id="78" name="矩形: 圓角 77">
            <a:extLst>
              <a:ext uri="{FF2B5EF4-FFF2-40B4-BE49-F238E27FC236}">
                <a16:creationId xmlns:a16="http://schemas.microsoft.com/office/drawing/2014/main" id="{A2947098-AE17-4CBF-ACAA-7AEB91AB10CD}"/>
              </a:ext>
            </a:extLst>
          </p:cNvPr>
          <p:cNvSpPr/>
          <p:nvPr/>
        </p:nvSpPr>
        <p:spPr>
          <a:xfrm>
            <a:off x="3366332" y="2398188"/>
            <a:ext cx="396106" cy="73026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圓角 78">
            <a:extLst>
              <a:ext uri="{FF2B5EF4-FFF2-40B4-BE49-F238E27FC236}">
                <a16:creationId xmlns:a16="http://schemas.microsoft.com/office/drawing/2014/main" id="{223C4EFD-E6B1-468A-AB29-2910FD15A772}"/>
              </a:ext>
            </a:extLst>
          </p:cNvPr>
          <p:cNvSpPr/>
          <p:nvPr/>
        </p:nvSpPr>
        <p:spPr>
          <a:xfrm>
            <a:off x="3382437" y="5309683"/>
            <a:ext cx="396106" cy="73026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 name="群組 2">
            <a:extLst>
              <a:ext uri="{FF2B5EF4-FFF2-40B4-BE49-F238E27FC236}">
                <a16:creationId xmlns:a16="http://schemas.microsoft.com/office/drawing/2014/main" id="{91112EE0-E566-471B-A8A4-F9D777B2D466}"/>
              </a:ext>
            </a:extLst>
          </p:cNvPr>
          <p:cNvGrpSpPr/>
          <p:nvPr/>
        </p:nvGrpSpPr>
        <p:grpSpPr>
          <a:xfrm>
            <a:off x="3430308" y="3454510"/>
            <a:ext cx="5217265" cy="1081064"/>
            <a:chOff x="2286135" y="3313833"/>
            <a:chExt cx="5217265" cy="1081064"/>
          </a:xfrm>
        </p:grpSpPr>
        <p:cxnSp>
          <p:nvCxnSpPr>
            <p:cNvPr id="63" name="直線單箭頭接點 62">
              <a:extLst>
                <a:ext uri="{FF2B5EF4-FFF2-40B4-BE49-F238E27FC236}">
                  <a16:creationId xmlns:a16="http://schemas.microsoft.com/office/drawing/2014/main" id="{D364261D-8C7B-47A7-BF6C-6DB972F8C623}"/>
                </a:ext>
              </a:extLst>
            </p:cNvPr>
            <p:cNvCxnSpPr>
              <a:cxnSpLocks/>
            </p:cNvCxnSpPr>
            <p:nvPr/>
          </p:nvCxnSpPr>
          <p:spPr>
            <a:xfrm flipV="1">
              <a:off x="7383833" y="4034897"/>
              <a:ext cx="0" cy="36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矩形: 圓角 65">
              <a:extLst>
                <a:ext uri="{FF2B5EF4-FFF2-40B4-BE49-F238E27FC236}">
                  <a16:creationId xmlns:a16="http://schemas.microsoft.com/office/drawing/2014/main" id="{8565CEF2-FC67-49FE-9FE7-F3CFA9E25C65}"/>
                </a:ext>
              </a:extLst>
            </p:cNvPr>
            <p:cNvSpPr/>
            <p:nvPr/>
          </p:nvSpPr>
          <p:spPr>
            <a:xfrm>
              <a:off x="7252070" y="3344313"/>
              <a:ext cx="251330" cy="669609"/>
            </a:xfrm>
            <a:prstGeom prst="roundRect">
              <a:avLst/>
            </a:prstGeom>
            <a:ln w="28575">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80" name="矩形: 圓角 79">
              <a:extLst>
                <a:ext uri="{FF2B5EF4-FFF2-40B4-BE49-F238E27FC236}">
                  <a16:creationId xmlns:a16="http://schemas.microsoft.com/office/drawing/2014/main" id="{8A85ED3C-D646-4986-9897-25F6BAED4E61}"/>
                </a:ext>
              </a:extLst>
            </p:cNvPr>
            <p:cNvSpPr/>
            <p:nvPr/>
          </p:nvSpPr>
          <p:spPr>
            <a:xfrm>
              <a:off x="5608793" y="3313835"/>
              <a:ext cx="251330" cy="669609"/>
            </a:xfrm>
            <a:prstGeom prst="roundRect">
              <a:avLst/>
            </a:prstGeom>
            <a:ln w="285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81" name="矩形: 圓角 80">
              <a:extLst>
                <a:ext uri="{FF2B5EF4-FFF2-40B4-BE49-F238E27FC236}">
                  <a16:creationId xmlns:a16="http://schemas.microsoft.com/office/drawing/2014/main" id="{3F42AAC2-37FF-4EFA-A8FD-DDD4C7409C81}"/>
                </a:ext>
              </a:extLst>
            </p:cNvPr>
            <p:cNvSpPr/>
            <p:nvPr/>
          </p:nvSpPr>
          <p:spPr>
            <a:xfrm>
              <a:off x="3947464" y="3313834"/>
              <a:ext cx="251330" cy="669609"/>
            </a:xfrm>
            <a:prstGeom prst="roundRect">
              <a:avLst/>
            </a:prstGeom>
            <a:ln w="28575">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2" name="矩形: 圓角 81">
              <a:extLst>
                <a:ext uri="{FF2B5EF4-FFF2-40B4-BE49-F238E27FC236}">
                  <a16:creationId xmlns:a16="http://schemas.microsoft.com/office/drawing/2014/main" id="{D8B120B6-3355-4A83-9435-B1F7FBDCF612}"/>
                </a:ext>
              </a:extLst>
            </p:cNvPr>
            <p:cNvSpPr/>
            <p:nvPr/>
          </p:nvSpPr>
          <p:spPr>
            <a:xfrm>
              <a:off x="2286135" y="3313833"/>
              <a:ext cx="251330" cy="669609"/>
            </a:xfrm>
            <a:prstGeom prst="roundRect">
              <a:avLst/>
            </a:prstGeom>
            <a:ln w="28575">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83" name="直線單箭頭接點 82">
              <a:extLst>
                <a:ext uri="{FF2B5EF4-FFF2-40B4-BE49-F238E27FC236}">
                  <a16:creationId xmlns:a16="http://schemas.microsoft.com/office/drawing/2014/main" id="{4767565F-5B90-4F9C-A6E2-F1D10D69738F}"/>
                </a:ext>
              </a:extLst>
            </p:cNvPr>
            <p:cNvCxnSpPr/>
            <p:nvPr/>
          </p:nvCxnSpPr>
          <p:spPr>
            <a:xfrm flipV="1">
              <a:off x="5728570" y="4018967"/>
              <a:ext cx="0" cy="36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a:extLst>
                <a:ext uri="{FF2B5EF4-FFF2-40B4-BE49-F238E27FC236}">
                  <a16:creationId xmlns:a16="http://schemas.microsoft.com/office/drawing/2014/main" id="{F22BB07A-0D37-4123-9EE0-FFF9A53A1107}"/>
                </a:ext>
              </a:extLst>
            </p:cNvPr>
            <p:cNvCxnSpPr/>
            <p:nvPr/>
          </p:nvCxnSpPr>
          <p:spPr>
            <a:xfrm flipV="1">
              <a:off x="4074590" y="4018967"/>
              <a:ext cx="0" cy="36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a:extLst>
                <a:ext uri="{FF2B5EF4-FFF2-40B4-BE49-F238E27FC236}">
                  <a16:creationId xmlns:a16="http://schemas.microsoft.com/office/drawing/2014/main" id="{8252E39E-D8FD-47C6-8F4F-B88D02863E3A}"/>
                </a:ext>
              </a:extLst>
            </p:cNvPr>
            <p:cNvCxnSpPr/>
            <p:nvPr/>
          </p:nvCxnSpPr>
          <p:spPr>
            <a:xfrm flipV="1">
              <a:off x="2411800" y="4018967"/>
              <a:ext cx="0" cy="36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 name="群組 1">
            <a:extLst>
              <a:ext uri="{FF2B5EF4-FFF2-40B4-BE49-F238E27FC236}">
                <a16:creationId xmlns:a16="http://schemas.microsoft.com/office/drawing/2014/main" id="{54253817-B8B7-4B17-BBFE-5BE1A4C470C1}"/>
              </a:ext>
            </a:extLst>
          </p:cNvPr>
          <p:cNvGrpSpPr/>
          <p:nvPr/>
        </p:nvGrpSpPr>
        <p:grpSpPr>
          <a:xfrm>
            <a:off x="3120719" y="4445873"/>
            <a:ext cx="5774224" cy="1563748"/>
            <a:chOff x="1976547" y="4305196"/>
            <a:chExt cx="5774224" cy="1563748"/>
          </a:xfrm>
        </p:grpSpPr>
        <p:sp>
          <p:nvSpPr>
            <p:cNvPr id="54" name="矩形: 圓角 53">
              <a:extLst>
                <a:ext uri="{FF2B5EF4-FFF2-40B4-BE49-F238E27FC236}">
                  <a16:creationId xmlns:a16="http://schemas.microsoft.com/office/drawing/2014/main" id="{695DA95D-7DB0-48B8-A3E7-55309A30BD8D}"/>
                </a:ext>
              </a:extLst>
            </p:cNvPr>
            <p:cNvSpPr/>
            <p:nvPr/>
          </p:nvSpPr>
          <p:spPr>
            <a:xfrm>
              <a:off x="5610422" y="5199335"/>
              <a:ext cx="251330" cy="66960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55" name="矩形: 圓角 54">
              <a:extLst>
                <a:ext uri="{FF2B5EF4-FFF2-40B4-BE49-F238E27FC236}">
                  <a16:creationId xmlns:a16="http://schemas.microsoft.com/office/drawing/2014/main" id="{82720A40-E6CA-4DED-AB66-5B087A8335C7}"/>
                </a:ext>
              </a:extLst>
            </p:cNvPr>
            <p:cNvSpPr/>
            <p:nvPr/>
          </p:nvSpPr>
          <p:spPr>
            <a:xfrm>
              <a:off x="2301842" y="5199335"/>
              <a:ext cx="251330" cy="66960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6" name="矩形: 圓角 55">
              <a:extLst>
                <a:ext uri="{FF2B5EF4-FFF2-40B4-BE49-F238E27FC236}">
                  <a16:creationId xmlns:a16="http://schemas.microsoft.com/office/drawing/2014/main" id="{F1D333FF-5F4E-4B75-A5ED-58CF0FFE0A3E}"/>
                </a:ext>
              </a:extLst>
            </p:cNvPr>
            <p:cNvSpPr/>
            <p:nvPr/>
          </p:nvSpPr>
          <p:spPr>
            <a:xfrm>
              <a:off x="3949093" y="5199335"/>
              <a:ext cx="251330" cy="6696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57" name="矩形: 圓角 56">
              <a:extLst>
                <a:ext uri="{FF2B5EF4-FFF2-40B4-BE49-F238E27FC236}">
                  <a16:creationId xmlns:a16="http://schemas.microsoft.com/office/drawing/2014/main" id="{0A8CF378-E8FA-410B-8AB3-B4E5B7784ACE}"/>
                </a:ext>
              </a:extLst>
            </p:cNvPr>
            <p:cNvSpPr/>
            <p:nvPr/>
          </p:nvSpPr>
          <p:spPr>
            <a:xfrm>
              <a:off x="7258168" y="5199335"/>
              <a:ext cx="251330" cy="66960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cxnSp>
          <p:nvCxnSpPr>
            <p:cNvPr id="59" name="直線單箭頭接點 58">
              <a:extLst>
                <a:ext uri="{FF2B5EF4-FFF2-40B4-BE49-F238E27FC236}">
                  <a16:creationId xmlns:a16="http://schemas.microsoft.com/office/drawing/2014/main" id="{6F778FC6-D90D-4A85-BEEF-B7C10A04E008}"/>
                </a:ext>
              </a:extLst>
            </p:cNvPr>
            <p:cNvCxnSpPr/>
            <p:nvPr/>
          </p:nvCxnSpPr>
          <p:spPr>
            <a:xfrm flipV="1">
              <a:off x="7387928" y="4972322"/>
              <a:ext cx="0" cy="2143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9109C08D-0C52-4D1E-B80B-B2B8C4E05EE3}"/>
                </a:ext>
              </a:extLst>
            </p:cNvPr>
            <p:cNvCxnSpPr/>
            <p:nvPr/>
          </p:nvCxnSpPr>
          <p:spPr>
            <a:xfrm flipV="1">
              <a:off x="5744277" y="4972322"/>
              <a:ext cx="0" cy="2143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a:extLst>
                <a:ext uri="{FF2B5EF4-FFF2-40B4-BE49-F238E27FC236}">
                  <a16:creationId xmlns:a16="http://schemas.microsoft.com/office/drawing/2014/main" id="{9A7F699D-FC78-40E0-B5B6-C81C77310419}"/>
                </a:ext>
              </a:extLst>
            </p:cNvPr>
            <p:cNvCxnSpPr/>
            <p:nvPr/>
          </p:nvCxnSpPr>
          <p:spPr>
            <a:xfrm flipV="1">
              <a:off x="4090297" y="4972322"/>
              <a:ext cx="0" cy="2143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a:extLst>
                <a:ext uri="{FF2B5EF4-FFF2-40B4-BE49-F238E27FC236}">
                  <a16:creationId xmlns:a16="http://schemas.microsoft.com/office/drawing/2014/main" id="{1BD5EB78-5C14-4846-B8FC-7DE72801AD26}"/>
                </a:ext>
              </a:extLst>
            </p:cNvPr>
            <p:cNvCxnSpPr/>
            <p:nvPr/>
          </p:nvCxnSpPr>
          <p:spPr>
            <a:xfrm flipV="1">
              <a:off x="2427507" y="4972322"/>
              <a:ext cx="0" cy="2143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矩形: 圓角 57">
              <a:extLst>
                <a:ext uri="{FF2B5EF4-FFF2-40B4-BE49-F238E27FC236}">
                  <a16:creationId xmlns:a16="http://schemas.microsoft.com/office/drawing/2014/main" id="{261C7712-70DC-41D6-9D31-84F42DE47F8B}"/>
                </a:ext>
              </a:extLst>
            </p:cNvPr>
            <p:cNvSpPr/>
            <p:nvPr/>
          </p:nvSpPr>
          <p:spPr>
            <a:xfrm>
              <a:off x="1976547" y="4305196"/>
              <a:ext cx="5774224" cy="66960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400" dirty="0"/>
                <a:t>Self-attention</a:t>
              </a:r>
              <a:endParaRPr lang="zh-TW" altLang="en-US" sz="2400" dirty="0"/>
            </a:p>
          </p:txBody>
        </p:sp>
      </p:grpSp>
      <p:pic>
        <p:nvPicPr>
          <p:cNvPr id="87" name="Picture 2" descr="Win PNG Photos | PNG Mart">
            <a:extLst>
              <a:ext uri="{FF2B5EF4-FFF2-40B4-BE49-F238E27FC236}">
                <a16:creationId xmlns:a16="http://schemas.microsoft.com/office/drawing/2014/main" id="{CD161FAE-B883-48E5-BB2E-21D23E04B7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4295" y="4330885"/>
            <a:ext cx="1094642" cy="942845"/>
          </a:xfrm>
          <a:prstGeom prst="rect">
            <a:avLst/>
          </a:prstGeom>
          <a:noFill/>
          <a:extLst>
            <a:ext uri="{909E8E84-426E-40DD-AFC4-6F175D3DCCD1}">
              <a14:hiddenFill xmlns:a14="http://schemas.microsoft.com/office/drawing/2010/main">
                <a:solidFill>
                  <a:srgbClr val="FFFFFF"/>
                </a:solidFill>
              </a14:hiddenFill>
            </a:ext>
          </a:extLst>
        </p:spPr>
      </p:pic>
      <p:sp>
        <p:nvSpPr>
          <p:cNvPr id="88" name="矩形: 圓角 87">
            <a:extLst>
              <a:ext uri="{FF2B5EF4-FFF2-40B4-BE49-F238E27FC236}">
                <a16:creationId xmlns:a16="http://schemas.microsoft.com/office/drawing/2014/main" id="{FD7789ED-1991-4483-92BF-47E94AEACB0A}"/>
              </a:ext>
            </a:extLst>
          </p:cNvPr>
          <p:cNvSpPr/>
          <p:nvPr/>
        </p:nvSpPr>
        <p:spPr>
          <a:xfrm>
            <a:off x="3117986" y="3360036"/>
            <a:ext cx="5774224" cy="925158"/>
          </a:xfrm>
          <a:prstGeom prst="roundRect">
            <a:avLst/>
          </a:prstGeom>
          <a:no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9" name="直線單箭頭接點 88">
            <a:extLst>
              <a:ext uri="{FF2B5EF4-FFF2-40B4-BE49-F238E27FC236}">
                <a16:creationId xmlns:a16="http://schemas.microsoft.com/office/drawing/2014/main" id="{B6DC742F-0AC9-48F3-8824-AAD054296CD9}"/>
              </a:ext>
            </a:extLst>
          </p:cNvPr>
          <p:cNvCxnSpPr>
            <a:cxnSpLocks/>
          </p:cNvCxnSpPr>
          <p:nvPr/>
        </p:nvCxnSpPr>
        <p:spPr>
          <a:xfrm>
            <a:off x="9375104" y="2230100"/>
            <a:ext cx="0" cy="552229"/>
          </a:xfrm>
          <a:prstGeom prst="straightConnector1">
            <a:avLst/>
          </a:prstGeom>
          <a:ln w="3810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0B5D1849-D21F-45FE-971A-4AF161A886A9}"/>
              </a:ext>
            </a:extLst>
          </p:cNvPr>
          <p:cNvCxnSpPr>
            <a:cxnSpLocks/>
            <a:endCxn id="70" idx="0"/>
          </p:cNvCxnSpPr>
          <p:nvPr/>
        </p:nvCxnSpPr>
        <p:spPr>
          <a:xfrm>
            <a:off x="7716620" y="2200524"/>
            <a:ext cx="1621205" cy="576274"/>
          </a:xfrm>
          <a:prstGeom prst="straightConnector1">
            <a:avLst/>
          </a:prstGeom>
          <a:ln w="3810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CD9B1112-0DF4-4966-A05C-E5CAEA85EA26}"/>
              </a:ext>
            </a:extLst>
          </p:cNvPr>
          <p:cNvCxnSpPr>
            <a:cxnSpLocks/>
          </p:cNvCxnSpPr>
          <p:nvPr/>
        </p:nvCxnSpPr>
        <p:spPr>
          <a:xfrm>
            <a:off x="6038394" y="2207758"/>
            <a:ext cx="3055530" cy="555058"/>
          </a:xfrm>
          <a:prstGeom prst="straightConnector1">
            <a:avLst/>
          </a:prstGeom>
          <a:ln w="3810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3244B1B4-3ACE-4965-8BF1-477226536EF6}"/>
              </a:ext>
            </a:extLst>
          </p:cNvPr>
          <p:cNvCxnSpPr>
            <a:cxnSpLocks/>
          </p:cNvCxnSpPr>
          <p:nvPr/>
        </p:nvCxnSpPr>
        <p:spPr>
          <a:xfrm>
            <a:off x="4379593" y="2213474"/>
            <a:ext cx="4452102" cy="536643"/>
          </a:xfrm>
          <a:prstGeom prst="straightConnector1">
            <a:avLst/>
          </a:prstGeom>
          <a:ln w="3810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1" name="文字方塊 70">
            <a:extLst>
              <a:ext uri="{FF2B5EF4-FFF2-40B4-BE49-F238E27FC236}">
                <a16:creationId xmlns:a16="http://schemas.microsoft.com/office/drawing/2014/main" id="{3F435304-3E98-412D-A70A-7D4F789980A8}"/>
              </a:ext>
            </a:extLst>
          </p:cNvPr>
          <p:cNvSpPr txBox="1"/>
          <p:nvPr/>
        </p:nvSpPr>
        <p:spPr>
          <a:xfrm>
            <a:off x="1361748" y="1679902"/>
            <a:ext cx="1258660" cy="461665"/>
          </a:xfrm>
          <a:prstGeom prst="rect">
            <a:avLst/>
          </a:prstGeom>
          <a:noFill/>
        </p:spPr>
        <p:txBody>
          <a:bodyPr wrap="square" rtlCol="0">
            <a:spAutoFit/>
          </a:bodyPr>
          <a:lstStyle/>
          <a:p>
            <a:pPr algn="r"/>
            <a:r>
              <a:rPr lang="en-US" altLang="zh-TW" sz="2400" dirty="0"/>
              <a:t>memory</a:t>
            </a:r>
            <a:endParaRPr lang="zh-TW" altLang="en-US" sz="2400" dirty="0"/>
          </a:p>
        </p:txBody>
      </p:sp>
      <p:sp>
        <p:nvSpPr>
          <p:cNvPr id="4" name="投影片編號版面配置區 3">
            <a:extLst>
              <a:ext uri="{FF2B5EF4-FFF2-40B4-BE49-F238E27FC236}">
                <a16:creationId xmlns:a16="http://schemas.microsoft.com/office/drawing/2014/main" id="{27727C40-CAD4-4B71-9AAF-87FDE581E28D}"/>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30</a:t>
            </a:fld>
            <a:endParaRPr lang="zh-TW" altLang="en-US"/>
          </a:p>
        </p:txBody>
      </p:sp>
      <p:sp>
        <p:nvSpPr>
          <p:cNvPr id="9" name="標題 1">
            <a:extLst>
              <a:ext uri="{FF2B5EF4-FFF2-40B4-BE49-F238E27FC236}">
                <a16:creationId xmlns:a16="http://schemas.microsoft.com/office/drawing/2014/main" id="{A4CDFD36-4B62-21D3-0EED-D93CFCE152B7}"/>
              </a:ext>
            </a:extLst>
          </p:cNvPr>
          <p:cNvSpPr>
            <a:spLocks noGrp="1"/>
          </p:cNvSpPr>
          <p:nvPr>
            <p:ph type="title"/>
          </p:nvPr>
        </p:nvSpPr>
        <p:spPr>
          <a:xfrm>
            <a:off x="746126" y="158524"/>
            <a:ext cx="9753146" cy="674233"/>
          </a:xfrm>
        </p:spPr>
        <p:txBody>
          <a:bodyPr/>
          <a:lstStyle/>
          <a:p>
            <a:r>
              <a:rPr lang="en-US" altLang="zh-TW" dirty="0"/>
              <a:t>Self-attention </a:t>
            </a:r>
            <a:r>
              <a:rPr lang="en-US" altLang="zh-TW" dirty="0" err="1"/>
              <a:t>v.s</a:t>
            </a:r>
            <a:r>
              <a:rPr lang="en-US" altLang="zh-TW" dirty="0"/>
              <a:t>. RNN</a:t>
            </a:r>
            <a:endParaRPr lang="zh-TW" altLang="en-US" dirty="0"/>
          </a:p>
        </p:txBody>
      </p:sp>
    </p:spTree>
    <p:extLst>
      <p:ext uri="{BB962C8B-B14F-4D97-AF65-F5344CB8AC3E}">
        <p14:creationId xmlns:p14="http://schemas.microsoft.com/office/powerpoint/2010/main" val="175792033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4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5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48"/>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51"/>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2"/>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3"/>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6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67"/>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78"/>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72"/>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79"/>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73"/>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95"/>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93"/>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91"/>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89"/>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70"/>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88"/>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69"/>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nodeType="clickEffect">
                                  <p:stCondLst>
                                    <p:cond delay="0"/>
                                  </p:stCondLst>
                                  <p:childTnLst>
                                    <p:set>
                                      <p:cBhvr>
                                        <p:cTn id="146" dur="1" fill="hold">
                                          <p:stCondLst>
                                            <p:cond delay="0"/>
                                          </p:stCondLst>
                                        </p:cTn>
                                        <p:tgtEl>
                                          <p:spTgt spid="87"/>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75"/>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6" grpId="0" animBg="1"/>
      <p:bldP spid="10" grpId="0" animBg="1"/>
      <p:bldP spid="12" grpId="0" animBg="1"/>
      <p:bldP spid="13" grpId="0" animBg="1"/>
      <p:bldP spid="14" grpId="0" animBg="1"/>
      <p:bldP spid="27" grpId="0" animBg="1"/>
      <p:bldP spid="28" grpId="0" animBg="1"/>
      <p:bldP spid="29" grpId="0" animBg="1"/>
      <p:bldP spid="30" grpId="0" animBg="1"/>
      <p:bldP spid="38" grpId="0" animBg="1"/>
      <p:bldP spid="39" grpId="0" animBg="1"/>
      <p:bldP spid="40" grpId="0" animBg="1"/>
      <p:bldP spid="46" grpId="0" animBg="1"/>
      <p:bldP spid="47" grpId="0" animBg="1"/>
      <p:bldP spid="48" grpId="0" animBg="1"/>
      <p:bldP spid="49" grpId="0" animBg="1"/>
      <p:bldP spid="67" grpId="0" animBg="1"/>
      <p:bldP spid="68" grpId="0" animBg="1"/>
      <p:bldP spid="69" grpId="0"/>
      <p:bldP spid="70" grpId="0" animBg="1"/>
      <p:bldP spid="72" grpId="0"/>
      <p:bldP spid="73" grpId="0"/>
      <p:bldP spid="75" grpId="0"/>
      <p:bldP spid="77" grpId="0"/>
      <p:bldP spid="78" grpId="0" animBg="1"/>
      <p:bldP spid="79" grpId="0" animBg="1"/>
      <p:bldP spid="88" grpId="0" animBg="1"/>
      <p:bldP spid="7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556592" y="1882375"/>
            <a:ext cx="5074685" cy="4185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深度学习简介</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神经元结构</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全连接前馈神经网络</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为什么要用深度模型</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卷积神经网络</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循环神经网络</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Char char="n"/>
            </a:pPr>
            <a:r>
              <a:rPr kumimoji="1" lang="zh-CN" altLang="en-US" sz="2800" dirty="0">
                <a:solidFill>
                  <a:srgbClr val="002060"/>
                </a:solidFill>
                <a:latin typeface="微软雅黑" panose="020B0503020204020204" pitchFamily="34" charset="-122"/>
                <a:ea typeface="微软雅黑" panose="020B0503020204020204" pitchFamily="34" charset="-122"/>
              </a:rPr>
              <a:t>自注意力</a:t>
            </a:r>
            <a:endParaRPr kumimoji="1" lang="en-US" altLang="zh-CN" sz="2800" dirty="0">
              <a:solidFill>
                <a:srgbClr val="002060"/>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Char char="n"/>
            </a:pPr>
            <a:r>
              <a:rPr kumimoji="1" lang="en-US" altLang="zh-CN" sz="2800" dirty="0">
                <a:solidFill>
                  <a:srgbClr val="002060"/>
                </a:solidFill>
                <a:latin typeface="微软雅黑" panose="020B0503020204020204" pitchFamily="34" charset="-122"/>
                <a:ea typeface="微软雅黑" panose="020B0503020204020204" pitchFamily="34" charset="-122"/>
              </a:rPr>
              <a:t>Transformer</a:t>
            </a:r>
          </a:p>
        </p:txBody>
      </p:sp>
    </p:spTree>
    <p:extLst>
      <p:ext uri="{BB962C8B-B14F-4D97-AF65-F5344CB8AC3E}">
        <p14:creationId xmlns:p14="http://schemas.microsoft.com/office/powerpoint/2010/main" val="1015998045"/>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82AE37-5CC2-4290-9E79-79A06E297AE4}"/>
              </a:ext>
            </a:extLst>
          </p:cNvPr>
          <p:cNvSpPr>
            <a:spLocks noGrp="1"/>
          </p:cNvSpPr>
          <p:nvPr>
            <p:ph type="title"/>
          </p:nvPr>
        </p:nvSpPr>
        <p:spPr/>
        <p:txBody>
          <a:bodyPr/>
          <a:lstStyle/>
          <a:p>
            <a:r>
              <a:rPr lang="en-US" altLang="zh-TW" dirty="0"/>
              <a:t> </a:t>
            </a:r>
            <a:endParaRPr lang="zh-TW" altLang="en-US" dirty="0"/>
          </a:p>
        </p:txBody>
      </p:sp>
      <p:sp>
        <p:nvSpPr>
          <p:cNvPr id="4" name="内容占位符 3">
            <a:extLst>
              <a:ext uri="{FF2B5EF4-FFF2-40B4-BE49-F238E27FC236}">
                <a16:creationId xmlns:a16="http://schemas.microsoft.com/office/drawing/2014/main" id="{B9770544-2875-C8E1-E43E-492BC652A857}"/>
              </a:ext>
            </a:extLst>
          </p:cNvPr>
          <p:cNvSpPr>
            <a:spLocks noGrp="1"/>
          </p:cNvSpPr>
          <p:nvPr>
            <p:ph sz="quarter" idx="10"/>
          </p:nvPr>
        </p:nvSpPr>
        <p:spPr/>
        <p:txBody>
          <a:bodyPr/>
          <a:lstStyle/>
          <a:p>
            <a:endParaRPr lang="zh-CN" altLang="en-US"/>
          </a:p>
        </p:txBody>
      </p:sp>
      <p:sp>
        <p:nvSpPr>
          <p:cNvPr id="3" name="投影片編號版面配置區 2">
            <a:extLst>
              <a:ext uri="{FF2B5EF4-FFF2-40B4-BE49-F238E27FC236}">
                <a16:creationId xmlns:a16="http://schemas.microsoft.com/office/drawing/2014/main" id="{7FD18907-0547-4001-858F-143F00B78E5D}"/>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32</a:t>
            </a:fld>
            <a:endParaRPr lang="zh-TW" altLang="en-US" dirty="0"/>
          </a:p>
        </p:txBody>
      </p:sp>
      <p:sp>
        <p:nvSpPr>
          <p:cNvPr id="10" name="矩形: 圓角 9">
            <a:extLst>
              <a:ext uri="{FF2B5EF4-FFF2-40B4-BE49-F238E27FC236}">
                <a16:creationId xmlns:a16="http://schemas.microsoft.com/office/drawing/2014/main" id="{9BEF6654-DE83-4A0A-85C7-370F48E4968A}"/>
              </a:ext>
            </a:extLst>
          </p:cNvPr>
          <p:cNvSpPr/>
          <p:nvPr/>
        </p:nvSpPr>
        <p:spPr>
          <a:xfrm>
            <a:off x="2060506" y="2298656"/>
            <a:ext cx="1657710" cy="838155"/>
          </a:xfrm>
          <a:prstGeom prst="roundRect">
            <a:avLst/>
          </a:prstGeom>
          <a:blipFill>
            <a:blip r:embed="rId3"/>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800" dirty="0"/>
              <a:t>Encoder</a:t>
            </a:r>
            <a:endParaRPr lang="zh-TW" altLang="en-US" sz="2800" dirty="0"/>
          </a:p>
        </p:txBody>
      </p:sp>
      <p:sp>
        <p:nvSpPr>
          <p:cNvPr id="12" name="矩形: 圓角 11">
            <a:extLst>
              <a:ext uri="{FF2B5EF4-FFF2-40B4-BE49-F238E27FC236}">
                <a16:creationId xmlns:a16="http://schemas.microsoft.com/office/drawing/2014/main" id="{C87A8C6C-70E6-4072-870D-EB63043F3F2C}"/>
              </a:ext>
            </a:extLst>
          </p:cNvPr>
          <p:cNvSpPr/>
          <p:nvPr/>
        </p:nvSpPr>
        <p:spPr>
          <a:xfrm>
            <a:off x="4214588" y="2308213"/>
            <a:ext cx="1617586" cy="840236"/>
          </a:xfrm>
          <a:prstGeom prst="roundRect">
            <a:avLst/>
          </a:prstGeom>
          <a:blipFill>
            <a:blip r:embed="rId3">
              <a:duotone>
                <a:schemeClr val="accent2">
                  <a:shade val="45000"/>
                  <a:satMod val="135000"/>
                </a:schemeClr>
                <a:prstClr val="white"/>
              </a:duotone>
            </a:blip>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800" dirty="0"/>
              <a:t>Decoder</a:t>
            </a:r>
            <a:endParaRPr lang="zh-TW" altLang="en-US" sz="2800" dirty="0"/>
          </a:p>
        </p:txBody>
      </p:sp>
      <p:sp>
        <p:nvSpPr>
          <p:cNvPr id="14" name="文字方塊 13">
            <a:extLst>
              <a:ext uri="{FF2B5EF4-FFF2-40B4-BE49-F238E27FC236}">
                <a16:creationId xmlns:a16="http://schemas.microsoft.com/office/drawing/2014/main" id="{73A690A7-9698-4F80-A977-FA5C28778EB7}"/>
              </a:ext>
            </a:extLst>
          </p:cNvPr>
          <p:cNvSpPr txBox="1"/>
          <p:nvPr/>
        </p:nvSpPr>
        <p:spPr>
          <a:xfrm>
            <a:off x="1507464" y="3470432"/>
            <a:ext cx="2803802" cy="461665"/>
          </a:xfrm>
          <a:prstGeom prst="rect">
            <a:avLst/>
          </a:prstGeom>
          <a:noFill/>
        </p:spPr>
        <p:txBody>
          <a:bodyPr wrap="square" rtlCol="0">
            <a:spAutoFit/>
          </a:bodyPr>
          <a:lstStyle/>
          <a:p>
            <a:pPr algn="ctr"/>
            <a:r>
              <a:rPr lang="en-US" altLang="zh-TW" sz="2400" dirty="0"/>
              <a:t>Input sequence </a:t>
            </a:r>
            <a:endParaRPr lang="zh-TW" altLang="en-US" sz="2400" dirty="0"/>
          </a:p>
        </p:txBody>
      </p:sp>
      <p:cxnSp>
        <p:nvCxnSpPr>
          <p:cNvPr id="15" name="直線單箭頭接點 14">
            <a:extLst>
              <a:ext uri="{FF2B5EF4-FFF2-40B4-BE49-F238E27FC236}">
                <a16:creationId xmlns:a16="http://schemas.microsoft.com/office/drawing/2014/main" id="{C11973EC-906C-49BB-AF70-CE7E08963600}"/>
              </a:ext>
            </a:extLst>
          </p:cNvPr>
          <p:cNvCxnSpPr>
            <a:cxnSpLocks/>
          </p:cNvCxnSpPr>
          <p:nvPr/>
        </p:nvCxnSpPr>
        <p:spPr>
          <a:xfrm>
            <a:off x="3774425" y="2698201"/>
            <a:ext cx="3839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F325578-3C72-4928-8BA6-7AB2683D1D5F}"/>
              </a:ext>
            </a:extLst>
          </p:cNvPr>
          <p:cNvCxnSpPr>
            <a:cxnSpLocks/>
          </p:cNvCxnSpPr>
          <p:nvPr/>
        </p:nvCxnSpPr>
        <p:spPr>
          <a:xfrm flipV="1">
            <a:off x="2909365" y="3174078"/>
            <a:ext cx="0" cy="389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字方塊 19">
            <a:extLst>
              <a:ext uri="{FF2B5EF4-FFF2-40B4-BE49-F238E27FC236}">
                <a16:creationId xmlns:a16="http://schemas.microsoft.com/office/drawing/2014/main" id="{E9CBC15E-EE81-4C56-8774-B5692E5BF2B3}"/>
              </a:ext>
            </a:extLst>
          </p:cNvPr>
          <p:cNvSpPr txBox="1"/>
          <p:nvPr/>
        </p:nvSpPr>
        <p:spPr>
          <a:xfrm>
            <a:off x="3680116" y="1419858"/>
            <a:ext cx="2803802" cy="461665"/>
          </a:xfrm>
          <a:prstGeom prst="rect">
            <a:avLst/>
          </a:prstGeom>
          <a:noFill/>
        </p:spPr>
        <p:txBody>
          <a:bodyPr wrap="square" rtlCol="0">
            <a:spAutoFit/>
          </a:bodyPr>
          <a:lstStyle/>
          <a:p>
            <a:pPr algn="ctr"/>
            <a:r>
              <a:rPr lang="en-US" altLang="zh-TW" sz="2400" dirty="0"/>
              <a:t>output sequence </a:t>
            </a:r>
            <a:endParaRPr lang="zh-TW" altLang="en-US" sz="2400" dirty="0"/>
          </a:p>
        </p:txBody>
      </p:sp>
      <p:cxnSp>
        <p:nvCxnSpPr>
          <p:cNvPr id="21" name="直線單箭頭接點 20">
            <a:extLst>
              <a:ext uri="{FF2B5EF4-FFF2-40B4-BE49-F238E27FC236}">
                <a16:creationId xmlns:a16="http://schemas.microsoft.com/office/drawing/2014/main" id="{CFB75CDA-C2EE-488F-9355-7919BE47A921}"/>
              </a:ext>
            </a:extLst>
          </p:cNvPr>
          <p:cNvCxnSpPr>
            <a:cxnSpLocks/>
          </p:cNvCxnSpPr>
          <p:nvPr/>
        </p:nvCxnSpPr>
        <p:spPr>
          <a:xfrm flipV="1">
            <a:off x="5041591" y="1871245"/>
            <a:ext cx="0" cy="389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9160D9C8-CFE0-4B60-B492-9C615A53A169}"/>
              </a:ext>
            </a:extLst>
          </p:cNvPr>
          <p:cNvSpPr txBox="1"/>
          <p:nvPr/>
        </p:nvSpPr>
        <p:spPr>
          <a:xfrm>
            <a:off x="6771392" y="6324082"/>
            <a:ext cx="3484628" cy="369332"/>
          </a:xfrm>
          <a:prstGeom prst="rect">
            <a:avLst/>
          </a:prstGeom>
          <a:noFill/>
        </p:spPr>
        <p:txBody>
          <a:bodyPr wrap="square">
            <a:spAutoFit/>
          </a:bodyPr>
          <a:lstStyle/>
          <a:p>
            <a:r>
              <a:rPr lang="zh-TW" altLang="en-US" dirty="0"/>
              <a:t>https://arxiv.org/abs/1706.03762</a:t>
            </a:r>
          </a:p>
        </p:txBody>
      </p:sp>
      <p:sp>
        <p:nvSpPr>
          <p:cNvPr id="22" name="文字方塊 21">
            <a:extLst>
              <a:ext uri="{FF2B5EF4-FFF2-40B4-BE49-F238E27FC236}">
                <a16:creationId xmlns:a16="http://schemas.microsoft.com/office/drawing/2014/main" id="{B6069BD4-F6C4-4F65-ABE5-B1B8AA0EACEC}"/>
              </a:ext>
            </a:extLst>
          </p:cNvPr>
          <p:cNvSpPr txBox="1"/>
          <p:nvPr/>
        </p:nvSpPr>
        <p:spPr>
          <a:xfrm>
            <a:off x="1935981" y="5712849"/>
            <a:ext cx="4192009" cy="646331"/>
          </a:xfrm>
          <a:prstGeom prst="rect">
            <a:avLst/>
          </a:prstGeom>
          <a:noFill/>
        </p:spPr>
        <p:txBody>
          <a:bodyPr wrap="square">
            <a:spAutoFit/>
          </a:bodyPr>
          <a:lstStyle/>
          <a:p>
            <a:r>
              <a:rPr lang="en-US" altLang="zh-TW" i="0" dirty="0">
                <a:solidFill>
                  <a:srgbClr val="000000"/>
                </a:solidFill>
                <a:effectLst/>
                <a:latin typeface="Lucida Grande"/>
              </a:rPr>
              <a:t>Sequence to Sequence Learning with Neural Networks</a:t>
            </a:r>
          </a:p>
        </p:txBody>
      </p:sp>
      <p:pic>
        <p:nvPicPr>
          <p:cNvPr id="19" name="圖片 18">
            <a:extLst>
              <a:ext uri="{FF2B5EF4-FFF2-40B4-BE49-F238E27FC236}">
                <a16:creationId xmlns:a16="http://schemas.microsoft.com/office/drawing/2014/main" id="{8A4AC234-2BC9-4423-8A78-236853D117E1}"/>
              </a:ext>
            </a:extLst>
          </p:cNvPr>
          <p:cNvPicPr>
            <a:picLocks noChangeAspect="1"/>
          </p:cNvPicPr>
          <p:nvPr/>
        </p:nvPicPr>
        <p:blipFill>
          <a:blip r:embed="rId4"/>
          <a:stretch>
            <a:fillRect/>
          </a:stretch>
        </p:blipFill>
        <p:spPr>
          <a:xfrm>
            <a:off x="1929994" y="4053469"/>
            <a:ext cx="7382905" cy="15718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4" name="文字方塊 23">
            <a:extLst>
              <a:ext uri="{FF2B5EF4-FFF2-40B4-BE49-F238E27FC236}">
                <a16:creationId xmlns:a16="http://schemas.microsoft.com/office/drawing/2014/main" id="{E469B44F-6456-408F-B496-CA6C1FA17ACD}"/>
              </a:ext>
            </a:extLst>
          </p:cNvPr>
          <p:cNvSpPr txBox="1"/>
          <p:nvPr/>
        </p:nvSpPr>
        <p:spPr>
          <a:xfrm>
            <a:off x="1815802" y="6289158"/>
            <a:ext cx="3391761" cy="369332"/>
          </a:xfrm>
          <a:prstGeom prst="rect">
            <a:avLst/>
          </a:prstGeom>
          <a:noFill/>
        </p:spPr>
        <p:txBody>
          <a:bodyPr wrap="square">
            <a:spAutoFit/>
          </a:bodyPr>
          <a:lstStyle/>
          <a:p>
            <a:pPr algn="ctr"/>
            <a:r>
              <a:rPr lang="zh-TW" altLang="en-US" dirty="0"/>
              <a:t>https://arxiv.org/abs/1409.3215</a:t>
            </a:r>
          </a:p>
        </p:txBody>
      </p:sp>
      <p:sp>
        <p:nvSpPr>
          <p:cNvPr id="25" name="文字方塊 24">
            <a:extLst>
              <a:ext uri="{FF2B5EF4-FFF2-40B4-BE49-F238E27FC236}">
                <a16:creationId xmlns:a16="http://schemas.microsoft.com/office/drawing/2014/main" id="{0E9066D1-2CB1-491B-92FF-55500BB24C1C}"/>
              </a:ext>
            </a:extLst>
          </p:cNvPr>
          <p:cNvSpPr txBox="1"/>
          <p:nvPr/>
        </p:nvSpPr>
        <p:spPr>
          <a:xfrm>
            <a:off x="7220143" y="5940697"/>
            <a:ext cx="2624316" cy="461665"/>
          </a:xfrm>
          <a:prstGeom prst="rect">
            <a:avLst/>
          </a:prstGeom>
          <a:noFill/>
        </p:spPr>
        <p:txBody>
          <a:bodyPr wrap="square">
            <a:spAutoFit/>
          </a:bodyPr>
          <a:lstStyle/>
          <a:p>
            <a:pPr algn="ctr"/>
            <a:r>
              <a:rPr lang="en-US" altLang="zh-TW" sz="2400" dirty="0">
                <a:solidFill>
                  <a:srgbClr val="000000"/>
                </a:solidFill>
                <a:latin typeface="Lucida Grande"/>
              </a:rPr>
              <a:t>Transformer </a:t>
            </a:r>
          </a:p>
        </p:txBody>
      </p:sp>
      <p:pic>
        <p:nvPicPr>
          <p:cNvPr id="9" name="圖片 8">
            <a:extLst>
              <a:ext uri="{FF2B5EF4-FFF2-40B4-BE49-F238E27FC236}">
                <a16:creationId xmlns:a16="http://schemas.microsoft.com/office/drawing/2014/main" id="{3A826AF0-5098-4167-8D7B-BED89A1FF208}"/>
              </a:ext>
            </a:extLst>
          </p:cNvPr>
          <p:cNvPicPr>
            <a:picLocks noChangeAspect="1"/>
          </p:cNvPicPr>
          <p:nvPr/>
        </p:nvPicPr>
        <p:blipFill>
          <a:blip r:embed="rId5"/>
          <a:stretch>
            <a:fillRect/>
          </a:stretch>
        </p:blipFill>
        <p:spPr>
          <a:xfrm>
            <a:off x="6403067" y="134834"/>
            <a:ext cx="4100324" cy="58148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標題 1">
            <a:extLst>
              <a:ext uri="{FF2B5EF4-FFF2-40B4-BE49-F238E27FC236}">
                <a16:creationId xmlns:a16="http://schemas.microsoft.com/office/drawing/2014/main" id="{8C0F3CEC-BDB2-C698-7580-6FFEC3DF46D5}"/>
              </a:ext>
            </a:extLst>
          </p:cNvPr>
          <p:cNvSpPr txBox="1">
            <a:spLocks/>
          </p:cNvSpPr>
          <p:nvPr/>
        </p:nvSpPr>
        <p:spPr>
          <a:xfrm>
            <a:off x="746126" y="158524"/>
            <a:ext cx="9753146" cy="674233"/>
          </a:xfrm>
          <a:prstGeom prst="rect">
            <a:avLst/>
          </a:prstGeom>
        </p:spPr>
        <p:txBody>
          <a:bodyPr/>
          <a:lstStyle>
            <a:lvl1pPr algn="l" rtl="0" eaLnBrk="0" fontAlgn="base" hangingPunct="0">
              <a:lnSpc>
                <a:spcPct val="90000"/>
              </a:lnSpc>
              <a:spcBef>
                <a:spcPct val="0"/>
              </a:spcBef>
              <a:spcAft>
                <a:spcPct val="0"/>
              </a:spcAft>
              <a:defRPr lang="zh-CN" altLang="en-US" sz="2800" b="1" kern="1200">
                <a:solidFill>
                  <a:schemeClr val="bg1"/>
                </a:solidFill>
                <a:latin typeface="微软雅黑" panose="020B0503020204020204" pitchFamily="34" charset="-122"/>
                <a:ea typeface="微软雅黑" panose="020B0503020204020204" pitchFamily="34" charset="-122"/>
                <a:cs typeface="+mn-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a:lstStyle>
          <a:p>
            <a:pPr>
              <a:buFontTx/>
            </a:pPr>
            <a:r>
              <a:rPr lang="zh-TW" altLang="en-US" dirty="0"/>
              <a:t>序列</a:t>
            </a:r>
            <a:r>
              <a:rPr lang="zh-CN" altLang="en-US" dirty="0"/>
              <a:t> </a:t>
            </a:r>
            <a:r>
              <a:rPr lang="en-US" altLang="zh-CN" dirty="0"/>
              <a:t>to </a:t>
            </a:r>
            <a:r>
              <a:rPr lang="zh-CN" altLang="en-US" dirty="0"/>
              <a:t>序列</a:t>
            </a:r>
            <a:endParaRPr lang="zh-TW" dirty="0"/>
          </a:p>
        </p:txBody>
      </p:sp>
    </p:spTree>
    <p:extLst>
      <p:ext uri="{BB962C8B-B14F-4D97-AF65-F5344CB8AC3E}">
        <p14:creationId xmlns:p14="http://schemas.microsoft.com/office/powerpoint/2010/main" val="9764686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2" grpId="0"/>
      <p:bldP spid="24" grpId="0"/>
      <p:bldP spid="2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F5025224-9C40-AD94-6464-1D52DA53301E}"/>
              </a:ext>
            </a:extLst>
          </p:cNvPr>
          <p:cNvSpPr>
            <a:spLocks noGrp="1"/>
          </p:cNvSpPr>
          <p:nvPr>
            <p:ph sz="quarter" idx="10"/>
          </p:nvPr>
        </p:nvSpPr>
        <p:spPr/>
        <p:txBody>
          <a:bodyPr/>
          <a:lstStyle/>
          <a:p>
            <a:endParaRPr lang="zh-CN" altLang="en-US"/>
          </a:p>
        </p:txBody>
      </p:sp>
      <p:sp>
        <p:nvSpPr>
          <p:cNvPr id="5" name="投影片編號版面配置區 4">
            <a:extLst>
              <a:ext uri="{FF2B5EF4-FFF2-40B4-BE49-F238E27FC236}">
                <a16:creationId xmlns:a16="http://schemas.microsoft.com/office/drawing/2014/main" id="{B609FE7E-E815-47DE-8483-9F0D29A205B0}"/>
              </a:ext>
            </a:extLst>
          </p:cNvPr>
          <p:cNvSpPr>
            <a:spLocks noGrp="1"/>
          </p:cNvSpPr>
          <p:nvPr>
            <p:ph type="sldNum" sz="quarter" idx="4294967295"/>
          </p:nvPr>
        </p:nvSpPr>
        <p:spPr>
          <a:xfrm>
            <a:off x="1013460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FE7D4A-7B99-4F9B-9C7F-3AECE8C25A38}" type="slidenum">
              <a:rPr lang="zh-TW" altLang="en-US" smtClean="0"/>
              <a:pPr/>
              <a:t>33</a:t>
            </a:fld>
            <a:endParaRPr lang="zh-TW" altLang="en-US"/>
          </a:p>
        </p:txBody>
      </p:sp>
      <p:sp>
        <p:nvSpPr>
          <p:cNvPr id="17" name="矩形: 圓角 16">
            <a:extLst>
              <a:ext uri="{FF2B5EF4-FFF2-40B4-BE49-F238E27FC236}">
                <a16:creationId xmlns:a16="http://schemas.microsoft.com/office/drawing/2014/main" id="{A7050568-4D15-48E5-AD34-D14604726053}"/>
              </a:ext>
            </a:extLst>
          </p:cNvPr>
          <p:cNvSpPr/>
          <p:nvPr/>
        </p:nvSpPr>
        <p:spPr>
          <a:xfrm>
            <a:off x="4026151" y="4191679"/>
            <a:ext cx="2512644" cy="1291009"/>
          </a:xfrm>
          <a:prstGeom prst="roundRect">
            <a:avLst/>
          </a:prstGeom>
          <a:blipFill>
            <a:blip r:embed="rId2"/>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800" dirty="0"/>
              <a:t>Encoder</a:t>
            </a:r>
            <a:endParaRPr lang="zh-TW" altLang="en-US" sz="2800" dirty="0"/>
          </a:p>
        </p:txBody>
      </p:sp>
      <p:sp>
        <p:nvSpPr>
          <p:cNvPr id="23" name="矩形: 圓角 22">
            <a:extLst>
              <a:ext uri="{FF2B5EF4-FFF2-40B4-BE49-F238E27FC236}">
                <a16:creationId xmlns:a16="http://schemas.microsoft.com/office/drawing/2014/main" id="{BB1BA3A7-E114-4A3D-98AA-F3BD817F0943}"/>
              </a:ext>
            </a:extLst>
          </p:cNvPr>
          <p:cNvSpPr/>
          <p:nvPr/>
        </p:nvSpPr>
        <p:spPr>
          <a:xfrm>
            <a:off x="7611186" y="4191678"/>
            <a:ext cx="2512644" cy="1291009"/>
          </a:xfrm>
          <a:prstGeom prst="roundRect">
            <a:avLst/>
          </a:prstGeom>
          <a:blipFill>
            <a:blip r:embed="rId2">
              <a:duotone>
                <a:schemeClr val="accent2">
                  <a:shade val="45000"/>
                  <a:satMod val="135000"/>
                </a:schemeClr>
                <a:prstClr val="white"/>
              </a:duotone>
            </a:blip>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800" dirty="0"/>
              <a:t>Decoder</a:t>
            </a:r>
            <a:endParaRPr lang="zh-TW" altLang="en-US" sz="2800" dirty="0"/>
          </a:p>
        </p:txBody>
      </p:sp>
      <p:sp>
        <p:nvSpPr>
          <p:cNvPr id="24" name="文字方塊 23">
            <a:extLst>
              <a:ext uri="{FF2B5EF4-FFF2-40B4-BE49-F238E27FC236}">
                <a16:creationId xmlns:a16="http://schemas.microsoft.com/office/drawing/2014/main" id="{1D0F8F65-0F7D-4D85-B095-51D2E02C3DD4}"/>
              </a:ext>
            </a:extLst>
          </p:cNvPr>
          <p:cNvSpPr txBox="1"/>
          <p:nvPr/>
        </p:nvSpPr>
        <p:spPr>
          <a:xfrm>
            <a:off x="3880572" y="5871998"/>
            <a:ext cx="2803802" cy="461665"/>
          </a:xfrm>
          <a:prstGeom prst="rect">
            <a:avLst/>
          </a:prstGeom>
          <a:noFill/>
        </p:spPr>
        <p:txBody>
          <a:bodyPr wrap="square" rtlCol="0">
            <a:spAutoFit/>
          </a:bodyPr>
          <a:lstStyle/>
          <a:p>
            <a:pPr algn="ctr"/>
            <a:r>
              <a:rPr lang="en-US" altLang="zh-TW" sz="2400" dirty="0"/>
              <a:t>Input sequence </a:t>
            </a:r>
            <a:endParaRPr lang="zh-TW" altLang="en-US" sz="2400" dirty="0"/>
          </a:p>
        </p:txBody>
      </p:sp>
      <p:cxnSp>
        <p:nvCxnSpPr>
          <p:cNvPr id="25" name="直線單箭頭接點 24">
            <a:extLst>
              <a:ext uri="{FF2B5EF4-FFF2-40B4-BE49-F238E27FC236}">
                <a16:creationId xmlns:a16="http://schemas.microsoft.com/office/drawing/2014/main" id="{4415BB35-9E70-4F48-9458-70054F6FCE9E}"/>
              </a:ext>
            </a:extLst>
          </p:cNvPr>
          <p:cNvCxnSpPr/>
          <p:nvPr/>
        </p:nvCxnSpPr>
        <p:spPr>
          <a:xfrm>
            <a:off x="6682950" y="4847334"/>
            <a:ext cx="85060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85EA055D-A28A-4ADC-9285-100BB0C8EFED}"/>
              </a:ext>
            </a:extLst>
          </p:cNvPr>
          <p:cNvCxnSpPr>
            <a:cxnSpLocks/>
            <a:stCxn id="24" idx="0"/>
          </p:cNvCxnSpPr>
          <p:nvPr/>
        </p:nvCxnSpPr>
        <p:spPr>
          <a:xfrm flipV="1">
            <a:off x="5282473" y="5482687"/>
            <a:ext cx="0" cy="389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AE982C61-0889-4C08-9540-F2044F7822E1}"/>
              </a:ext>
            </a:extLst>
          </p:cNvPr>
          <p:cNvSpPr txBox="1"/>
          <p:nvPr/>
        </p:nvSpPr>
        <p:spPr>
          <a:xfrm>
            <a:off x="7465607" y="3307683"/>
            <a:ext cx="2803802" cy="461665"/>
          </a:xfrm>
          <a:prstGeom prst="rect">
            <a:avLst/>
          </a:prstGeom>
          <a:noFill/>
        </p:spPr>
        <p:txBody>
          <a:bodyPr wrap="square" rtlCol="0">
            <a:spAutoFit/>
          </a:bodyPr>
          <a:lstStyle/>
          <a:p>
            <a:pPr algn="ctr"/>
            <a:r>
              <a:rPr lang="en-US" altLang="zh-TW" sz="2400" dirty="0"/>
              <a:t>output sequence </a:t>
            </a:r>
            <a:endParaRPr lang="zh-TW" altLang="en-US" sz="2400" dirty="0"/>
          </a:p>
        </p:txBody>
      </p:sp>
      <p:cxnSp>
        <p:nvCxnSpPr>
          <p:cNvPr id="28" name="直線單箭頭接點 27">
            <a:extLst>
              <a:ext uri="{FF2B5EF4-FFF2-40B4-BE49-F238E27FC236}">
                <a16:creationId xmlns:a16="http://schemas.microsoft.com/office/drawing/2014/main" id="{D11C4422-0BC8-4620-99D4-6D521CEB4DC5}"/>
              </a:ext>
            </a:extLst>
          </p:cNvPr>
          <p:cNvCxnSpPr>
            <a:cxnSpLocks/>
          </p:cNvCxnSpPr>
          <p:nvPr/>
        </p:nvCxnSpPr>
        <p:spPr>
          <a:xfrm flipV="1">
            <a:off x="8867508" y="3802367"/>
            <a:ext cx="0" cy="389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矩形: 圓角 3">
            <a:extLst>
              <a:ext uri="{FF2B5EF4-FFF2-40B4-BE49-F238E27FC236}">
                <a16:creationId xmlns:a16="http://schemas.microsoft.com/office/drawing/2014/main" id="{59B49E90-0541-4695-90D4-67BF605248C0}"/>
              </a:ext>
            </a:extLst>
          </p:cNvPr>
          <p:cNvSpPr/>
          <p:nvPr/>
        </p:nvSpPr>
        <p:spPr>
          <a:xfrm>
            <a:off x="3805080" y="3946171"/>
            <a:ext cx="2892282" cy="242858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标题 9">
            <a:extLst>
              <a:ext uri="{FF2B5EF4-FFF2-40B4-BE49-F238E27FC236}">
                <a16:creationId xmlns:a16="http://schemas.microsoft.com/office/drawing/2014/main" id="{C3099909-2A49-500F-8FC8-996416F96DB9}"/>
              </a:ext>
            </a:extLst>
          </p:cNvPr>
          <p:cNvSpPr>
            <a:spLocks noGrp="1"/>
          </p:cNvSpPr>
          <p:nvPr>
            <p:ph type="title"/>
          </p:nvPr>
        </p:nvSpPr>
        <p:spPr/>
        <p:txBody>
          <a:bodyPr/>
          <a:lstStyle/>
          <a:p>
            <a:r>
              <a:rPr lang="en-US" altLang="zh-CN" dirty="0"/>
              <a:t>Encoder</a:t>
            </a:r>
            <a:endParaRPr lang="zh-CN" altLang="en-US" dirty="0"/>
          </a:p>
        </p:txBody>
      </p:sp>
    </p:spTree>
    <p:extLst>
      <p:ext uri="{BB962C8B-B14F-4D97-AF65-F5344CB8AC3E}">
        <p14:creationId xmlns:p14="http://schemas.microsoft.com/office/powerpoint/2010/main" val="245131364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646E93-3ED3-4576-8BDC-1C1A76BC3280}"/>
              </a:ext>
            </a:extLst>
          </p:cNvPr>
          <p:cNvSpPr>
            <a:spLocks noGrp="1"/>
          </p:cNvSpPr>
          <p:nvPr>
            <p:ph type="title"/>
          </p:nvPr>
        </p:nvSpPr>
        <p:spPr/>
        <p:txBody>
          <a:bodyPr/>
          <a:lstStyle/>
          <a:p>
            <a:r>
              <a:rPr lang="en-US" altLang="zh-TW" dirty="0"/>
              <a:t>Encoder </a:t>
            </a:r>
            <a:endParaRPr lang="zh-TW" altLang="en-US" dirty="0"/>
          </a:p>
        </p:txBody>
      </p:sp>
      <p:sp>
        <p:nvSpPr>
          <p:cNvPr id="37" name="内容占位符 36">
            <a:extLst>
              <a:ext uri="{FF2B5EF4-FFF2-40B4-BE49-F238E27FC236}">
                <a16:creationId xmlns:a16="http://schemas.microsoft.com/office/drawing/2014/main" id="{A843F8C3-B0BD-5A9D-3FDE-05E0F4C5E5B1}"/>
              </a:ext>
            </a:extLst>
          </p:cNvPr>
          <p:cNvSpPr>
            <a:spLocks noGrp="1"/>
          </p:cNvSpPr>
          <p:nvPr>
            <p:ph sz="quarter" idx="10"/>
          </p:nvPr>
        </p:nvSpPr>
        <p:spPr/>
        <p:txBody>
          <a:bodyPr/>
          <a:lstStyle/>
          <a:p>
            <a:endParaRPr lang="zh-CN" altLang="en-US"/>
          </a:p>
        </p:txBody>
      </p:sp>
      <p:sp>
        <p:nvSpPr>
          <p:cNvPr id="35" name="投影片編號版面配置區 34">
            <a:extLst>
              <a:ext uri="{FF2B5EF4-FFF2-40B4-BE49-F238E27FC236}">
                <a16:creationId xmlns:a16="http://schemas.microsoft.com/office/drawing/2014/main" id="{1C5CA080-B027-4BD1-9D01-FAEDF4AFDAF8}"/>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34</a:t>
            </a:fld>
            <a:endParaRPr lang="zh-TW" altLang="en-US"/>
          </a:p>
        </p:txBody>
      </p:sp>
      <p:pic>
        <p:nvPicPr>
          <p:cNvPr id="4" name="圖片 3">
            <a:extLst>
              <a:ext uri="{FF2B5EF4-FFF2-40B4-BE49-F238E27FC236}">
                <a16:creationId xmlns:a16="http://schemas.microsoft.com/office/drawing/2014/main" id="{37A2113D-3226-45FC-ABD8-C886D6DBDDAD}"/>
              </a:ext>
            </a:extLst>
          </p:cNvPr>
          <p:cNvPicPr>
            <a:picLocks noChangeAspect="1"/>
          </p:cNvPicPr>
          <p:nvPr/>
        </p:nvPicPr>
        <p:blipFill>
          <a:blip r:embed="rId3"/>
          <a:stretch>
            <a:fillRect/>
          </a:stretch>
        </p:blipFill>
        <p:spPr>
          <a:xfrm>
            <a:off x="6750882" y="2015138"/>
            <a:ext cx="2504327" cy="4604108"/>
          </a:xfrm>
          <a:prstGeom prst="rect">
            <a:avLst/>
          </a:prstGeom>
        </p:spPr>
      </p:pic>
      <p:cxnSp>
        <p:nvCxnSpPr>
          <p:cNvPr id="5" name="直線單箭頭接點 4">
            <a:extLst>
              <a:ext uri="{FF2B5EF4-FFF2-40B4-BE49-F238E27FC236}">
                <a16:creationId xmlns:a16="http://schemas.microsoft.com/office/drawing/2014/main" id="{C472942C-2869-49BA-83D1-4E223A7BFA74}"/>
              </a:ext>
            </a:extLst>
          </p:cNvPr>
          <p:cNvCxnSpPr>
            <a:cxnSpLocks/>
          </p:cNvCxnSpPr>
          <p:nvPr/>
        </p:nvCxnSpPr>
        <p:spPr>
          <a:xfrm flipV="1">
            <a:off x="2655852" y="5097091"/>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5">
            <a:extLst>
              <a:ext uri="{FF2B5EF4-FFF2-40B4-BE49-F238E27FC236}">
                <a16:creationId xmlns:a16="http://schemas.microsoft.com/office/drawing/2014/main" id="{7C61107B-F6EA-43FC-BDEA-A405D27DB95F}"/>
              </a:ext>
            </a:extLst>
          </p:cNvPr>
          <p:cNvCxnSpPr>
            <a:cxnSpLocks/>
          </p:cNvCxnSpPr>
          <p:nvPr/>
        </p:nvCxnSpPr>
        <p:spPr>
          <a:xfrm flipV="1">
            <a:off x="3616774" y="5097091"/>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6">
            <a:extLst>
              <a:ext uri="{FF2B5EF4-FFF2-40B4-BE49-F238E27FC236}">
                <a16:creationId xmlns:a16="http://schemas.microsoft.com/office/drawing/2014/main" id="{FBA2D670-E1DE-40A6-9AA4-C94B95CE754C}"/>
              </a:ext>
            </a:extLst>
          </p:cNvPr>
          <p:cNvCxnSpPr>
            <a:cxnSpLocks/>
          </p:cNvCxnSpPr>
          <p:nvPr/>
        </p:nvCxnSpPr>
        <p:spPr>
          <a:xfrm flipV="1">
            <a:off x="4587322" y="5078204"/>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a:extLst>
              <a:ext uri="{FF2B5EF4-FFF2-40B4-BE49-F238E27FC236}">
                <a16:creationId xmlns:a16="http://schemas.microsoft.com/office/drawing/2014/main" id="{363D5CC6-39FC-47F5-8C66-A31450330D9D}"/>
              </a:ext>
            </a:extLst>
          </p:cNvPr>
          <p:cNvCxnSpPr>
            <a:cxnSpLocks/>
          </p:cNvCxnSpPr>
          <p:nvPr/>
        </p:nvCxnSpPr>
        <p:spPr>
          <a:xfrm flipV="1">
            <a:off x="5577120" y="5078204"/>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a:extLst>
              <a:ext uri="{FF2B5EF4-FFF2-40B4-BE49-F238E27FC236}">
                <a16:creationId xmlns:a16="http://schemas.microsoft.com/office/drawing/2014/main" id="{9A7042FF-26D8-46C2-84B9-DE14A70A0124}"/>
              </a:ext>
            </a:extLst>
          </p:cNvPr>
          <p:cNvCxnSpPr>
            <a:cxnSpLocks/>
          </p:cNvCxnSpPr>
          <p:nvPr/>
        </p:nvCxnSpPr>
        <p:spPr>
          <a:xfrm flipV="1">
            <a:off x="2623194" y="3222997"/>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F1A8F589-7EA0-4B70-9517-FE1ACC80F065}"/>
              </a:ext>
            </a:extLst>
          </p:cNvPr>
          <p:cNvCxnSpPr>
            <a:cxnSpLocks/>
          </p:cNvCxnSpPr>
          <p:nvPr/>
        </p:nvCxnSpPr>
        <p:spPr>
          <a:xfrm flipV="1">
            <a:off x="3584116" y="3222997"/>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B8C2E404-6B17-487C-B25A-9114397E84E1}"/>
              </a:ext>
            </a:extLst>
          </p:cNvPr>
          <p:cNvCxnSpPr>
            <a:cxnSpLocks/>
          </p:cNvCxnSpPr>
          <p:nvPr/>
        </p:nvCxnSpPr>
        <p:spPr>
          <a:xfrm flipV="1">
            <a:off x="4554664" y="3204110"/>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D45E6D81-650F-4B46-82D3-CB423BF9B502}"/>
              </a:ext>
            </a:extLst>
          </p:cNvPr>
          <p:cNvCxnSpPr>
            <a:cxnSpLocks/>
          </p:cNvCxnSpPr>
          <p:nvPr/>
        </p:nvCxnSpPr>
        <p:spPr>
          <a:xfrm flipV="1">
            <a:off x="5544462" y="3204110"/>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263136A2-670D-4F0E-8903-65C3AA74CF59}"/>
              </a:ext>
            </a:extLst>
          </p:cNvPr>
          <p:cNvSpPr/>
          <p:nvPr/>
        </p:nvSpPr>
        <p:spPr>
          <a:xfrm>
            <a:off x="2442599" y="5711365"/>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14" name="矩形 13">
            <a:extLst>
              <a:ext uri="{FF2B5EF4-FFF2-40B4-BE49-F238E27FC236}">
                <a16:creationId xmlns:a16="http://schemas.microsoft.com/office/drawing/2014/main" id="{09DBE363-7596-459E-941D-D78AFF5893DB}"/>
              </a:ext>
            </a:extLst>
          </p:cNvPr>
          <p:cNvSpPr/>
          <p:nvPr/>
        </p:nvSpPr>
        <p:spPr>
          <a:xfrm>
            <a:off x="5368434" y="5699249"/>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15" name="文字方塊 14">
            <a:extLst>
              <a:ext uri="{FF2B5EF4-FFF2-40B4-BE49-F238E27FC236}">
                <a16:creationId xmlns:a16="http://schemas.microsoft.com/office/drawing/2014/main" id="{ADCE55FB-FA59-40E9-AAD5-215C1D5070E0}"/>
              </a:ext>
            </a:extLst>
          </p:cNvPr>
          <p:cNvSpPr txBox="1"/>
          <p:nvPr/>
        </p:nvSpPr>
        <p:spPr>
          <a:xfrm>
            <a:off x="2360849" y="5798205"/>
            <a:ext cx="628650" cy="461665"/>
          </a:xfrm>
          <a:prstGeom prst="rect">
            <a:avLst/>
          </a:prstGeom>
          <a:noFill/>
        </p:spPr>
        <p:txBody>
          <a:bodyPr wrap="square" rtlCol="0">
            <a:spAutoFit/>
          </a:bodyPr>
          <a:lstStyle/>
          <a:p>
            <a:pPr algn="ctr"/>
            <a:endParaRPr lang="zh-TW" altLang="en-US" sz="2400" dirty="0"/>
          </a:p>
        </p:txBody>
      </p:sp>
      <p:sp>
        <p:nvSpPr>
          <p:cNvPr id="16" name="文字方塊 15">
            <a:extLst>
              <a:ext uri="{FF2B5EF4-FFF2-40B4-BE49-F238E27FC236}">
                <a16:creationId xmlns:a16="http://schemas.microsoft.com/office/drawing/2014/main" id="{92DA21FD-96CB-40F5-83CF-BF563BA356B1}"/>
              </a:ext>
            </a:extLst>
          </p:cNvPr>
          <p:cNvSpPr txBox="1"/>
          <p:nvPr/>
        </p:nvSpPr>
        <p:spPr>
          <a:xfrm>
            <a:off x="5273392" y="5798205"/>
            <a:ext cx="628650" cy="461665"/>
          </a:xfrm>
          <a:prstGeom prst="rect">
            <a:avLst/>
          </a:prstGeom>
          <a:noFill/>
        </p:spPr>
        <p:txBody>
          <a:bodyPr wrap="square" rtlCol="0">
            <a:spAutoFit/>
          </a:bodyPr>
          <a:lstStyle/>
          <a:p>
            <a:pPr algn="ctr"/>
            <a:endParaRPr lang="zh-TW" altLang="en-US" sz="2400" dirty="0"/>
          </a:p>
        </p:txBody>
      </p:sp>
      <p:sp>
        <p:nvSpPr>
          <p:cNvPr id="17" name="矩形 16">
            <a:extLst>
              <a:ext uri="{FF2B5EF4-FFF2-40B4-BE49-F238E27FC236}">
                <a16:creationId xmlns:a16="http://schemas.microsoft.com/office/drawing/2014/main" id="{151EC6B6-9D82-49D6-ACF0-F0CC5DCBB0E1}"/>
              </a:ext>
            </a:extLst>
          </p:cNvPr>
          <p:cNvSpPr/>
          <p:nvPr/>
        </p:nvSpPr>
        <p:spPr>
          <a:xfrm>
            <a:off x="3400229" y="5699249"/>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18" name="文字方塊 17">
            <a:extLst>
              <a:ext uri="{FF2B5EF4-FFF2-40B4-BE49-F238E27FC236}">
                <a16:creationId xmlns:a16="http://schemas.microsoft.com/office/drawing/2014/main" id="{C89242C5-A1EB-493F-BE46-0F29B61A7A91}"/>
              </a:ext>
            </a:extLst>
          </p:cNvPr>
          <p:cNvSpPr txBox="1"/>
          <p:nvPr/>
        </p:nvSpPr>
        <p:spPr>
          <a:xfrm>
            <a:off x="3318479" y="5798205"/>
            <a:ext cx="628650" cy="461665"/>
          </a:xfrm>
          <a:prstGeom prst="rect">
            <a:avLst/>
          </a:prstGeom>
          <a:noFill/>
        </p:spPr>
        <p:txBody>
          <a:bodyPr wrap="square" rtlCol="0">
            <a:spAutoFit/>
          </a:bodyPr>
          <a:lstStyle/>
          <a:p>
            <a:pPr algn="ctr"/>
            <a:endParaRPr lang="zh-TW" altLang="en-US" sz="2400" dirty="0"/>
          </a:p>
        </p:txBody>
      </p:sp>
      <p:sp>
        <p:nvSpPr>
          <p:cNvPr id="19" name="矩形 18">
            <a:extLst>
              <a:ext uri="{FF2B5EF4-FFF2-40B4-BE49-F238E27FC236}">
                <a16:creationId xmlns:a16="http://schemas.microsoft.com/office/drawing/2014/main" id="{1EB69A6B-ABE3-4BD8-9B47-FDD85EF70DC5}"/>
              </a:ext>
            </a:extLst>
          </p:cNvPr>
          <p:cNvSpPr/>
          <p:nvPr/>
        </p:nvSpPr>
        <p:spPr>
          <a:xfrm>
            <a:off x="4362476" y="5699249"/>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20" name="文字方塊 19">
            <a:extLst>
              <a:ext uri="{FF2B5EF4-FFF2-40B4-BE49-F238E27FC236}">
                <a16:creationId xmlns:a16="http://schemas.microsoft.com/office/drawing/2014/main" id="{0EFB02CD-2953-43A2-9A50-9B5CA3195EE8}"/>
              </a:ext>
            </a:extLst>
          </p:cNvPr>
          <p:cNvSpPr txBox="1"/>
          <p:nvPr/>
        </p:nvSpPr>
        <p:spPr>
          <a:xfrm>
            <a:off x="4274080" y="5798205"/>
            <a:ext cx="628650" cy="461665"/>
          </a:xfrm>
          <a:prstGeom prst="rect">
            <a:avLst/>
          </a:prstGeom>
          <a:noFill/>
        </p:spPr>
        <p:txBody>
          <a:bodyPr wrap="square" rtlCol="0">
            <a:spAutoFit/>
          </a:bodyPr>
          <a:lstStyle/>
          <a:p>
            <a:pPr algn="ctr"/>
            <a:endParaRPr lang="zh-TW" altLang="en-US" sz="2400" dirty="0"/>
          </a:p>
        </p:txBody>
      </p:sp>
      <p:sp>
        <p:nvSpPr>
          <p:cNvPr id="21" name="矩形: 圓角 20">
            <a:extLst>
              <a:ext uri="{FF2B5EF4-FFF2-40B4-BE49-F238E27FC236}">
                <a16:creationId xmlns:a16="http://schemas.microsoft.com/office/drawing/2014/main" id="{F171504C-F435-4AB1-8A00-DB6F6AF2A6ED}"/>
              </a:ext>
            </a:extLst>
          </p:cNvPr>
          <p:cNvSpPr/>
          <p:nvPr/>
        </p:nvSpPr>
        <p:spPr>
          <a:xfrm>
            <a:off x="2152651" y="3760755"/>
            <a:ext cx="3749387" cy="1291009"/>
          </a:xfrm>
          <a:prstGeom prst="roundRect">
            <a:avLst/>
          </a:prstGeom>
          <a:blipFill>
            <a:blip r:embed="rId4"/>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800" dirty="0"/>
              <a:t>Encoder</a:t>
            </a:r>
            <a:endParaRPr lang="zh-TW" altLang="en-US" sz="2800" dirty="0"/>
          </a:p>
        </p:txBody>
      </p:sp>
      <p:sp>
        <p:nvSpPr>
          <p:cNvPr id="22" name="矩形 21">
            <a:extLst>
              <a:ext uri="{FF2B5EF4-FFF2-40B4-BE49-F238E27FC236}">
                <a16:creationId xmlns:a16="http://schemas.microsoft.com/office/drawing/2014/main" id="{BF7B4235-8BFD-44DE-81BB-9F9369413465}"/>
              </a:ext>
            </a:extLst>
          </p:cNvPr>
          <p:cNvSpPr/>
          <p:nvPr/>
        </p:nvSpPr>
        <p:spPr>
          <a:xfrm>
            <a:off x="2405647" y="2582178"/>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23" name="矩形 22">
            <a:extLst>
              <a:ext uri="{FF2B5EF4-FFF2-40B4-BE49-F238E27FC236}">
                <a16:creationId xmlns:a16="http://schemas.microsoft.com/office/drawing/2014/main" id="{B56A8673-D6FE-43B0-84D9-37337A9911B3}"/>
              </a:ext>
            </a:extLst>
          </p:cNvPr>
          <p:cNvSpPr/>
          <p:nvPr/>
        </p:nvSpPr>
        <p:spPr>
          <a:xfrm>
            <a:off x="3364572" y="258217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24" name="矩形 23">
            <a:extLst>
              <a:ext uri="{FF2B5EF4-FFF2-40B4-BE49-F238E27FC236}">
                <a16:creationId xmlns:a16="http://schemas.microsoft.com/office/drawing/2014/main" id="{D339B9C3-9856-47B8-9DAB-B2F4FEFA5C3D}"/>
              </a:ext>
            </a:extLst>
          </p:cNvPr>
          <p:cNvSpPr/>
          <p:nvPr/>
        </p:nvSpPr>
        <p:spPr>
          <a:xfrm>
            <a:off x="4326983" y="258217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25" name="矩形 24">
            <a:extLst>
              <a:ext uri="{FF2B5EF4-FFF2-40B4-BE49-F238E27FC236}">
                <a16:creationId xmlns:a16="http://schemas.microsoft.com/office/drawing/2014/main" id="{72F92759-6E01-4BF8-A77E-B05360E1B9E8}"/>
              </a:ext>
            </a:extLst>
          </p:cNvPr>
          <p:cNvSpPr/>
          <p:nvPr/>
        </p:nvSpPr>
        <p:spPr>
          <a:xfrm>
            <a:off x="5311887" y="258217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F8163E33-0620-459F-BD8D-D2DF434A4600}"/>
                  </a:ext>
                </a:extLst>
              </p:cNvPr>
              <p:cNvSpPr txBox="1"/>
              <p:nvPr/>
            </p:nvSpPr>
            <p:spPr>
              <a:xfrm>
                <a:off x="5186882" y="2669672"/>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𝒉</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26" name="文字方塊 25">
                <a:extLst>
                  <a:ext uri="{FF2B5EF4-FFF2-40B4-BE49-F238E27FC236}">
                    <a16:creationId xmlns:a16="http://schemas.microsoft.com/office/drawing/2014/main" id="{F8163E33-0620-459F-BD8D-D2DF434A4600}"/>
                  </a:ext>
                </a:extLst>
              </p:cNvPr>
              <p:cNvSpPr txBox="1">
                <a:spLocks noRot="1" noChangeAspect="1" noMove="1" noResize="1" noEditPoints="1" noAdjustHandles="1" noChangeArrowheads="1" noChangeShapeType="1" noTextEdit="1"/>
              </p:cNvSpPr>
              <p:nvPr/>
            </p:nvSpPr>
            <p:spPr>
              <a:xfrm>
                <a:off x="5186882" y="2669672"/>
                <a:ext cx="715161" cy="46897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id="{2F3ECCD2-3F0F-4FDF-B05E-765A95205DAC}"/>
                  </a:ext>
                </a:extLst>
              </p:cNvPr>
              <p:cNvSpPr txBox="1"/>
              <p:nvPr/>
            </p:nvSpPr>
            <p:spPr>
              <a:xfrm>
                <a:off x="4210683" y="2677083"/>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𝒉</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27" name="文字方塊 26">
                <a:extLst>
                  <a:ext uri="{FF2B5EF4-FFF2-40B4-BE49-F238E27FC236}">
                    <a16:creationId xmlns:a16="http://schemas.microsoft.com/office/drawing/2014/main" id="{2F3ECCD2-3F0F-4FDF-B05E-765A95205DAC}"/>
                  </a:ext>
                </a:extLst>
              </p:cNvPr>
              <p:cNvSpPr txBox="1">
                <a:spLocks noRot="1" noChangeAspect="1" noMove="1" noResize="1" noEditPoints="1" noAdjustHandles="1" noChangeArrowheads="1" noChangeShapeType="1" noTextEdit="1"/>
              </p:cNvSpPr>
              <p:nvPr/>
            </p:nvSpPr>
            <p:spPr>
              <a:xfrm>
                <a:off x="4210683" y="2677083"/>
                <a:ext cx="715161" cy="47000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38EBD05C-0D60-4D6F-8C8E-8D285B2EA806}"/>
                  </a:ext>
                </a:extLst>
              </p:cNvPr>
              <p:cNvSpPr txBox="1"/>
              <p:nvPr/>
            </p:nvSpPr>
            <p:spPr>
              <a:xfrm>
                <a:off x="3248272" y="2696418"/>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𝒉</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28" name="文字方塊 27">
                <a:extLst>
                  <a:ext uri="{FF2B5EF4-FFF2-40B4-BE49-F238E27FC236}">
                    <a16:creationId xmlns:a16="http://schemas.microsoft.com/office/drawing/2014/main" id="{38EBD05C-0D60-4D6F-8C8E-8D285B2EA806}"/>
                  </a:ext>
                </a:extLst>
              </p:cNvPr>
              <p:cNvSpPr txBox="1">
                <a:spLocks noRot="1" noChangeAspect="1" noMove="1" noResize="1" noEditPoints="1" noAdjustHandles="1" noChangeArrowheads="1" noChangeShapeType="1" noTextEdit="1"/>
              </p:cNvSpPr>
              <p:nvPr/>
            </p:nvSpPr>
            <p:spPr>
              <a:xfrm>
                <a:off x="3248272" y="2696418"/>
                <a:ext cx="715161" cy="47000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A6EEDB8C-0FCD-42DE-9883-A55FE5507799}"/>
                  </a:ext>
                </a:extLst>
              </p:cNvPr>
              <p:cNvSpPr txBox="1"/>
              <p:nvPr/>
            </p:nvSpPr>
            <p:spPr>
              <a:xfrm>
                <a:off x="2308139" y="2651436"/>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𝒉</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29" name="文字方塊 28">
                <a:extLst>
                  <a:ext uri="{FF2B5EF4-FFF2-40B4-BE49-F238E27FC236}">
                    <a16:creationId xmlns:a16="http://schemas.microsoft.com/office/drawing/2014/main" id="{A6EEDB8C-0FCD-42DE-9883-A55FE5507799}"/>
                  </a:ext>
                </a:extLst>
              </p:cNvPr>
              <p:cNvSpPr txBox="1">
                <a:spLocks noRot="1" noChangeAspect="1" noMove="1" noResize="1" noEditPoints="1" noAdjustHandles="1" noChangeArrowheads="1" noChangeShapeType="1" noTextEdit="1"/>
              </p:cNvSpPr>
              <p:nvPr/>
            </p:nvSpPr>
            <p:spPr>
              <a:xfrm>
                <a:off x="2308139" y="2651436"/>
                <a:ext cx="715161" cy="47000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984D4A69-60AA-4BA2-BFFB-DB010D7D6524}"/>
                  </a:ext>
                </a:extLst>
              </p:cNvPr>
              <p:cNvSpPr txBox="1"/>
              <p:nvPr/>
            </p:nvSpPr>
            <p:spPr>
              <a:xfrm>
                <a:off x="5273393" y="5817092"/>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30" name="文字方塊 29">
                <a:extLst>
                  <a:ext uri="{FF2B5EF4-FFF2-40B4-BE49-F238E27FC236}">
                    <a16:creationId xmlns:a16="http://schemas.microsoft.com/office/drawing/2014/main" id="{984D4A69-60AA-4BA2-BFFB-DB010D7D6524}"/>
                  </a:ext>
                </a:extLst>
              </p:cNvPr>
              <p:cNvSpPr txBox="1">
                <a:spLocks noRot="1" noChangeAspect="1" noMove="1" noResize="1" noEditPoints="1" noAdjustHandles="1" noChangeArrowheads="1" noChangeShapeType="1" noTextEdit="1"/>
              </p:cNvSpPr>
              <p:nvPr/>
            </p:nvSpPr>
            <p:spPr>
              <a:xfrm>
                <a:off x="5273393" y="5817092"/>
                <a:ext cx="715161" cy="468975"/>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字方塊 30">
                <a:extLst>
                  <a:ext uri="{FF2B5EF4-FFF2-40B4-BE49-F238E27FC236}">
                    <a16:creationId xmlns:a16="http://schemas.microsoft.com/office/drawing/2014/main" id="{9E1CD75E-21B6-4D23-B7A3-2223EFEDC21B}"/>
                  </a:ext>
                </a:extLst>
              </p:cNvPr>
              <p:cNvSpPr txBox="1"/>
              <p:nvPr/>
            </p:nvSpPr>
            <p:spPr>
              <a:xfrm>
                <a:off x="4297194" y="5817091"/>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31" name="文字方塊 30">
                <a:extLst>
                  <a:ext uri="{FF2B5EF4-FFF2-40B4-BE49-F238E27FC236}">
                    <a16:creationId xmlns:a16="http://schemas.microsoft.com/office/drawing/2014/main" id="{9E1CD75E-21B6-4D23-B7A3-2223EFEDC21B}"/>
                  </a:ext>
                </a:extLst>
              </p:cNvPr>
              <p:cNvSpPr txBox="1">
                <a:spLocks noRot="1" noChangeAspect="1" noMove="1" noResize="1" noEditPoints="1" noAdjustHandles="1" noChangeArrowheads="1" noChangeShapeType="1" noTextEdit="1"/>
              </p:cNvSpPr>
              <p:nvPr/>
            </p:nvSpPr>
            <p:spPr>
              <a:xfrm>
                <a:off x="4297194" y="5817091"/>
                <a:ext cx="715161" cy="47000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字方塊 31">
                <a:extLst>
                  <a:ext uri="{FF2B5EF4-FFF2-40B4-BE49-F238E27FC236}">
                    <a16:creationId xmlns:a16="http://schemas.microsoft.com/office/drawing/2014/main" id="{D19AA6C5-0C33-4025-B071-42FC9E5445B3}"/>
                  </a:ext>
                </a:extLst>
              </p:cNvPr>
              <p:cNvSpPr txBox="1"/>
              <p:nvPr/>
            </p:nvSpPr>
            <p:spPr>
              <a:xfrm>
                <a:off x="3321531" y="5817091"/>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32" name="文字方塊 31">
                <a:extLst>
                  <a:ext uri="{FF2B5EF4-FFF2-40B4-BE49-F238E27FC236}">
                    <a16:creationId xmlns:a16="http://schemas.microsoft.com/office/drawing/2014/main" id="{D19AA6C5-0C33-4025-B071-42FC9E5445B3}"/>
                  </a:ext>
                </a:extLst>
              </p:cNvPr>
              <p:cNvSpPr txBox="1">
                <a:spLocks noRot="1" noChangeAspect="1" noMove="1" noResize="1" noEditPoints="1" noAdjustHandles="1" noChangeArrowheads="1" noChangeShapeType="1" noTextEdit="1"/>
              </p:cNvSpPr>
              <p:nvPr/>
            </p:nvSpPr>
            <p:spPr>
              <a:xfrm>
                <a:off x="3321531" y="5817091"/>
                <a:ext cx="715161" cy="47000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字方塊 32">
                <a:extLst>
                  <a:ext uri="{FF2B5EF4-FFF2-40B4-BE49-F238E27FC236}">
                    <a16:creationId xmlns:a16="http://schemas.microsoft.com/office/drawing/2014/main" id="{942F456B-27F0-4FD6-A15A-BBC98B6E758C}"/>
                  </a:ext>
                </a:extLst>
              </p:cNvPr>
              <p:cNvSpPr txBox="1"/>
              <p:nvPr/>
            </p:nvSpPr>
            <p:spPr>
              <a:xfrm>
                <a:off x="2368146" y="5817091"/>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33" name="文字方塊 32">
                <a:extLst>
                  <a:ext uri="{FF2B5EF4-FFF2-40B4-BE49-F238E27FC236}">
                    <a16:creationId xmlns:a16="http://schemas.microsoft.com/office/drawing/2014/main" id="{942F456B-27F0-4FD6-A15A-BBC98B6E758C}"/>
                  </a:ext>
                </a:extLst>
              </p:cNvPr>
              <p:cNvSpPr txBox="1">
                <a:spLocks noRot="1" noChangeAspect="1" noMove="1" noResize="1" noEditPoints="1" noAdjustHandles="1" noChangeArrowheads="1" noChangeShapeType="1" noTextEdit="1"/>
              </p:cNvSpPr>
              <p:nvPr/>
            </p:nvSpPr>
            <p:spPr>
              <a:xfrm>
                <a:off x="2368146" y="5817091"/>
                <a:ext cx="715161" cy="470000"/>
              </a:xfrm>
              <a:prstGeom prst="rect">
                <a:avLst/>
              </a:prstGeom>
              <a:blipFill>
                <a:blip r:embed="rId12"/>
                <a:stretch>
                  <a:fillRect/>
                </a:stretch>
              </a:blipFill>
            </p:spPr>
            <p:txBody>
              <a:bodyPr/>
              <a:lstStyle/>
              <a:p>
                <a:r>
                  <a:rPr lang="zh-CN" altLang="en-US">
                    <a:noFill/>
                  </a:rPr>
                  <a:t> </a:t>
                </a:r>
              </a:p>
            </p:txBody>
          </p:sp>
        </mc:Fallback>
      </mc:AlternateContent>
      <p:sp>
        <p:nvSpPr>
          <p:cNvPr id="34" name="左大括弧 33">
            <a:extLst>
              <a:ext uri="{FF2B5EF4-FFF2-40B4-BE49-F238E27FC236}">
                <a16:creationId xmlns:a16="http://schemas.microsoft.com/office/drawing/2014/main" id="{AC11A526-29D1-477A-B697-EB34F0D4F300}"/>
              </a:ext>
            </a:extLst>
          </p:cNvPr>
          <p:cNvSpPr/>
          <p:nvPr/>
        </p:nvSpPr>
        <p:spPr>
          <a:xfrm>
            <a:off x="6153683" y="2015139"/>
            <a:ext cx="922114" cy="4604108"/>
          </a:xfrm>
          <a:prstGeom prst="leftBrace">
            <a:avLst>
              <a:gd name="adj1" fmla="val 8333"/>
              <a:gd name="adj2" fmla="val 5386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id="{4B9A4E2C-DF16-472F-83BA-81468618BCB2}"/>
              </a:ext>
            </a:extLst>
          </p:cNvPr>
          <p:cNvSpPr txBox="1"/>
          <p:nvPr/>
        </p:nvSpPr>
        <p:spPr>
          <a:xfrm>
            <a:off x="6515395" y="1323650"/>
            <a:ext cx="3748803" cy="523220"/>
          </a:xfrm>
          <a:prstGeom prst="rect">
            <a:avLst/>
          </a:prstGeom>
          <a:noFill/>
        </p:spPr>
        <p:txBody>
          <a:bodyPr wrap="square">
            <a:spAutoFit/>
          </a:bodyPr>
          <a:lstStyle/>
          <a:p>
            <a:r>
              <a:rPr lang="en-US" altLang="zh-TW" sz="2800" dirty="0"/>
              <a:t>Transformer’s Encoder </a:t>
            </a:r>
            <a:endParaRPr lang="zh-TW" altLang="en-US" sz="2800" dirty="0"/>
          </a:p>
        </p:txBody>
      </p:sp>
      <p:sp>
        <p:nvSpPr>
          <p:cNvPr id="3" name="文字方塊 2">
            <a:extLst>
              <a:ext uri="{FF2B5EF4-FFF2-40B4-BE49-F238E27FC236}">
                <a16:creationId xmlns:a16="http://schemas.microsoft.com/office/drawing/2014/main" id="{89DEFA45-1587-4F1B-8977-51BF60D27ABE}"/>
              </a:ext>
            </a:extLst>
          </p:cNvPr>
          <p:cNvSpPr txBox="1"/>
          <p:nvPr/>
        </p:nvSpPr>
        <p:spPr>
          <a:xfrm>
            <a:off x="2244832" y="1835735"/>
            <a:ext cx="3851169" cy="523220"/>
          </a:xfrm>
          <a:prstGeom prst="rect">
            <a:avLst/>
          </a:prstGeom>
          <a:noFill/>
        </p:spPr>
        <p:txBody>
          <a:bodyPr wrap="square" rtlCol="0">
            <a:spAutoFit/>
          </a:bodyPr>
          <a:lstStyle/>
          <a:p>
            <a:r>
              <a:rPr lang="en-US" altLang="zh-TW" sz="2800" dirty="0"/>
              <a:t>You can use </a:t>
            </a:r>
            <a:r>
              <a:rPr lang="en-US" altLang="zh-TW" sz="2800" b="1" dirty="0"/>
              <a:t>RNN</a:t>
            </a:r>
            <a:r>
              <a:rPr lang="en-US" altLang="zh-TW" sz="2800" dirty="0"/>
              <a:t> or </a:t>
            </a:r>
            <a:r>
              <a:rPr lang="en-US" altLang="zh-TW" sz="2800" b="1" dirty="0"/>
              <a:t>CNN</a:t>
            </a:r>
            <a:r>
              <a:rPr lang="en-US" altLang="zh-TW" sz="2800" dirty="0"/>
              <a:t>.</a:t>
            </a:r>
            <a:endParaRPr lang="zh-TW" altLang="en-US" sz="2800" dirty="0"/>
          </a:p>
        </p:txBody>
      </p:sp>
    </p:spTree>
    <p:extLst>
      <p:ext uri="{BB962C8B-B14F-4D97-AF65-F5344CB8AC3E}">
        <p14:creationId xmlns:p14="http://schemas.microsoft.com/office/powerpoint/2010/main" val="74794424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6" grpId="0"/>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6" name="直線單箭頭接點 55">
            <a:extLst>
              <a:ext uri="{FF2B5EF4-FFF2-40B4-BE49-F238E27FC236}">
                <a16:creationId xmlns:a16="http://schemas.microsoft.com/office/drawing/2014/main" id="{C36D1EE8-9BB8-40F3-B24D-25EE8854E73B}"/>
              </a:ext>
            </a:extLst>
          </p:cNvPr>
          <p:cNvCxnSpPr>
            <a:cxnSpLocks/>
          </p:cNvCxnSpPr>
          <p:nvPr/>
        </p:nvCxnSpPr>
        <p:spPr>
          <a:xfrm flipV="1">
            <a:off x="2519231" y="3219997"/>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3C6AFEC9-F5CD-43AD-A441-403887B781E8}"/>
              </a:ext>
            </a:extLst>
          </p:cNvPr>
          <p:cNvCxnSpPr>
            <a:cxnSpLocks/>
          </p:cNvCxnSpPr>
          <p:nvPr/>
        </p:nvCxnSpPr>
        <p:spPr>
          <a:xfrm flipV="1">
            <a:off x="3480153" y="3219997"/>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a:extLst>
              <a:ext uri="{FF2B5EF4-FFF2-40B4-BE49-F238E27FC236}">
                <a16:creationId xmlns:a16="http://schemas.microsoft.com/office/drawing/2014/main" id="{2B7F4D39-789E-491F-A800-A92560335883}"/>
              </a:ext>
            </a:extLst>
          </p:cNvPr>
          <p:cNvCxnSpPr>
            <a:cxnSpLocks/>
          </p:cNvCxnSpPr>
          <p:nvPr/>
        </p:nvCxnSpPr>
        <p:spPr>
          <a:xfrm flipV="1">
            <a:off x="4450701" y="3201110"/>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410FD632-2865-44B5-B93A-9D5F911786E7}"/>
              </a:ext>
            </a:extLst>
          </p:cNvPr>
          <p:cNvCxnSpPr>
            <a:cxnSpLocks/>
          </p:cNvCxnSpPr>
          <p:nvPr/>
        </p:nvCxnSpPr>
        <p:spPr>
          <a:xfrm flipV="1">
            <a:off x="5440499" y="3201110"/>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直線單箭頭接點 3">
            <a:extLst>
              <a:ext uri="{FF2B5EF4-FFF2-40B4-BE49-F238E27FC236}">
                <a16:creationId xmlns:a16="http://schemas.microsoft.com/office/drawing/2014/main" id="{A8F39728-C9A3-4381-A333-8B35DF217D1E}"/>
              </a:ext>
            </a:extLst>
          </p:cNvPr>
          <p:cNvCxnSpPr>
            <a:cxnSpLocks/>
          </p:cNvCxnSpPr>
          <p:nvPr/>
        </p:nvCxnSpPr>
        <p:spPr>
          <a:xfrm flipV="1">
            <a:off x="2553069" y="5295623"/>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單箭頭接點 4">
            <a:extLst>
              <a:ext uri="{FF2B5EF4-FFF2-40B4-BE49-F238E27FC236}">
                <a16:creationId xmlns:a16="http://schemas.microsoft.com/office/drawing/2014/main" id="{17A8535B-B67A-498C-B84C-073AE2AF0C68}"/>
              </a:ext>
            </a:extLst>
          </p:cNvPr>
          <p:cNvCxnSpPr>
            <a:cxnSpLocks/>
          </p:cNvCxnSpPr>
          <p:nvPr/>
        </p:nvCxnSpPr>
        <p:spPr>
          <a:xfrm flipV="1">
            <a:off x="3513991" y="5295623"/>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5">
            <a:extLst>
              <a:ext uri="{FF2B5EF4-FFF2-40B4-BE49-F238E27FC236}">
                <a16:creationId xmlns:a16="http://schemas.microsoft.com/office/drawing/2014/main" id="{385FCC40-45C0-4E53-8755-EDD25E0DB2A5}"/>
              </a:ext>
            </a:extLst>
          </p:cNvPr>
          <p:cNvCxnSpPr>
            <a:cxnSpLocks/>
          </p:cNvCxnSpPr>
          <p:nvPr/>
        </p:nvCxnSpPr>
        <p:spPr>
          <a:xfrm flipV="1">
            <a:off x="4484539" y="5276736"/>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6">
            <a:extLst>
              <a:ext uri="{FF2B5EF4-FFF2-40B4-BE49-F238E27FC236}">
                <a16:creationId xmlns:a16="http://schemas.microsoft.com/office/drawing/2014/main" id="{6BE12016-98BF-4854-A528-101FA63DAB5D}"/>
              </a:ext>
            </a:extLst>
          </p:cNvPr>
          <p:cNvCxnSpPr>
            <a:cxnSpLocks/>
          </p:cNvCxnSpPr>
          <p:nvPr/>
        </p:nvCxnSpPr>
        <p:spPr>
          <a:xfrm flipV="1">
            <a:off x="5474337" y="5276736"/>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a:extLst>
              <a:ext uri="{FF2B5EF4-FFF2-40B4-BE49-F238E27FC236}">
                <a16:creationId xmlns:a16="http://schemas.microsoft.com/office/drawing/2014/main" id="{CBB31978-DE3B-4B71-ABD5-3EECBCAB9465}"/>
              </a:ext>
            </a:extLst>
          </p:cNvPr>
          <p:cNvCxnSpPr>
            <a:cxnSpLocks/>
          </p:cNvCxnSpPr>
          <p:nvPr/>
        </p:nvCxnSpPr>
        <p:spPr>
          <a:xfrm flipV="1">
            <a:off x="2460053" y="1028576"/>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AE09FE48-9397-4170-BC73-FEE724A221A3}"/>
              </a:ext>
            </a:extLst>
          </p:cNvPr>
          <p:cNvCxnSpPr>
            <a:cxnSpLocks/>
          </p:cNvCxnSpPr>
          <p:nvPr/>
        </p:nvCxnSpPr>
        <p:spPr>
          <a:xfrm flipV="1">
            <a:off x="3420975" y="1028576"/>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0CF9042E-7E91-40CC-B1F7-30125D63E45F}"/>
              </a:ext>
            </a:extLst>
          </p:cNvPr>
          <p:cNvCxnSpPr>
            <a:cxnSpLocks/>
          </p:cNvCxnSpPr>
          <p:nvPr/>
        </p:nvCxnSpPr>
        <p:spPr>
          <a:xfrm flipV="1">
            <a:off x="4391523" y="1009689"/>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6792A861-BB30-4FA8-8DBF-FE7F25D2801F}"/>
              </a:ext>
            </a:extLst>
          </p:cNvPr>
          <p:cNvCxnSpPr>
            <a:cxnSpLocks/>
          </p:cNvCxnSpPr>
          <p:nvPr/>
        </p:nvCxnSpPr>
        <p:spPr>
          <a:xfrm flipV="1">
            <a:off x="5381321" y="1009689"/>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B863816B-554C-41B1-B519-BA223ED077D2}"/>
              </a:ext>
            </a:extLst>
          </p:cNvPr>
          <p:cNvSpPr/>
          <p:nvPr/>
        </p:nvSpPr>
        <p:spPr>
          <a:xfrm>
            <a:off x="2339518" y="5649657"/>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14" name="矩形 13">
            <a:extLst>
              <a:ext uri="{FF2B5EF4-FFF2-40B4-BE49-F238E27FC236}">
                <a16:creationId xmlns:a16="http://schemas.microsoft.com/office/drawing/2014/main" id="{57FD8485-5A97-4DEB-B4E1-7520D0BEEF35}"/>
              </a:ext>
            </a:extLst>
          </p:cNvPr>
          <p:cNvSpPr/>
          <p:nvPr/>
        </p:nvSpPr>
        <p:spPr>
          <a:xfrm>
            <a:off x="5265353" y="5637541"/>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15" name="文字方塊 14">
            <a:extLst>
              <a:ext uri="{FF2B5EF4-FFF2-40B4-BE49-F238E27FC236}">
                <a16:creationId xmlns:a16="http://schemas.microsoft.com/office/drawing/2014/main" id="{2B6CEF77-77FB-4A60-9E40-0D26DCE61CD3}"/>
              </a:ext>
            </a:extLst>
          </p:cNvPr>
          <p:cNvSpPr txBox="1"/>
          <p:nvPr/>
        </p:nvSpPr>
        <p:spPr>
          <a:xfrm>
            <a:off x="2257768" y="5736497"/>
            <a:ext cx="628650" cy="461665"/>
          </a:xfrm>
          <a:prstGeom prst="rect">
            <a:avLst/>
          </a:prstGeom>
          <a:noFill/>
        </p:spPr>
        <p:txBody>
          <a:bodyPr wrap="square" rtlCol="0">
            <a:spAutoFit/>
          </a:bodyPr>
          <a:lstStyle/>
          <a:p>
            <a:pPr algn="ctr"/>
            <a:endParaRPr lang="zh-TW" altLang="en-US" sz="2400" b="1" dirty="0"/>
          </a:p>
        </p:txBody>
      </p:sp>
      <p:sp>
        <p:nvSpPr>
          <p:cNvPr id="16" name="文字方塊 15">
            <a:extLst>
              <a:ext uri="{FF2B5EF4-FFF2-40B4-BE49-F238E27FC236}">
                <a16:creationId xmlns:a16="http://schemas.microsoft.com/office/drawing/2014/main" id="{23667BDA-F5A8-4755-AF14-82CDF1175E86}"/>
              </a:ext>
            </a:extLst>
          </p:cNvPr>
          <p:cNvSpPr txBox="1"/>
          <p:nvPr/>
        </p:nvSpPr>
        <p:spPr>
          <a:xfrm>
            <a:off x="5170311" y="5736497"/>
            <a:ext cx="628650" cy="461665"/>
          </a:xfrm>
          <a:prstGeom prst="rect">
            <a:avLst/>
          </a:prstGeom>
          <a:noFill/>
        </p:spPr>
        <p:txBody>
          <a:bodyPr wrap="square" rtlCol="0">
            <a:spAutoFit/>
          </a:bodyPr>
          <a:lstStyle/>
          <a:p>
            <a:pPr algn="ctr"/>
            <a:endParaRPr lang="zh-TW" altLang="en-US" sz="2400" b="1" dirty="0"/>
          </a:p>
        </p:txBody>
      </p:sp>
      <p:sp>
        <p:nvSpPr>
          <p:cNvPr id="17" name="矩形 16">
            <a:extLst>
              <a:ext uri="{FF2B5EF4-FFF2-40B4-BE49-F238E27FC236}">
                <a16:creationId xmlns:a16="http://schemas.microsoft.com/office/drawing/2014/main" id="{A79D7F7F-4CE5-4398-A553-2E1D61A09D42}"/>
              </a:ext>
            </a:extLst>
          </p:cNvPr>
          <p:cNvSpPr/>
          <p:nvPr/>
        </p:nvSpPr>
        <p:spPr>
          <a:xfrm>
            <a:off x="3297148" y="5637541"/>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18" name="文字方塊 17">
            <a:extLst>
              <a:ext uri="{FF2B5EF4-FFF2-40B4-BE49-F238E27FC236}">
                <a16:creationId xmlns:a16="http://schemas.microsoft.com/office/drawing/2014/main" id="{A2921F63-34D9-4B3F-A29A-32EEA5B15428}"/>
              </a:ext>
            </a:extLst>
          </p:cNvPr>
          <p:cNvSpPr txBox="1"/>
          <p:nvPr/>
        </p:nvSpPr>
        <p:spPr>
          <a:xfrm>
            <a:off x="3215398" y="5736497"/>
            <a:ext cx="628650" cy="461665"/>
          </a:xfrm>
          <a:prstGeom prst="rect">
            <a:avLst/>
          </a:prstGeom>
          <a:noFill/>
        </p:spPr>
        <p:txBody>
          <a:bodyPr wrap="square" rtlCol="0">
            <a:spAutoFit/>
          </a:bodyPr>
          <a:lstStyle/>
          <a:p>
            <a:pPr algn="ctr"/>
            <a:endParaRPr lang="zh-TW" altLang="en-US" sz="2400" b="1" dirty="0"/>
          </a:p>
        </p:txBody>
      </p:sp>
      <p:sp>
        <p:nvSpPr>
          <p:cNvPr id="19" name="矩形 18">
            <a:extLst>
              <a:ext uri="{FF2B5EF4-FFF2-40B4-BE49-F238E27FC236}">
                <a16:creationId xmlns:a16="http://schemas.microsoft.com/office/drawing/2014/main" id="{AC3242CE-2564-490E-A74F-CA65702B96C5}"/>
              </a:ext>
            </a:extLst>
          </p:cNvPr>
          <p:cNvSpPr/>
          <p:nvPr/>
        </p:nvSpPr>
        <p:spPr>
          <a:xfrm>
            <a:off x="4259395" y="5637541"/>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20" name="文字方塊 19">
            <a:extLst>
              <a:ext uri="{FF2B5EF4-FFF2-40B4-BE49-F238E27FC236}">
                <a16:creationId xmlns:a16="http://schemas.microsoft.com/office/drawing/2014/main" id="{EE96DC22-E49D-4D12-B094-518E18FA144D}"/>
              </a:ext>
            </a:extLst>
          </p:cNvPr>
          <p:cNvSpPr txBox="1"/>
          <p:nvPr/>
        </p:nvSpPr>
        <p:spPr>
          <a:xfrm>
            <a:off x="4170999" y="5736497"/>
            <a:ext cx="628650" cy="461665"/>
          </a:xfrm>
          <a:prstGeom prst="rect">
            <a:avLst/>
          </a:prstGeom>
          <a:noFill/>
        </p:spPr>
        <p:txBody>
          <a:bodyPr wrap="square" rtlCol="0">
            <a:spAutoFit/>
          </a:bodyPr>
          <a:lstStyle/>
          <a:p>
            <a:pPr algn="ctr"/>
            <a:endParaRPr lang="zh-TW" altLang="en-US" sz="2400" b="1" dirty="0"/>
          </a:p>
        </p:txBody>
      </p:sp>
      <p:sp>
        <p:nvSpPr>
          <p:cNvPr id="22" name="矩形 21">
            <a:extLst>
              <a:ext uri="{FF2B5EF4-FFF2-40B4-BE49-F238E27FC236}">
                <a16:creationId xmlns:a16="http://schemas.microsoft.com/office/drawing/2014/main" id="{01A56C18-8C44-4F7B-9A62-AABD34664CAD}"/>
              </a:ext>
            </a:extLst>
          </p:cNvPr>
          <p:cNvSpPr/>
          <p:nvPr/>
        </p:nvSpPr>
        <p:spPr>
          <a:xfrm>
            <a:off x="2242506" y="387757"/>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23" name="矩形 22">
            <a:extLst>
              <a:ext uri="{FF2B5EF4-FFF2-40B4-BE49-F238E27FC236}">
                <a16:creationId xmlns:a16="http://schemas.microsoft.com/office/drawing/2014/main" id="{1A45CFDB-6678-473D-A788-02E4E135854A}"/>
              </a:ext>
            </a:extLst>
          </p:cNvPr>
          <p:cNvSpPr/>
          <p:nvPr/>
        </p:nvSpPr>
        <p:spPr>
          <a:xfrm>
            <a:off x="3201431" y="387755"/>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24" name="矩形 23">
            <a:extLst>
              <a:ext uri="{FF2B5EF4-FFF2-40B4-BE49-F238E27FC236}">
                <a16:creationId xmlns:a16="http://schemas.microsoft.com/office/drawing/2014/main" id="{034ABF11-E99B-403C-88ED-1C90F04E64F4}"/>
              </a:ext>
            </a:extLst>
          </p:cNvPr>
          <p:cNvSpPr/>
          <p:nvPr/>
        </p:nvSpPr>
        <p:spPr>
          <a:xfrm>
            <a:off x="4163842" y="387755"/>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25" name="矩形 24">
            <a:extLst>
              <a:ext uri="{FF2B5EF4-FFF2-40B4-BE49-F238E27FC236}">
                <a16:creationId xmlns:a16="http://schemas.microsoft.com/office/drawing/2014/main" id="{099703F9-225D-4A6A-89C2-34C21E241FA9}"/>
              </a:ext>
            </a:extLst>
          </p:cNvPr>
          <p:cNvSpPr/>
          <p:nvPr/>
        </p:nvSpPr>
        <p:spPr>
          <a:xfrm>
            <a:off x="5148746" y="387755"/>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EAC10174-FB28-47B3-B3BB-30B206ED9AD5}"/>
                  </a:ext>
                </a:extLst>
              </p:cNvPr>
              <p:cNvSpPr txBox="1"/>
              <p:nvPr/>
            </p:nvSpPr>
            <p:spPr>
              <a:xfrm>
                <a:off x="5023741" y="475251"/>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𝒉</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26" name="文字方塊 25">
                <a:extLst>
                  <a:ext uri="{FF2B5EF4-FFF2-40B4-BE49-F238E27FC236}">
                    <a16:creationId xmlns:a16="http://schemas.microsoft.com/office/drawing/2014/main" id="{EAC10174-FB28-47B3-B3BB-30B206ED9AD5}"/>
                  </a:ext>
                </a:extLst>
              </p:cNvPr>
              <p:cNvSpPr txBox="1">
                <a:spLocks noRot="1" noChangeAspect="1" noMove="1" noResize="1" noEditPoints="1" noAdjustHandles="1" noChangeArrowheads="1" noChangeShapeType="1" noTextEdit="1"/>
              </p:cNvSpPr>
              <p:nvPr/>
            </p:nvSpPr>
            <p:spPr>
              <a:xfrm>
                <a:off x="5023741" y="475251"/>
                <a:ext cx="715161" cy="46897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id="{2A0E2DC1-097F-481B-9BC6-6F9DD308E65A}"/>
                  </a:ext>
                </a:extLst>
              </p:cNvPr>
              <p:cNvSpPr txBox="1"/>
              <p:nvPr/>
            </p:nvSpPr>
            <p:spPr>
              <a:xfrm>
                <a:off x="4047542" y="482662"/>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𝒉</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27" name="文字方塊 26">
                <a:extLst>
                  <a:ext uri="{FF2B5EF4-FFF2-40B4-BE49-F238E27FC236}">
                    <a16:creationId xmlns:a16="http://schemas.microsoft.com/office/drawing/2014/main" id="{2A0E2DC1-097F-481B-9BC6-6F9DD308E65A}"/>
                  </a:ext>
                </a:extLst>
              </p:cNvPr>
              <p:cNvSpPr txBox="1">
                <a:spLocks noRot="1" noChangeAspect="1" noMove="1" noResize="1" noEditPoints="1" noAdjustHandles="1" noChangeArrowheads="1" noChangeShapeType="1" noTextEdit="1"/>
              </p:cNvSpPr>
              <p:nvPr/>
            </p:nvSpPr>
            <p:spPr>
              <a:xfrm>
                <a:off x="4047542" y="482662"/>
                <a:ext cx="715161" cy="47000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033A28D8-8F99-4B86-80C7-EFFBEBB73BBB}"/>
                  </a:ext>
                </a:extLst>
              </p:cNvPr>
              <p:cNvSpPr txBox="1"/>
              <p:nvPr/>
            </p:nvSpPr>
            <p:spPr>
              <a:xfrm>
                <a:off x="3085131" y="501997"/>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𝒉</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28" name="文字方塊 27">
                <a:extLst>
                  <a:ext uri="{FF2B5EF4-FFF2-40B4-BE49-F238E27FC236}">
                    <a16:creationId xmlns:a16="http://schemas.microsoft.com/office/drawing/2014/main" id="{033A28D8-8F99-4B86-80C7-EFFBEBB73BBB}"/>
                  </a:ext>
                </a:extLst>
              </p:cNvPr>
              <p:cNvSpPr txBox="1">
                <a:spLocks noRot="1" noChangeAspect="1" noMove="1" noResize="1" noEditPoints="1" noAdjustHandles="1" noChangeArrowheads="1" noChangeShapeType="1" noTextEdit="1"/>
              </p:cNvSpPr>
              <p:nvPr/>
            </p:nvSpPr>
            <p:spPr>
              <a:xfrm>
                <a:off x="3085131" y="501997"/>
                <a:ext cx="715161" cy="47000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9FE9ED60-56B2-4334-B3BD-4BB418FA1406}"/>
                  </a:ext>
                </a:extLst>
              </p:cNvPr>
              <p:cNvSpPr txBox="1"/>
              <p:nvPr/>
            </p:nvSpPr>
            <p:spPr>
              <a:xfrm>
                <a:off x="2144998" y="457015"/>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𝒉</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29" name="文字方塊 28">
                <a:extLst>
                  <a:ext uri="{FF2B5EF4-FFF2-40B4-BE49-F238E27FC236}">
                    <a16:creationId xmlns:a16="http://schemas.microsoft.com/office/drawing/2014/main" id="{9FE9ED60-56B2-4334-B3BD-4BB418FA1406}"/>
                  </a:ext>
                </a:extLst>
              </p:cNvPr>
              <p:cNvSpPr txBox="1">
                <a:spLocks noRot="1" noChangeAspect="1" noMove="1" noResize="1" noEditPoints="1" noAdjustHandles="1" noChangeArrowheads="1" noChangeShapeType="1" noTextEdit="1"/>
              </p:cNvSpPr>
              <p:nvPr/>
            </p:nvSpPr>
            <p:spPr>
              <a:xfrm>
                <a:off x="2144998" y="457015"/>
                <a:ext cx="715161" cy="47000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EAC57C24-E76B-4624-AAB6-FFEC3CE8075B}"/>
                  </a:ext>
                </a:extLst>
              </p:cNvPr>
              <p:cNvSpPr txBox="1"/>
              <p:nvPr/>
            </p:nvSpPr>
            <p:spPr>
              <a:xfrm>
                <a:off x="5170312" y="5755384"/>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30" name="文字方塊 29">
                <a:extLst>
                  <a:ext uri="{FF2B5EF4-FFF2-40B4-BE49-F238E27FC236}">
                    <a16:creationId xmlns:a16="http://schemas.microsoft.com/office/drawing/2014/main" id="{EAC57C24-E76B-4624-AAB6-FFEC3CE8075B}"/>
                  </a:ext>
                </a:extLst>
              </p:cNvPr>
              <p:cNvSpPr txBox="1">
                <a:spLocks noRot="1" noChangeAspect="1" noMove="1" noResize="1" noEditPoints="1" noAdjustHandles="1" noChangeArrowheads="1" noChangeShapeType="1" noTextEdit="1"/>
              </p:cNvSpPr>
              <p:nvPr/>
            </p:nvSpPr>
            <p:spPr>
              <a:xfrm>
                <a:off x="5170312" y="5755384"/>
                <a:ext cx="715161" cy="46897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字方塊 30">
                <a:extLst>
                  <a:ext uri="{FF2B5EF4-FFF2-40B4-BE49-F238E27FC236}">
                    <a16:creationId xmlns:a16="http://schemas.microsoft.com/office/drawing/2014/main" id="{5C385CFC-0663-4026-8AE1-06BAA2E5A1B4}"/>
                  </a:ext>
                </a:extLst>
              </p:cNvPr>
              <p:cNvSpPr txBox="1"/>
              <p:nvPr/>
            </p:nvSpPr>
            <p:spPr>
              <a:xfrm>
                <a:off x="4194113" y="5755383"/>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31" name="文字方塊 30">
                <a:extLst>
                  <a:ext uri="{FF2B5EF4-FFF2-40B4-BE49-F238E27FC236}">
                    <a16:creationId xmlns:a16="http://schemas.microsoft.com/office/drawing/2014/main" id="{5C385CFC-0663-4026-8AE1-06BAA2E5A1B4}"/>
                  </a:ext>
                </a:extLst>
              </p:cNvPr>
              <p:cNvSpPr txBox="1">
                <a:spLocks noRot="1" noChangeAspect="1" noMove="1" noResize="1" noEditPoints="1" noAdjustHandles="1" noChangeArrowheads="1" noChangeShapeType="1" noTextEdit="1"/>
              </p:cNvSpPr>
              <p:nvPr/>
            </p:nvSpPr>
            <p:spPr>
              <a:xfrm>
                <a:off x="4194113" y="5755383"/>
                <a:ext cx="715161" cy="47000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字方塊 31">
                <a:extLst>
                  <a:ext uri="{FF2B5EF4-FFF2-40B4-BE49-F238E27FC236}">
                    <a16:creationId xmlns:a16="http://schemas.microsoft.com/office/drawing/2014/main" id="{8174DC69-F705-48C6-9B13-3BBFBD545FD6}"/>
                  </a:ext>
                </a:extLst>
              </p:cNvPr>
              <p:cNvSpPr txBox="1"/>
              <p:nvPr/>
            </p:nvSpPr>
            <p:spPr>
              <a:xfrm>
                <a:off x="3231702" y="5755383"/>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32" name="文字方塊 31">
                <a:extLst>
                  <a:ext uri="{FF2B5EF4-FFF2-40B4-BE49-F238E27FC236}">
                    <a16:creationId xmlns:a16="http://schemas.microsoft.com/office/drawing/2014/main" id="{8174DC69-F705-48C6-9B13-3BBFBD545FD6}"/>
                  </a:ext>
                </a:extLst>
              </p:cNvPr>
              <p:cNvSpPr txBox="1">
                <a:spLocks noRot="1" noChangeAspect="1" noMove="1" noResize="1" noEditPoints="1" noAdjustHandles="1" noChangeArrowheads="1" noChangeShapeType="1" noTextEdit="1"/>
              </p:cNvSpPr>
              <p:nvPr/>
            </p:nvSpPr>
            <p:spPr>
              <a:xfrm>
                <a:off x="3231702" y="5755383"/>
                <a:ext cx="715161" cy="47000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字方塊 32">
                <a:extLst>
                  <a:ext uri="{FF2B5EF4-FFF2-40B4-BE49-F238E27FC236}">
                    <a16:creationId xmlns:a16="http://schemas.microsoft.com/office/drawing/2014/main" id="{2335E5AC-B90B-47C5-890F-6100D88EBC68}"/>
                  </a:ext>
                </a:extLst>
              </p:cNvPr>
              <p:cNvSpPr txBox="1"/>
              <p:nvPr/>
            </p:nvSpPr>
            <p:spPr>
              <a:xfrm>
                <a:off x="2291569" y="5755383"/>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33" name="文字方塊 32">
                <a:extLst>
                  <a:ext uri="{FF2B5EF4-FFF2-40B4-BE49-F238E27FC236}">
                    <a16:creationId xmlns:a16="http://schemas.microsoft.com/office/drawing/2014/main" id="{2335E5AC-B90B-47C5-890F-6100D88EBC68}"/>
                  </a:ext>
                </a:extLst>
              </p:cNvPr>
              <p:cNvSpPr txBox="1">
                <a:spLocks noRot="1" noChangeAspect="1" noMove="1" noResize="1" noEditPoints="1" noAdjustHandles="1" noChangeArrowheads="1" noChangeShapeType="1" noTextEdit="1"/>
              </p:cNvSpPr>
              <p:nvPr/>
            </p:nvSpPr>
            <p:spPr>
              <a:xfrm>
                <a:off x="2291569" y="5755383"/>
                <a:ext cx="715161" cy="470000"/>
              </a:xfrm>
              <a:prstGeom prst="rect">
                <a:avLst/>
              </a:prstGeom>
              <a:blipFill>
                <a:blip r:embed="rId10"/>
                <a:stretch>
                  <a:fillRect/>
                </a:stretch>
              </a:blipFill>
            </p:spPr>
            <p:txBody>
              <a:bodyPr/>
              <a:lstStyle/>
              <a:p>
                <a:r>
                  <a:rPr lang="zh-CN" altLang="en-US">
                    <a:noFill/>
                  </a:rPr>
                  <a:t> </a:t>
                </a:r>
              </a:p>
            </p:txBody>
          </p:sp>
        </mc:Fallback>
      </mc:AlternateContent>
      <p:sp>
        <p:nvSpPr>
          <p:cNvPr id="35" name="矩形: 圓角 34">
            <a:extLst>
              <a:ext uri="{FF2B5EF4-FFF2-40B4-BE49-F238E27FC236}">
                <a16:creationId xmlns:a16="http://schemas.microsoft.com/office/drawing/2014/main" id="{84D625B4-AC43-44F5-B3FE-4E893E9D95F7}"/>
              </a:ext>
            </a:extLst>
          </p:cNvPr>
          <p:cNvSpPr/>
          <p:nvPr/>
        </p:nvSpPr>
        <p:spPr>
          <a:xfrm>
            <a:off x="2015944" y="2478821"/>
            <a:ext cx="3749387" cy="677590"/>
          </a:xfrm>
          <a:prstGeom prst="roundRect">
            <a:avLst/>
          </a:prstGeom>
          <a:blipFill>
            <a:blip r:embed="rId11"/>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800" dirty="0"/>
              <a:t>Block</a:t>
            </a:r>
            <a:endParaRPr lang="zh-TW" altLang="en-US" sz="2800" dirty="0"/>
          </a:p>
        </p:txBody>
      </p:sp>
      <p:cxnSp>
        <p:nvCxnSpPr>
          <p:cNvPr id="36" name="直線單箭頭接點 35">
            <a:extLst>
              <a:ext uri="{FF2B5EF4-FFF2-40B4-BE49-F238E27FC236}">
                <a16:creationId xmlns:a16="http://schemas.microsoft.com/office/drawing/2014/main" id="{4D5856AC-3F44-423E-9E86-261FDC71C522}"/>
              </a:ext>
            </a:extLst>
          </p:cNvPr>
          <p:cNvCxnSpPr>
            <a:cxnSpLocks/>
          </p:cNvCxnSpPr>
          <p:nvPr/>
        </p:nvCxnSpPr>
        <p:spPr>
          <a:xfrm flipV="1">
            <a:off x="2519231" y="4212705"/>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B96F876F-4671-4A3D-98E3-28BA6C94DE7F}"/>
              </a:ext>
            </a:extLst>
          </p:cNvPr>
          <p:cNvCxnSpPr>
            <a:cxnSpLocks/>
          </p:cNvCxnSpPr>
          <p:nvPr/>
        </p:nvCxnSpPr>
        <p:spPr>
          <a:xfrm flipV="1">
            <a:off x="3480153" y="4212705"/>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D5014762-CEFA-410B-99BE-89A248DFA226}"/>
              </a:ext>
            </a:extLst>
          </p:cNvPr>
          <p:cNvCxnSpPr>
            <a:cxnSpLocks/>
          </p:cNvCxnSpPr>
          <p:nvPr/>
        </p:nvCxnSpPr>
        <p:spPr>
          <a:xfrm flipV="1">
            <a:off x="4450701" y="4193818"/>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52527051-FDF7-4872-9057-BEC88862414D}"/>
              </a:ext>
            </a:extLst>
          </p:cNvPr>
          <p:cNvCxnSpPr>
            <a:cxnSpLocks/>
          </p:cNvCxnSpPr>
          <p:nvPr/>
        </p:nvCxnSpPr>
        <p:spPr>
          <a:xfrm flipV="1">
            <a:off x="5440499" y="4193818"/>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37DFBD12-53F5-4191-A8DF-1E085C0CE4BA}"/>
              </a:ext>
            </a:extLst>
          </p:cNvPr>
          <p:cNvSpPr/>
          <p:nvPr/>
        </p:nvSpPr>
        <p:spPr>
          <a:xfrm>
            <a:off x="2291866" y="3579999"/>
            <a:ext cx="461666" cy="6058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p:sp>
        <p:nvSpPr>
          <p:cNvPr id="43" name="矩形 42">
            <a:extLst>
              <a:ext uri="{FF2B5EF4-FFF2-40B4-BE49-F238E27FC236}">
                <a16:creationId xmlns:a16="http://schemas.microsoft.com/office/drawing/2014/main" id="{D5FCE326-D1BB-4C45-9B81-04C163B8280F}"/>
              </a:ext>
            </a:extLst>
          </p:cNvPr>
          <p:cNvSpPr/>
          <p:nvPr/>
        </p:nvSpPr>
        <p:spPr>
          <a:xfrm>
            <a:off x="3250791" y="3579997"/>
            <a:ext cx="465153" cy="60581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p:sp>
        <p:nvSpPr>
          <p:cNvPr id="45" name="矩形 44">
            <a:extLst>
              <a:ext uri="{FF2B5EF4-FFF2-40B4-BE49-F238E27FC236}">
                <a16:creationId xmlns:a16="http://schemas.microsoft.com/office/drawing/2014/main" id="{BFA0EEDD-9330-41FA-87DC-118908AB2408}"/>
              </a:ext>
            </a:extLst>
          </p:cNvPr>
          <p:cNvSpPr/>
          <p:nvPr/>
        </p:nvSpPr>
        <p:spPr>
          <a:xfrm>
            <a:off x="4213202" y="3579997"/>
            <a:ext cx="465153" cy="60581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p:sp>
        <p:nvSpPr>
          <p:cNvPr id="47" name="矩形 46">
            <a:extLst>
              <a:ext uri="{FF2B5EF4-FFF2-40B4-BE49-F238E27FC236}">
                <a16:creationId xmlns:a16="http://schemas.microsoft.com/office/drawing/2014/main" id="{F1CA65F0-EB10-4D67-BD09-5D1BDDF2D94F}"/>
              </a:ext>
            </a:extLst>
          </p:cNvPr>
          <p:cNvSpPr/>
          <p:nvPr/>
        </p:nvSpPr>
        <p:spPr>
          <a:xfrm>
            <a:off x="5198106" y="3579997"/>
            <a:ext cx="465153" cy="60581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p:sp>
        <p:nvSpPr>
          <p:cNvPr id="21" name="矩形: 圓角 20">
            <a:extLst>
              <a:ext uri="{FF2B5EF4-FFF2-40B4-BE49-F238E27FC236}">
                <a16:creationId xmlns:a16="http://schemas.microsoft.com/office/drawing/2014/main" id="{F88D65B7-5B9A-4CE0-8C62-EB66423D0C13}"/>
              </a:ext>
            </a:extLst>
          </p:cNvPr>
          <p:cNvSpPr/>
          <p:nvPr/>
        </p:nvSpPr>
        <p:spPr>
          <a:xfrm>
            <a:off x="2049868" y="4572705"/>
            <a:ext cx="3749387" cy="677590"/>
          </a:xfrm>
          <a:prstGeom prst="roundRect">
            <a:avLst/>
          </a:prstGeom>
          <a:blipFill>
            <a:blip r:embed="rId11"/>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800" dirty="0"/>
              <a:t>Block</a:t>
            </a:r>
            <a:endParaRPr lang="zh-TW" altLang="en-US" sz="2800" dirty="0"/>
          </a:p>
        </p:txBody>
      </p:sp>
      <p:sp>
        <p:nvSpPr>
          <p:cNvPr id="73" name="矩形: 圓角 72">
            <a:extLst>
              <a:ext uri="{FF2B5EF4-FFF2-40B4-BE49-F238E27FC236}">
                <a16:creationId xmlns:a16="http://schemas.microsoft.com/office/drawing/2014/main" id="{A14B6DA4-6C96-4B83-915C-BFC537970E48}"/>
              </a:ext>
            </a:extLst>
          </p:cNvPr>
          <p:cNvSpPr/>
          <p:nvPr/>
        </p:nvSpPr>
        <p:spPr>
          <a:xfrm>
            <a:off x="2017598" y="1393212"/>
            <a:ext cx="3749387" cy="677590"/>
          </a:xfrm>
          <a:prstGeom prst="roundRect">
            <a:avLst/>
          </a:prstGeom>
          <a:blipFill>
            <a:blip r:embed="rId11"/>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800" dirty="0"/>
              <a:t>Block</a:t>
            </a:r>
            <a:endParaRPr lang="zh-TW" altLang="en-US" sz="2800" dirty="0"/>
          </a:p>
        </p:txBody>
      </p:sp>
      <p:sp>
        <p:nvSpPr>
          <p:cNvPr id="74" name="文字方塊 73">
            <a:extLst>
              <a:ext uri="{FF2B5EF4-FFF2-40B4-BE49-F238E27FC236}">
                <a16:creationId xmlns:a16="http://schemas.microsoft.com/office/drawing/2014/main" id="{52FF214E-A21F-44DA-9306-1B31DBE8F8FB}"/>
              </a:ext>
            </a:extLst>
          </p:cNvPr>
          <p:cNvSpPr txBox="1"/>
          <p:nvPr/>
        </p:nvSpPr>
        <p:spPr>
          <a:xfrm rot="5400000">
            <a:off x="2088883" y="2305920"/>
            <a:ext cx="1014761" cy="523220"/>
          </a:xfrm>
          <a:prstGeom prst="rect">
            <a:avLst/>
          </a:prstGeom>
          <a:noFill/>
        </p:spPr>
        <p:txBody>
          <a:bodyPr wrap="square" rtlCol="0">
            <a:spAutoFit/>
          </a:bodyPr>
          <a:lstStyle/>
          <a:p>
            <a:r>
              <a:rPr lang="en-US" altLang="zh-TW" sz="2800" b="1" dirty="0"/>
              <a:t>…</a:t>
            </a:r>
            <a:endParaRPr lang="zh-TW" altLang="en-US" sz="2800" b="1" dirty="0"/>
          </a:p>
        </p:txBody>
      </p:sp>
      <p:sp>
        <p:nvSpPr>
          <p:cNvPr id="76" name="文字方塊 75">
            <a:extLst>
              <a:ext uri="{FF2B5EF4-FFF2-40B4-BE49-F238E27FC236}">
                <a16:creationId xmlns:a16="http://schemas.microsoft.com/office/drawing/2014/main" id="{214EC438-1EAF-4CF5-87A3-09C764B34ED6}"/>
              </a:ext>
            </a:extLst>
          </p:cNvPr>
          <p:cNvSpPr txBox="1"/>
          <p:nvPr/>
        </p:nvSpPr>
        <p:spPr>
          <a:xfrm rot="5400000">
            <a:off x="3031301" y="2290180"/>
            <a:ext cx="1014761" cy="523220"/>
          </a:xfrm>
          <a:prstGeom prst="rect">
            <a:avLst/>
          </a:prstGeom>
          <a:noFill/>
        </p:spPr>
        <p:txBody>
          <a:bodyPr wrap="square" rtlCol="0">
            <a:spAutoFit/>
          </a:bodyPr>
          <a:lstStyle/>
          <a:p>
            <a:r>
              <a:rPr lang="en-US" altLang="zh-TW" sz="2800" b="1" dirty="0"/>
              <a:t>…</a:t>
            </a:r>
            <a:endParaRPr lang="zh-TW" altLang="en-US" sz="2800" b="1" dirty="0"/>
          </a:p>
        </p:txBody>
      </p:sp>
      <p:sp>
        <p:nvSpPr>
          <p:cNvPr id="78" name="文字方塊 77">
            <a:extLst>
              <a:ext uri="{FF2B5EF4-FFF2-40B4-BE49-F238E27FC236}">
                <a16:creationId xmlns:a16="http://schemas.microsoft.com/office/drawing/2014/main" id="{40725009-92C1-4383-9A1B-349A4B016F1E}"/>
              </a:ext>
            </a:extLst>
          </p:cNvPr>
          <p:cNvSpPr txBox="1"/>
          <p:nvPr/>
        </p:nvSpPr>
        <p:spPr>
          <a:xfrm rot="5400000">
            <a:off x="4030659" y="2297491"/>
            <a:ext cx="1014761" cy="523220"/>
          </a:xfrm>
          <a:prstGeom prst="rect">
            <a:avLst/>
          </a:prstGeom>
          <a:noFill/>
        </p:spPr>
        <p:txBody>
          <a:bodyPr wrap="square" rtlCol="0">
            <a:spAutoFit/>
          </a:bodyPr>
          <a:lstStyle/>
          <a:p>
            <a:r>
              <a:rPr lang="en-US" altLang="zh-TW" sz="2800" b="1" dirty="0"/>
              <a:t>…</a:t>
            </a:r>
            <a:endParaRPr lang="zh-TW" altLang="en-US" sz="2800" b="1" dirty="0"/>
          </a:p>
        </p:txBody>
      </p:sp>
      <p:sp>
        <p:nvSpPr>
          <p:cNvPr id="80" name="文字方塊 79">
            <a:extLst>
              <a:ext uri="{FF2B5EF4-FFF2-40B4-BE49-F238E27FC236}">
                <a16:creationId xmlns:a16="http://schemas.microsoft.com/office/drawing/2014/main" id="{F4EBDAFE-4FAF-4225-A592-36DA87B90181}"/>
              </a:ext>
            </a:extLst>
          </p:cNvPr>
          <p:cNvSpPr txBox="1"/>
          <p:nvPr/>
        </p:nvSpPr>
        <p:spPr>
          <a:xfrm rot="5400000">
            <a:off x="4961515" y="2283348"/>
            <a:ext cx="1014761" cy="523220"/>
          </a:xfrm>
          <a:prstGeom prst="rect">
            <a:avLst/>
          </a:prstGeom>
          <a:noFill/>
        </p:spPr>
        <p:txBody>
          <a:bodyPr wrap="square" rtlCol="0">
            <a:spAutoFit/>
          </a:bodyPr>
          <a:lstStyle/>
          <a:p>
            <a:r>
              <a:rPr lang="en-US" altLang="zh-TW" sz="2800" b="1" dirty="0"/>
              <a:t>…</a:t>
            </a:r>
            <a:endParaRPr lang="zh-TW" altLang="en-US" sz="2800" b="1" dirty="0"/>
          </a:p>
        </p:txBody>
      </p:sp>
      <p:sp>
        <p:nvSpPr>
          <p:cNvPr id="101" name="矩形: 圓角 100">
            <a:extLst>
              <a:ext uri="{FF2B5EF4-FFF2-40B4-BE49-F238E27FC236}">
                <a16:creationId xmlns:a16="http://schemas.microsoft.com/office/drawing/2014/main" id="{AAD5BDF5-7EA6-4C04-89EC-1005C94A2DDB}"/>
              </a:ext>
            </a:extLst>
          </p:cNvPr>
          <p:cNvSpPr/>
          <p:nvPr/>
        </p:nvSpPr>
        <p:spPr>
          <a:xfrm>
            <a:off x="6316902" y="2347241"/>
            <a:ext cx="929528" cy="75709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FC</a:t>
            </a:r>
            <a:endParaRPr lang="zh-TW" altLang="en-US" sz="2400" dirty="0"/>
          </a:p>
        </p:txBody>
      </p:sp>
      <p:sp>
        <p:nvSpPr>
          <p:cNvPr id="102" name="矩形: 圓角 101">
            <a:extLst>
              <a:ext uri="{FF2B5EF4-FFF2-40B4-BE49-F238E27FC236}">
                <a16:creationId xmlns:a16="http://schemas.microsoft.com/office/drawing/2014/main" id="{1603CA2D-83F9-48BD-AB33-620E9AE5ACAD}"/>
              </a:ext>
            </a:extLst>
          </p:cNvPr>
          <p:cNvSpPr/>
          <p:nvPr/>
        </p:nvSpPr>
        <p:spPr>
          <a:xfrm>
            <a:off x="7382414" y="2347241"/>
            <a:ext cx="929528" cy="75709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FC</a:t>
            </a:r>
            <a:endParaRPr lang="zh-TW" altLang="en-US" sz="2400" dirty="0"/>
          </a:p>
        </p:txBody>
      </p:sp>
      <p:sp>
        <p:nvSpPr>
          <p:cNvPr id="103" name="矩形: 圓角 102">
            <a:extLst>
              <a:ext uri="{FF2B5EF4-FFF2-40B4-BE49-F238E27FC236}">
                <a16:creationId xmlns:a16="http://schemas.microsoft.com/office/drawing/2014/main" id="{3A4C1502-14CB-46F2-A64A-457B44CA0FD3}"/>
              </a:ext>
            </a:extLst>
          </p:cNvPr>
          <p:cNvSpPr/>
          <p:nvPr/>
        </p:nvSpPr>
        <p:spPr>
          <a:xfrm>
            <a:off x="8460991" y="2326542"/>
            <a:ext cx="929528" cy="75709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FC</a:t>
            </a:r>
            <a:endParaRPr lang="zh-TW" altLang="en-US" sz="2400" dirty="0"/>
          </a:p>
        </p:txBody>
      </p:sp>
      <p:sp>
        <p:nvSpPr>
          <p:cNvPr id="105" name="矩形: 圓角 104">
            <a:extLst>
              <a:ext uri="{FF2B5EF4-FFF2-40B4-BE49-F238E27FC236}">
                <a16:creationId xmlns:a16="http://schemas.microsoft.com/office/drawing/2014/main" id="{52FB04AC-3F16-43C5-A0BF-513367104F59}"/>
              </a:ext>
            </a:extLst>
          </p:cNvPr>
          <p:cNvSpPr/>
          <p:nvPr/>
        </p:nvSpPr>
        <p:spPr>
          <a:xfrm>
            <a:off x="9536583" y="2320623"/>
            <a:ext cx="929528" cy="75709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FC</a:t>
            </a:r>
            <a:endParaRPr lang="zh-TW" altLang="en-US" sz="2400" dirty="0"/>
          </a:p>
        </p:txBody>
      </p:sp>
      <p:cxnSp>
        <p:nvCxnSpPr>
          <p:cNvPr id="111" name="直線單箭頭接點 110">
            <a:extLst>
              <a:ext uri="{FF2B5EF4-FFF2-40B4-BE49-F238E27FC236}">
                <a16:creationId xmlns:a16="http://schemas.microsoft.com/office/drawing/2014/main" id="{9916B1E1-423D-493D-AFE7-81409E013D87}"/>
              </a:ext>
            </a:extLst>
          </p:cNvPr>
          <p:cNvCxnSpPr>
            <a:cxnSpLocks/>
          </p:cNvCxnSpPr>
          <p:nvPr/>
        </p:nvCxnSpPr>
        <p:spPr>
          <a:xfrm flipH="1" flipV="1">
            <a:off x="6775337" y="5336666"/>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單箭頭接點 112">
            <a:extLst>
              <a:ext uri="{FF2B5EF4-FFF2-40B4-BE49-F238E27FC236}">
                <a16:creationId xmlns:a16="http://schemas.microsoft.com/office/drawing/2014/main" id="{EEC226EB-F190-4DBC-BB8D-E8EDBDCD3CEA}"/>
              </a:ext>
            </a:extLst>
          </p:cNvPr>
          <p:cNvCxnSpPr>
            <a:cxnSpLocks/>
          </p:cNvCxnSpPr>
          <p:nvPr/>
        </p:nvCxnSpPr>
        <p:spPr>
          <a:xfrm flipH="1" flipV="1">
            <a:off x="7854667" y="5332501"/>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單箭頭接點 113">
            <a:extLst>
              <a:ext uri="{FF2B5EF4-FFF2-40B4-BE49-F238E27FC236}">
                <a16:creationId xmlns:a16="http://schemas.microsoft.com/office/drawing/2014/main" id="{C1551AE7-C359-4EDA-AD0A-8F4A9F996388}"/>
              </a:ext>
            </a:extLst>
          </p:cNvPr>
          <p:cNvCxnSpPr>
            <a:cxnSpLocks/>
          </p:cNvCxnSpPr>
          <p:nvPr/>
        </p:nvCxnSpPr>
        <p:spPr>
          <a:xfrm flipH="1" flipV="1">
            <a:off x="8939007" y="5305619"/>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114">
            <a:extLst>
              <a:ext uri="{FF2B5EF4-FFF2-40B4-BE49-F238E27FC236}">
                <a16:creationId xmlns:a16="http://schemas.microsoft.com/office/drawing/2014/main" id="{3529D48C-A5A7-453C-A610-472CF3092054}"/>
              </a:ext>
            </a:extLst>
          </p:cNvPr>
          <p:cNvCxnSpPr>
            <a:cxnSpLocks/>
          </p:cNvCxnSpPr>
          <p:nvPr/>
        </p:nvCxnSpPr>
        <p:spPr>
          <a:xfrm flipH="1" flipV="1">
            <a:off x="10022088" y="5320398"/>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矩形: 圓角 119">
            <a:extLst>
              <a:ext uri="{FF2B5EF4-FFF2-40B4-BE49-F238E27FC236}">
                <a16:creationId xmlns:a16="http://schemas.microsoft.com/office/drawing/2014/main" id="{11936379-FA2A-4055-A000-199990114EB2}"/>
              </a:ext>
            </a:extLst>
          </p:cNvPr>
          <p:cNvSpPr/>
          <p:nvPr/>
        </p:nvSpPr>
        <p:spPr>
          <a:xfrm>
            <a:off x="6656545" y="3503179"/>
            <a:ext cx="251330" cy="669609"/>
          </a:xfrm>
          <a:prstGeom prst="roundRect">
            <a:avLst/>
          </a:prstGeom>
          <a:ln w="28575">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21" name="矩形: 圓角 120">
            <a:extLst>
              <a:ext uri="{FF2B5EF4-FFF2-40B4-BE49-F238E27FC236}">
                <a16:creationId xmlns:a16="http://schemas.microsoft.com/office/drawing/2014/main" id="{420F9AA8-F126-46E9-89C8-6A27E308C054}"/>
              </a:ext>
            </a:extLst>
          </p:cNvPr>
          <p:cNvSpPr/>
          <p:nvPr/>
        </p:nvSpPr>
        <p:spPr>
          <a:xfrm>
            <a:off x="7735259" y="3503179"/>
            <a:ext cx="251330" cy="669609"/>
          </a:xfrm>
          <a:prstGeom prst="roundRect">
            <a:avLst/>
          </a:prstGeom>
          <a:ln w="285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122" name="矩形: 圓角 121">
            <a:extLst>
              <a:ext uri="{FF2B5EF4-FFF2-40B4-BE49-F238E27FC236}">
                <a16:creationId xmlns:a16="http://schemas.microsoft.com/office/drawing/2014/main" id="{856524ED-DCD3-4019-986A-B0C81F1F3D21}"/>
              </a:ext>
            </a:extLst>
          </p:cNvPr>
          <p:cNvSpPr/>
          <p:nvPr/>
        </p:nvSpPr>
        <p:spPr>
          <a:xfrm>
            <a:off x="8813836" y="3482481"/>
            <a:ext cx="251330" cy="669609"/>
          </a:xfrm>
          <a:prstGeom prst="roundRect">
            <a:avLst/>
          </a:prstGeom>
          <a:ln w="28575">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23" name="矩形: 圓角 122">
            <a:extLst>
              <a:ext uri="{FF2B5EF4-FFF2-40B4-BE49-F238E27FC236}">
                <a16:creationId xmlns:a16="http://schemas.microsoft.com/office/drawing/2014/main" id="{86248C6C-D7BA-4AD1-8639-22AEFB84939A}"/>
              </a:ext>
            </a:extLst>
          </p:cNvPr>
          <p:cNvSpPr/>
          <p:nvPr/>
        </p:nvSpPr>
        <p:spPr>
          <a:xfrm>
            <a:off x="9890323" y="3476562"/>
            <a:ext cx="251330" cy="669609"/>
          </a:xfrm>
          <a:prstGeom prst="roundRect">
            <a:avLst/>
          </a:prstGeom>
          <a:ln w="28575">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33" name="矩形: 圓角 132">
            <a:extLst>
              <a:ext uri="{FF2B5EF4-FFF2-40B4-BE49-F238E27FC236}">
                <a16:creationId xmlns:a16="http://schemas.microsoft.com/office/drawing/2014/main" id="{30EFFF72-453A-4CE8-B5DA-C6ACB4BA435F}"/>
              </a:ext>
            </a:extLst>
          </p:cNvPr>
          <p:cNvSpPr/>
          <p:nvPr/>
        </p:nvSpPr>
        <p:spPr>
          <a:xfrm>
            <a:off x="6664261" y="5748579"/>
            <a:ext cx="251330" cy="66960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34" name="矩形: 圓角 133">
            <a:extLst>
              <a:ext uri="{FF2B5EF4-FFF2-40B4-BE49-F238E27FC236}">
                <a16:creationId xmlns:a16="http://schemas.microsoft.com/office/drawing/2014/main" id="{ACDAD4AD-6D14-460B-8447-CAB3A8CF6B03}"/>
              </a:ext>
            </a:extLst>
          </p:cNvPr>
          <p:cNvSpPr/>
          <p:nvPr/>
        </p:nvSpPr>
        <p:spPr>
          <a:xfrm>
            <a:off x="7743590" y="5748579"/>
            <a:ext cx="251330" cy="66960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135" name="矩形: 圓角 134">
            <a:extLst>
              <a:ext uri="{FF2B5EF4-FFF2-40B4-BE49-F238E27FC236}">
                <a16:creationId xmlns:a16="http://schemas.microsoft.com/office/drawing/2014/main" id="{B405CE81-678A-4864-B7C5-26DD9CCAAB93}"/>
              </a:ext>
            </a:extLst>
          </p:cNvPr>
          <p:cNvSpPr/>
          <p:nvPr/>
        </p:nvSpPr>
        <p:spPr>
          <a:xfrm>
            <a:off x="8822167" y="5727881"/>
            <a:ext cx="251330" cy="6696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36" name="矩形: 圓角 135">
            <a:extLst>
              <a:ext uri="{FF2B5EF4-FFF2-40B4-BE49-F238E27FC236}">
                <a16:creationId xmlns:a16="http://schemas.microsoft.com/office/drawing/2014/main" id="{9BDBB21C-705D-4E7A-A52F-C17B2579111A}"/>
              </a:ext>
            </a:extLst>
          </p:cNvPr>
          <p:cNvSpPr/>
          <p:nvPr/>
        </p:nvSpPr>
        <p:spPr>
          <a:xfrm>
            <a:off x="9898654" y="5721962"/>
            <a:ext cx="251330" cy="66960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cxnSp>
        <p:nvCxnSpPr>
          <p:cNvPr id="137" name="直線單箭頭接點 136">
            <a:extLst>
              <a:ext uri="{FF2B5EF4-FFF2-40B4-BE49-F238E27FC236}">
                <a16:creationId xmlns:a16="http://schemas.microsoft.com/office/drawing/2014/main" id="{21871909-B9A8-416C-B7A8-6662EF179927}"/>
              </a:ext>
            </a:extLst>
          </p:cNvPr>
          <p:cNvCxnSpPr>
            <a:cxnSpLocks/>
          </p:cNvCxnSpPr>
          <p:nvPr/>
        </p:nvCxnSpPr>
        <p:spPr>
          <a:xfrm flipH="1" flipV="1">
            <a:off x="6775337" y="4183137"/>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線單箭頭接點 137">
            <a:extLst>
              <a:ext uri="{FF2B5EF4-FFF2-40B4-BE49-F238E27FC236}">
                <a16:creationId xmlns:a16="http://schemas.microsoft.com/office/drawing/2014/main" id="{9453288F-8D2B-4475-B186-E2B830A5D0C0}"/>
              </a:ext>
            </a:extLst>
          </p:cNvPr>
          <p:cNvCxnSpPr>
            <a:cxnSpLocks/>
          </p:cNvCxnSpPr>
          <p:nvPr/>
        </p:nvCxnSpPr>
        <p:spPr>
          <a:xfrm flipH="1" flipV="1">
            <a:off x="7854667" y="4178972"/>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線單箭頭接點 138">
            <a:extLst>
              <a:ext uri="{FF2B5EF4-FFF2-40B4-BE49-F238E27FC236}">
                <a16:creationId xmlns:a16="http://schemas.microsoft.com/office/drawing/2014/main" id="{71877969-EB02-4C24-AEAE-6B06DA0216F0}"/>
              </a:ext>
            </a:extLst>
          </p:cNvPr>
          <p:cNvCxnSpPr>
            <a:cxnSpLocks/>
          </p:cNvCxnSpPr>
          <p:nvPr/>
        </p:nvCxnSpPr>
        <p:spPr>
          <a:xfrm flipH="1" flipV="1">
            <a:off x="8925755" y="4152090"/>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線單箭頭接點 139">
            <a:extLst>
              <a:ext uri="{FF2B5EF4-FFF2-40B4-BE49-F238E27FC236}">
                <a16:creationId xmlns:a16="http://schemas.microsoft.com/office/drawing/2014/main" id="{46C1A762-D538-49BA-B9DD-D5EDA886D96F}"/>
              </a:ext>
            </a:extLst>
          </p:cNvPr>
          <p:cNvCxnSpPr>
            <a:cxnSpLocks/>
          </p:cNvCxnSpPr>
          <p:nvPr/>
        </p:nvCxnSpPr>
        <p:spPr>
          <a:xfrm flipH="1" flipV="1">
            <a:off x="10008836" y="4166869"/>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線單箭頭接點 144">
            <a:extLst>
              <a:ext uri="{FF2B5EF4-FFF2-40B4-BE49-F238E27FC236}">
                <a16:creationId xmlns:a16="http://schemas.microsoft.com/office/drawing/2014/main" id="{8DB868A0-B9E9-42E9-9C56-A3A17280FCCC}"/>
              </a:ext>
            </a:extLst>
          </p:cNvPr>
          <p:cNvCxnSpPr>
            <a:cxnSpLocks/>
          </p:cNvCxnSpPr>
          <p:nvPr/>
        </p:nvCxnSpPr>
        <p:spPr>
          <a:xfrm flipH="1" flipV="1">
            <a:off x="6775890" y="3123942"/>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線單箭頭接點 145">
            <a:extLst>
              <a:ext uri="{FF2B5EF4-FFF2-40B4-BE49-F238E27FC236}">
                <a16:creationId xmlns:a16="http://schemas.microsoft.com/office/drawing/2014/main" id="{5C9CAB26-4A66-48DD-A2F4-D56365DFCA4D}"/>
              </a:ext>
            </a:extLst>
          </p:cNvPr>
          <p:cNvCxnSpPr>
            <a:cxnSpLocks/>
          </p:cNvCxnSpPr>
          <p:nvPr/>
        </p:nvCxnSpPr>
        <p:spPr>
          <a:xfrm flipH="1" flipV="1">
            <a:off x="7855220" y="3119777"/>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單箭頭接點 146">
            <a:extLst>
              <a:ext uri="{FF2B5EF4-FFF2-40B4-BE49-F238E27FC236}">
                <a16:creationId xmlns:a16="http://schemas.microsoft.com/office/drawing/2014/main" id="{FE3A3615-DB77-4CF0-AE38-C9A24D35AF49}"/>
              </a:ext>
            </a:extLst>
          </p:cNvPr>
          <p:cNvCxnSpPr>
            <a:cxnSpLocks/>
          </p:cNvCxnSpPr>
          <p:nvPr/>
        </p:nvCxnSpPr>
        <p:spPr>
          <a:xfrm flipH="1" flipV="1">
            <a:off x="8926308" y="3092895"/>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線單箭頭接點 147">
            <a:extLst>
              <a:ext uri="{FF2B5EF4-FFF2-40B4-BE49-F238E27FC236}">
                <a16:creationId xmlns:a16="http://schemas.microsoft.com/office/drawing/2014/main" id="{3E22C5D9-8355-411F-BED9-1C2B80FA0DFB}"/>
              </a:ext>
            </a:extLst>
          </p:cNvPr>
          <p:cNvCxnSpPr>
            <a:cxnSpLocks/>
          </p:cNvCxnSpPr>
          <p:nvPr/>
        </p:nvCxnSpPr>
        <p:spPr>
          <a:xfrm flipH="1" flipV="1">
            <a:off x="10009389" y="3107674"/>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0" name="矩形: 圓角 149">
            <a:extLst>
              <a:ext uri="{FF2B5EF4-FFF2-40B4-BE49-F238E27FC236}">
                <a16:creationId xmlns:a16="http://schemas.microsoft.com/office/drawing/2014/main" id="{F01511BC-893D-4C5B-9DEC-AB77C006340A}"/>
              </a:ext>
            </a:extLst>
          </p:cNvPr>
          <p:cNvSpPr/>
          <p:nvPr/>
        </p:nvSpPr>
        <p:spPr>
          <a:xfrm>
            <a:off x="6323016" y="4580737"/>
            <a:ext cx="4143093" cy="677590"/>
          </a:xfrm>
          <a:prstGeom prst="roundRect">
            <a:avLst/>
          </a:prstGeom>
          <a:blipFill>
            <a:blip r:embed="rId11"/>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800" dirty="0"/>
              <a:t>Self-attention</a:t>
            </a:r>
            <a:endParaRPr lang="zh-TW" altLang="en-US" sz="2800" dirty="0"/>
          </a:p>
        </p:txBody>
      </p:sp>
      <p:cxnSp>
        <p:nvCxnSpPr>
          <p:cNvPr id="151" name="直線單箭頭接點 150">
            <a:extLst>
              <a:ext uri="{FF2B5EF4-FFF2-40B4-BE49-F238E27FC236}">
                <a16:creationId xmlns:a16="http://schemas.microsoft.com/office/drawing/2014/main" id="{0982055E-CBFF-492A-B362-B46E85132FB4}"/>
              </a:ext>
            </a:extLst>
          </p:cNvPr>
          <p:cNvCxnSpPr>
            <a:cxnSpLocks/>
          </p:cNvCxnSpPr>
          <p:nvPr/>
        </p:nvCxnSpPr>
        <p:spPr>
          <a:xfrm flipH="1" flipV="1">
            <a:off x="6788589" y="1968505"/>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單箭頭接點 151">
            <a:extLst>
              <a:ext uri="{FF2B5EF4-FFF2-40B4-BE49-F238E27FC236}">
                <a16:creationId xmlns:a16="http://schemas.microsoft.com/office/drawing/2014/main" id="{969985E5-E190-4FD0-A4F0-115BEB0DE51B}"/>
              </a:ext>
            </a:extLst>
          </p:cNvPr>
          <p:cNvCxnSpPr>
            <a:cxnSpLocks/>
          </p:cNvCxnSpPr>
          <p:nvPr/>
        </p:nvCxnSpPr>
        <p:spPr>
          <a:xfrm flipH="1" flipV="1">
            <a:off x="7867919" y="1964340"/>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線單箭頭接點 152">
            <a:extLst>
              <a:ext uri="{FF2B5EF4-FFF2-40B4-BE49-F238E27FC236}">
                <a16:creationId xmlns:a16="http://schemas.microsoft.com/office/drawing/2014/main" id="{160B9598-F5E9-4B5F-A1C1-4C5F9864A66F}"/>
              </a:ext>
            </a:extLst>
          </p:cNvPr>
          <p:cNvCxnSpPr>
            <a:cxnSpLocks/>
          </p:cNvCxnSpPr>
          <p:nvPr/>
        </p:nvCxnSpPr>
        <p:spPr>
          <a:xfrm flipH="1" flipV="1">
            <a:off x="8939007" y="1937458"/>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直線單箭頭接點 153">
            <a:extLst>
              <a:ext uri="{FF2B5EF4-FFF2-40B4-BE49-F238E27FC236}">
                <a16:creationId xmlns:a16="http://schemas.microsoft.com/office/drawing/2014/main" id="{D33D39E9-22F4-442F-92DE-8FDD17A32638}"/>
              </a:ext>
            </a:extLst>
          </p:cNvPr>
          <p:cNvCxnSpPr>
            <a:cxnSpLocks/>
          </p:cNvCxnSpPr>
          <p:nvPr/>
        </p:nvCxnSpPr>
        <p:spPr>
          <a:xfrm flipH="1" flipV="1">
            <a:off x="10022088" y="1952237"/>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5" name="矩形: 圓角 154">
            <a:extLst>
              <a:ext uri="{FF2B5EF4-FFF2-40B4-BE49-F238E27FC236}">
                <a16:creationId xmlns:a16="http://schemas.microsoft.com/office/drawing/2014/main" id="{DE9EF18D-327E-4536-A981-C2CB77872282}"/>
              </a:ext>
            </a:extLst>
          </p:cNvPr>
          <p:cNvSpPr/>
          <p:nvPr/>
        </p:nvSpPr>
        <p:spPr>
          <a:xfrm>
            <a:off x="6673041" y="1261522"/>
            <a:ext cx="251330" cy="669609"/>
          </a:xfrm>
          <a:prstGeom prst="roundRect">
            <a:avLst/>
          </a:prstGeom>
          <a:ln w="28575">
            <a:solidFill>
              <a:srgbClr val="FF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56" name="矩形: 圓角 155">
            <a:extLst>
              <a:ext uri="{FF2B5EF4-FFF2-40B4-BE49-F238E27FC236}">
                <a16:creationId xmlns:a16="http://schemas.microsoft.com/office/drawing/2014/main" id="{05ADF8CD-F30D-46F7-A578-3A14153CE5C4}"/>
              </a:ext>
            </a:extLst>
          </p:cNvPr>
          <p:cNvSpPr/>
          <p:nvPr/>
        </p:nvSpPr>
        <p:spPr>
          <a:xfrm>
            <a:off x="7752370" y="1261522"/>
            <a:ext cx="251330" cy="669609"/>
          </a:xfrm>
          <a:prstGeom prst="roundRect">
            <a:avLst/>
          </a:prstGeom>
          <a:ln w="28575">
            <a:solidFill>
              <a:srgbClr val="FF000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157" name="矩形: 圓角 156">
            <a:extLst>
              <a:ext uri="{FF2B5EF4-FFF2-40B4-BE49-F238E27FC236}">
                <a16:creationId xmlns:a16="http://schemas.microsoft.com/office/drawing/2014/main" id="{C7CA0070-0D2D-4967-B088-84CF758B3D0C}"/>
              </a:ext>
            </a:extLst>
          </p:cNvPr>
          <p:cNvSpPr/>
          <p:nvPr/>
        </p:nvSpPr>
        <p:spPr>
          <a:xfrm>
            <a:off x="8830947" y="1240824"/>
            <a:ext cx="251330" cy="669609"/>
          </a:xfrm>
          <a:prstGeom prst="roundRect">
            <a:avLst/>
          </a:prstGeom>
          <a:ln w="28575">
            <a:solidFill>
              <a:srgbClr val="FF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58" name="矩形: 圓角 157">
            <a:extLst>
              <a:ext uri="{FF2B5EF4-FFF2-40B4-BE49-F238E27FC236}">
                <a16:creationId xmlns:a16="http://schemas.microsoft.com/office/drawing/2014/main" id="{2A25A2E0-7E9F-47C2-89CD-7B83B4CEF199}"/>
              </a:ext>
            </a:extLst>
          </p:cNvPr>
          <p:cNvSpPr/>
          <p:nvPr/>
        </p:nvSpPr>
        <p:spPr>
          <a:xfrm>
            <a:off x="9907434" y="1234905"/>
            <a:ext cx="251330" cy="669609"/>
          </a:xfrm>
          <a:prstGeom prst="roundRect">
            <a:avLst/>
          </a:prstGeom>
          <a:ln w="28575">
            <a:solidFill>
              <a:srgbClr val="FF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59" name="左大括弧 158">
            <a:extLst>
              <a:ext uri="{FF2B5EF4-FFF2-40B4-BE49-F238E27FC236}">
                <a16:creationId xmlns:a16="http://schemas.microsoft.com/office/drawing/2014/main" id="{083F99D0-950B-4CC1-9EB0-F7114BBBD665}"/>
              </a:ext>
            </a:extLst>
          </p:cNvPr>
          <p:cNvSpPr/>
          <p:nvPr/>
        </p:nvSpPr>
        <p:spPr>
          <a:xfrm>
            <a:off x="5815273" y="1234904"/>
            <a:ext cx="610535" cy="5258661"/>
          </a:xfrm>
          <a:prstGeom prst="leftBrace">
            <a:avLst>
              <a:gd name="adj1" fmla="val 21327"/>
              <a:gd name="adj2" fmla="val 7063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 name="标题 2">
            <a:extLst>
              <a:ext uri="{FF2B5EF4-FFF2-40B4-BE49-F238E27FC236}">
                <a16:creationId xmlns:a16="http://schemas.microsoft.com/office/drawing/2014/main" id="{02643489-DA23-BD23-46C4-BC08B2A73973}"/>
              </a:ext>
            </a:extLst>
          </p:cNvPr>
          <p:cNvSpPr>
            <a:spLocks noGrp="1"/>
          </p:cNvSpPr>
          <p:nvPr>
            <p:ph type="title"/>
          </p:nvPr>
        </p:nvSpPr>
        <p:spPr/>
        <p:txBody>
          <a:bodyPr/>
          <a:lstStyle/>
          <a:p>
            <a:endParaRPr lang="zh-CN" altLang="en-US"/>
          </a:p>
        </p:txBody>
      </p:sp>
      <p:sp>
        <p:nvSpPr>
          <p:cNvPr id="8" name="内容占位符 7">
            <a:extLst>
              <a:ext uri="{FF2B5EF4-FFF2-40B4-BE49-F238E27FC236}">
                <a16:creationId xmlns:a16="http://schemas.microsoft.com/office/drawing/2014/main" id="{85074301-36E5-D9DF-EE3D-68DB02F579B7}"/>
              </a:ext>
            </a:extLst>
          </p:cNvPr>
          <p:cNvSpPr>
            <a:spLocks noGrp="1"/>
          </p:cNvSpPr>
          <p:nvPr>
            <p:ph sz="quarter" idx="10"/>
          </p:nvPr>
        </p:nvSpPr>
        <p:spPr/>
        <p:txBody>
          <a:bodyPr/>
          <a:lstStyle/>
          <a:p>
            <a:endParaRPr lang="zh-CN" altLang="en-US"/>
          </a:p>
        </p:txBody>
      </p:sp>
      <p:sp>
        <p:nvSpPr>
          <p:cNvPr id="2" name="投影片編號版面配置區 1">
            <a:extLst>
              <a:ext uri="{FF2B5EF4-FFF2-40B4-BE49-F238E27FC236}">
                <a16:creationId xmlns:a16="http://schemas.microsoft.com/office/drawing/2014/main" id="{980A7EA5-6E94-4FDD-A66E-F668858CD438}"/>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35</a:t>
            </a:fld>
            <a:endParaRPr lang="zh-TW" altLang="en-US"/>
          </a:p>
        </p:txBody>
      </p:sp>
    </p:spTree>
    <p:extLst>
      <p:ext uri="{BB962C8B-B14F-4D97-AF65-F5344CB8AC3E}">
        <p14:creationId xmlns:p14="http://schemas.microsoft.com/office/powerpoint/2010/main" val="4236006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4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4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4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5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5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5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5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5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5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2" grpId="0" animBg="1"/>
      <p:bldP spid="103" grpId="0" animBg="1"/>
      <p:bldP spid="105" grpId="0" animBg="1"/>
      <p:bldP spid="120" grpId="0" animBg="1"/>
      <p:bldP spid="121" grpId="0" animBg="1"/>
      <p:bldP spid="122" grpId="0" animBg="1"/>
      <p:bldP spid="123" grpId="0" animBg="1"/>
      <p:bldP spid="133" grpId="0" animBg="1"/>
      <p:bldP spid="134" grpId="0" animBg="1"/>
      <p:bldP spid="135" grpId="0" animBg="1"/>
      <p:bldP spid="136" grpId="0" animBg="1"/>
      <p:bldP spid="150" grpId="0" animBg="1"/>
      <p:bldP spid="155" grpId="0" animBg="1"/>
      <p:bldP spid="156" grpId="0" animBg="1"/>
      <p:bldP spid="157" grpId="0" animBg="1"/>
      <p:bldP spid="158" grpId="0" animBg="1"/>
      <p:bldP spid="15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1" name="直線單箭頭接點 160">
            <a:extLst>
              <a:ext uri="{FF2B5EF4-FFF2-40B4-BE49-F238E27FC236}">
                <a16:creationId xmlns:a16="http://schemas.microsoft.com/office/drawing/2014/main" id="{02328E40-8AE5-402C-936C-1D5EF21D14A5}"/>
              </a:ext>
            </a:extLst>
          </p:cNvPr>
          <p:cNvCxnSpPr>
            <a:cxnSpLocks/>
          </p:cNvCxnSpPr>
          <p:nvPr/>
        </p:nvCxnSpPr>
        <p:spPr>
          <a:xfrm flipV="1">
            <a:off x="9030293" y="1446924"/>
            <a:ext cx="0" cy="3145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56B0465C-70C1-4501-BE7F-C34095599218}"/>
              </a:ext>
            </a:extLst>
          </p:cNvPr>
          <p:cNvCxnSpPr>
            <a:cxnSpLocks/>
          </p:cNvCxnSpPr>
          <p:nvPr/>
        </p:nvCxnSpPr>
        <p:spPr>
          <a:xfrm flipH="1" flipV="1">
            <a:off x="3008694" y="2541659"/>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a:extLst>
              <a:ext uri="{FF2B5EF4-FFF2-40B4-BE49-F238E27FC236}">
                <a16:creationId xmlns:a16="http://schemas.microsoft.com/office/drawing/2014/main" id="{9916B1E1-423D-493D-AFE7-81409E013D87}"/>
              </a:ext>
            </a:extLst>
          </p:cNvPr>
          <p:cNvCxnSpPr>
            <a:cxnSpLocks/>
          </p:cNvCxnSpPr>
          <p:nvPr/>
        </p:nvCxnSpPr>
        <p:spPr>
          <a:xfrm flipH="1" flipV="1">
            <a:off x="3382780" y="5614963"/>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單箭頭接點 112">
            <a:extLst>
              <a:ext uri="{FF2B5EF4-FFF2-40B4-BE49-F238E27FC236}">
                <a16:creationId xmlns:a16="http://schemas.microsoft.com/office/drawing/2014/main" id="{EEC226EB-F190-4DBC-BB8D-E8EDBDCD3CEA}"/>
              </a:ext>
            </a:extLst>
          </p:cNvPr>
          <p:cNvCxnSpPr>
            <a:cxnSpLocks/>
          </p:cNvCxnSpPr>
          <p:nvPr/>
        </p:nvCxnSpPr>
        <p:spPr>
          <a:xfrm flipH="1" flipV="1">
            <a:off x="5426631" y="5584181"/>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單箭頭接點 113">
            <a:extLst>
              <a:ext uri="{FF2B5EF4-FFF2-40B4-BE49-F238E27FC236}">
                <a16:creationId xmlns:a16="http://schemas.microsoft.com/office/drawing/2014/main" id="{C1551AE7-C359-4EDA-AD0A-8F4A9F996388}"/>
              </a:ext>
            </a:extLst>
          </p:cNvPr>
          <p:cNvCxnSpPr>
            <a:cxnSpLocks/>
          </p:cNvCxnSpPr>
          <p:nvPr/>
        </p:nvCxnSpPr>
        <p:spPr>
          <a:xfrm flipH="1" flipV="1">
            <a:off x="7717318" y="5580202"/>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114">
            <a:extLst>
              <a:ext uri="{FF2B5EF4-FFF2-40B4-BE49-F238E27FC236}">
                <a16:creationId xmlns:a16="http://schemas.microsoft.com/office/drawing/2014/main" id="{3529D48C-A5A7-453C-A610-472CF3092054}"/>
              </a:ext>
            </a:extLst>
          </p:cNvPr>
          <p:cNvCxnSpPr>
            <a:cxnSpLocks/>
          </p:cNvCxnSpPr>
          <p:nvPr/>
        </p:nvCxnSpPr>
        <p:spPr>
          <a:xfrm flipH="1" flipV="1">
            <a:off x="10022088" y="5598695"/>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矩形: 圓角 119">
            <a:extLst>
              <a:ext uri="{FF2B5EF4-FFF2-40B4-BE49-F238E27FC236}">
                <a16:creationId xmlns:a16="http://schemas.microsoft.com/office/drawing/2014/main" id="{11936379-FA2A-4055-A000-199990114EB2}"/>
              </a:ext>
            </a:extLst>
          </p:cNvPr>
          <p:cNvSpPr/>
          <p:nvPr/>
        </p:nvSpPr>
        <p:spPr>
          <a:xfrm>
            <a:off x="3257659" y="3749592"/>
            <a:ext cx="251330" cy="669609"/>
          </a:xfrm>
          <a:prstGeom prst="roundRect">
            <a:avLst/>
          </a:prstGeom>
          <a:ln w="28575">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33" name="矩形: 圓角 132">
            <a:extLst>
              <a:ext uri="{FF2B5EF4-FFF2-40B4-BE49-F238E27FC236}">
                <a16:creationId xmlns:a16="http://schemas.microsoft.com/office/drawing/2014/main" id="{30EFFF72-453A-4CE8-B5DA-C6ACB4BA435F}"/>
              </a:ext>
            </a:extLst>
          </p:cNvPr>
          <p:cNvSpPr/>
          <p:nvPr/>
        </p:nvSpPr>
        <p:spPr>
          <a:xfrm>
            <a:off x="3258452" y="6026876"/>
            <a:ext cx="251330" cy="66960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34" name="矩形: 圓角 133">
            <a:extLst>
              <a:ext uri="{FF2B5EF4-FFF2-40B4-BE49-F238E27FC236}">
                <a16:creationId xmlns:a16="http://schemas.microsoft.com/office/drawing/2014/main" id="{ACDAD4AD-6D14-460B-8447-CAB3A8CF6B03}"/>
              </a:ext>
            </a:extLst>
          </p:cNvPr>
          <p:cNvSpPr/>
          <p:nvPr/>
        </p:nvSpPr>
        <p:spPr>
          <a:xfrm>
            <a:off x="5302302" y="6000259"/>
            <a:ext cx="251330" cy="66960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135" name="矩形: 圓角 134">
            <a:extLst>
              <a:ext uri="{FF2B5EF4-FFF2-40B4-BE49-F238E27FC236}">
                <a16:creationId xmlns:a16="http://schemas.microsoft.com/office/drawing/2014/main" id="{B405CE81-678A-4864-B7C5-26DD9CCAAB93}"/>
              </a:ext>
            </a:extLst>
          </p:cNvPr>
          <p:cNvSpPr/>
          <p:nvPr/>
        </p:nvSpPr>
        <p:spPr>
          <a:xfrm>
            <a:off x="7600478" y="6002464"/>
            <a:ext cx="251330" cy="6696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36" name="矩形: 圓角 135">
            <a:extLst>
              <a:ext uri="{FF2B5EF4-FFF2-40B4-BE49-F238E27FC236}">
                <a16:creationId xmlns:a16="http://schemas.microsoft.com/office/drawing/2014/main" id="{9BDBB21C-705D-4E7A-A52F-C17B2579111A}"/>
              </a:ext>
            </a:extLst>
          </p:cNvPr>
          <p:cNvSpPr/>
          <p:nvPr/>
        </p:nvSpPr>
        <p:spPr>
          <a:xfrm>
            <a:off x="9898654" y="6000259"/>
            <a:ext cx="251330" cy="66960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cxnSp>
        <p:nvCxnSpPr>
          <p:cNvPr id="137" name="直線單箭頭接點 136">
            <a:extLst>
              <a:ext uri="{FF2B5EF4-FFF2-40B4-BE49-F238E27FC236}">
                <a16:creationId xmlns:a16="http://schemas.microsoft.com/office/drawing/2014/main" id="{21871909-B9A8-416C-B7A8-6662EF179927}"/>
              </a:ext>
            </a:extLst>
          </p:cNvPr>
          <p:cNvCxnSpPr>
            <a:cxnSpLocks/>
          </p:cNvCxnSpPr>
          <p:nvPr/>
        </p:nvCxnSpPr>
        <p:spPr>
          <a:xfrm flipH="1" flipV="1">
            <a:off x="3376451" y="4429550"/>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線單箭頭接點 144">
            <a:extLst>
              <a:ext uri="{FF2B5EF4-FFF2-40B4-BE49-F238E27FC236}">
                <a16:creationId xmlns:a16="http://schemas.microsoft.com/office/drawing/2014/main" id="{8DB868A0-B9E9-42E9-9C56-A3A17280FCCC}"/>
              </a:ext>
            </a:extLst>
          </p:cNvPr>
          <p:cNvCxnSpPr>
            <a:cxnSpLocks/>
          </p:cNvCxnSpPr>
          <p:nvPr/>
        </p:nvCxnSpPr>
        <p:spPr>
          <a:xfrm flipH="1" flipV="1">
            <a:off x="3011782" y="3515847"/>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0" name="矩形: 圓角 149">
            <a:extLst>
              <a:ext uri="{FF2B5EF4-FFF2-40B4-BE49-F238E27FC236}">
                <a16:creationId xmlns:a16="http://schemas.microsoft.com/office/drawing/2014/main" id="{F01511BC-893D-4C5B-9DEC-AB77C006340A}"/>
              </a:ext>
            </a:extLst>
          </p:cNvPr>
          <p:cNvSpPr/>
          <p:nvPr/>
        </p:nvSpPr>
        <p:spPr>
          <a:xfrm>
            <a:off x="2279381" y="4859034"/>
            <a:ext cx="8083814" cy="677590"/>
          </a:xfrm>
          <a:prstGeom prst="roundRect">
            <a:avLst/>
          </a:prstGeom>
          <a:blipFill>
            <a:blip r:embed="rId3"/>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800" dirty="0"/>
              <a:t>Self-attention</a:t>
            </a:r>
            <a:endParaRPr lang="zh-TW" altLang="en-US" sz="2800" dirty="0"/>
          </a:p>
        </p:txBody>
      </p:sp>
      <p:sp>
        <p:nvSpPr>
          <p:cNvPr id="84" name="矩形: 圓角 83">
            <a:extLst>
              <a:ext uri="{FF2B5EF4-FFF2-40B4-BE49-F238E27FC236}">
                <a16:creationId xmlns:a16="http://schemas.microsoft.com/office/drawing/2014/main" id="{BBFC6BBC-C058-4451-B165-00BFBB9761AF}"/>
              </a:ext>
            </a:extLst>
          </p:cNvPr>
          <p:cNvSpPr/>
          <p:nvPr/>
        </p:nvSpPr>
        <p:spPr>
          <a:xfrm>
            <a:off x="2872865" y="2835815"/>
            <a:ext cx="251330" cy="669609"/>
          </a:xfrm>
          <a:prstGeom prst="roundRect">
            <a:avLst/>
          </a:prstGeom>
          <a:ln w="38100">
            <a:solidFill>
              <a:srgbClr val="00B05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85" name="矩形: 圓角 84">
            <a:extLst>
              <a:ext uri="{FF2B5EF4-FFF2-40B4-BE49-F238E27FC236}">
                <a16:creationId xmlns:a16="http://schemas.microsoft.com/office/drawing/2014/main" id="{EEA555B4-3EE5-4B89-833F-793B8A121732}"/>
              </a:ext>
            </a:extLst>
          </p:cNvPr>
          <p:cNvSpPr/>
          <p:nvPr/>
        </p:nvSpPr>
        <p:spPr>
          <a:xfrm>
            <a:off x="2524322" y="3750399"/>
            <a:ext cx="251330" cy="66960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3456CEB6-9E44-4398-8E05-244F9599BDBC}"/>
              </a:ext>
            </a:extLst>
          </p:cNvPr>
          <p:cNvSpPr txBox="1"/>
          <p:nvPr/>
        </p:nvSpPr>
        <p:spPr>
          <a:xfrm>
            <a:off x="2731740" y="3841842"/>
            <a:ext cx="569832" cy="523220"/>
          </a:xfrm>
          <a:prstGeom prst="rect">
            <a:avLst/>
          </a:prstGeom>
          <a:noFill/>
        </p:spPr>
        <p:txBody>
          <a:bodyPr wrap="square" rtlCol="0">
            <a:spAutoFit/>
          </a:bodyPr>
          <a:lstStyle/>
          <a:p>
            <a:pPr algn="ctr"/>
            <a:r>
              <a:rPr lang="en-US" altLang="zh-TW" sz="2800" b="1" dirty="0"/>
              <a:t>+</a:t>
            </a:r>
            <a:endParaRPr lang="zh-TW" altLang="en-US" sz="2800" b="1" dirty="0"/>
          </a:p>
        </p:txBody>
      </p:sp>
      <p:cxnSp>
        <p:nvCxnSpPr>
          <p:cNvPr id="88" name="直線單箭頭接點 87">
            <a:extLst>
              <a:ext uri="{FF2B5EF4-FFF2-40B4-BE49-F238E27FC236}">
                <a16:creationId xmlns:a16="http://schemas.microsoft.com/office/drawing/2014/main" id="{432A9927-32FF-4ED6-9365-60DF7F1B147B}"/>
              </a:ext>
            </a:extLst>
          </p:cNvPr>
          <p:cNvCxnSpPr>
            <a:cxnSpLocks/>
          </p:cNvCxnSpPr>
          <p:nvPr/>
        </p:nvCxnSpPr>
        <p:spPr>
          <a:xfrm flipH="1">
            <a:off x="2649988" y="6347391"/>
            <a:ext cx="560613"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EF9CD7D8-C2AD-4BED-8D40-34EDC3F22098}"/>
              </a:ext>
            </a:extLst>
          </p:cNvPr>
          <p:cNvCxnSpPr>
            <a:cxnSpLocks/>
          </p:cNvCxnSpPr>
          <p:nvPr/>
        </p:nvCxnSpPr>
        <p:spPr>
          <a:xfrm flipV="1">
            <a:off x="2649987" y="4439579"/>
            <a:ext cx="0" cy="18792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a:extLst>
              <a:ext uri="{FF2B5EF4-FFF2-40B4-BE49-F238E27FC236}">
                <a16:creationId xmlns:a16="http://schemas.microsoft.com/office/drawing/2014/main" id="{739EF690-2C80-4778-81E9-1119A65B5784}"/>
              </a:ext>
            </a:extLst>
          </p:cNvPr>
          <p:cNvCxnSpPr>
            <a:cxnSpLocks/>
          </p:cNvCxnSpPr>
          <p:nvPr/>
        </p:nvCxnSpPr>
        <p:spPr>
          <a:xfrm flipH="1" flipV="1">
            <a:off x="2998530" y="1773406"/>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矩形: 圓角 94">
            <a:extLst>
              <a:ext uri="{FF2B5EF4-FFF2-40B4-BE49-F238E27FC236}">
                <a16:creationId xmlns:a16="http://schemas.microsoft.com/office/drawing/2014/main" id="{7DF904A3-A061-4F46-A436-40437F96E68D}"/>
              </a:ext>
            </a:extLst>
          </p:cNvPr>
          <p:cNvSpPr/>
          <p:nvPr/>
        </p:nvSpPr>
        <p:spPr>
          <a:xfrm>
            <a:off x="2545613" y="2086485"/>
            <a:ext cx="929528" cy="455445"/>
          </a:xfrm>
          <a:prstGeom prst="roundRect">
            <a:avLst/>
          </a:prstGeom>
          <a:blipFill>
            <a:blip r:embed="rId4"/>
            <a:tile tx="0" ty="0" sx="100000" sy="100000" flip="none" algn="tl"/>
          </a:blipFill>
          <a:ln w="28575">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norm</a:t>
            </a:r>
            <a:endParaRPr lang="zh-TW" altLang="en-US" sz="2400" dirty="0"/>
          </a:p>
        </p:txBody>
      </p:sp>
      <p:sp>
        <p:nvSpPr>
          <p:cNvPr id="94" name="矩形: 圓角 93">
            <a:extLst>
              <a:ext uri="{FF2B5EF4-FFF2-40B4-BE49-F238E27FC236}">
                <a16:creationId xmlns:a16="http://schemas.microsoft.com/office/drawing/2014/main" id="{AB6F4A8E-096A-48EB-93E4-1BA802438037}"/>
              </a:ext>
            </a:extLst>
          </p:cNvPr>
          <p:cNvSpPr/>
          <p:nvPr/>
        </p:nvSpPr>
        <p:spPr>
          <a:xfrm>
            <a:off x="2871645" y="1089401"/>
            <a:ext cx="251330" cy="669609"/>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100" name="矩形: 圓角 99">
            <a:extLst>
              <a:ext uri="{FF2B5EF4-FFF2-40B4-BE49-F238E27FC236}">
                <a16:creationId xmlns:a16="http://schemas.microsoft.com/office/drawing/2014/main" id="{31F7DD99-E1CE-49DB-B607-78FD192BF04E}"/>
              </a:ext>
            </a:extLst>
          </p:cNvPr>
          <p:cNvSpPr/>
          <p:nvPr/>
        </p:nvSpPr>
        <p:spPr>
          <a:xfrm>
            <a:off x="8896208" y="165504"/>
            <a:ext cx="251330" cy="669609"/>
          </a:xfrm>
          <a:prstGeom prst="roundRect">
            <a:avLst/>
          </a:prstGeom>
          <a:ln w="28575">
            <a:solidFill>
              <a:srgbClr val="FF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4" name="矩形: 圓角 103">
            <a:extLst>
              <a:ext uri="{FF2B5EF4-FFF2-40B4-BE49-F238E27FC236}">
                <a16:creationId xmlns:a16="http://schemas.microsoft.com/office/drawing/2014/main" id="{A603D36E-46E2-4736-986A-43FC1E59E864}"/>
              </a:ext>
            </a:extLst>
          </p:cNvPr>
          <p:cNvSpPr/>
          <p:nvPr/>
        </p:nvSpPr>
        <p:spPr>
          <a:xfrm>
            <a:off x="8463828" y="2427649"/>
            <a:ext cx="251330" cy="669609"/>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106" name="矩形: 圓角 105">
            <a:extLst>
              <a:ext uri="{FF2B5EF4-FFF2-40B4-BE49-F238E27FC236}">
                <a16:creationId xmlns:a16="http://schemas.microsoft.com/office/drawing/2014/main" id="{8AFA458A-54CC-4CB4-AAA7-AFED63CCAB87}"/>
              </a:ext>
            </a:extLst>
          </p:cNvPr>
          <p:cNvSpPr/>
          <p:nvPr/>
        </p:nvSpPr>
        <p:spPr>
          <a:xfrm>
            <a:off x="9320356" y="2453953"/>
            <a:ext cx="251330" cy="669609"/>
          </a:xfrm>
          <a:prstGeom prst="roundRect">
            <a:avLst/>
          </a:prstGeom>
          <a:ln w="38100">
            <a:solidFill>
              <a:schemeClr val="tx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cxnSp>
        <p:nvCxnSpPr>
          <p:cNvPr id="108" name="直線單箭頭接點 107">
            <a:extLst>
              <a:ext uri="{FF2B5EF4-FFF2-40B4-BE49-F238E27FC236}">
                <a16:creationId xmlns:a16="http://schemas.microsoft.com/office/drawing/2014/main" id="{8BB063EA-5A51-4105-9157-610F889F262C}"/>
              </a:ext>
            </a:extLst>
          </p:cNvPr>
          <p:cNvCxnSpPr>
            <a:cxnSpLocks/>
          </p:cNvCxnSpPr>
          <p:nvPr/>
        </p:nvCxnSpPr>
        <p:spPr>
          <a:xfrm flipV="1">
            <a:off x="9018772" y="2329098"/>
            <a:ext cx="0" cy="3296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09">
            <a:extLst>
              <a:ext uri="{FF2B5EF4-FFF2-40B4-BE49-F238E27FC236}">
                <a16:creationId xmlns:a16="http://schemas.microsoft.com/office/drawing/2014/main" id="{428907D8-7E0B-438B-BAAE-2D01347B5E6B}"/>
              </a:ext>
            </a:extLst>
          </p:cNvPr>
          <p:cNvCxnSpPr>
            <a:cxnSpLocks/>
          </p:cNvCxnSpPr>
          <p:nvPr/>
        </p:nvCxnSpPr>
        <p:spPr>
          <a:xfrm flipH="1" flipV="1">
            <a:off x="9015776" y="852264"/>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矩形: 圓角 111">
            <a:extLst>
              <a:ext uri="{FF2B5EF4-FFF2-40B4-BE49-F238E27FC236}">
                <a16:creationId xmlns:a16="http://schemas.microsoft.com/office/drawing/2014/main" id="{FE4FB7D5-4B18-47C5-890E-824B131D004E}"/>
              </a:ext>
            </a:extLst>
          </p:cNvPr>
          <p:cNvSpPr/>
          <p:nvPr/>
        </p:nvSpPr>
        <p:spPr>
          <a:xfrm>
            <a:off x="8562872" y="1103974"/>
            <a:ext cx="929528" cy="329847"/>
          </a:xfrm>
          <a:prstGeom prst="roundRect">
            <a:avLst/>
          </a:prstGeom>
          <a:blipFill>
            <a:blip r:embed="rId4"/>
            <a:tile tx="0" ty="0" sx="100000" sy="100000" flip="none" algn="tl"/>
          </a:blipFill>
          <a:ln w="28575">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norm</a:t>
            </a:r>
            <a:endParaRPr lang="zh-TW" altLang="en-US" sz="2400" dirty="0"/>
          </a:p>
        </p:txBody>
      </p:sp>
      <p:cxnSp>
        <p:nvCxnSpPr>
          <p:cNvPr id="116" name="直線單箭頭接點 115">
            <a:extLst>
              <a:ext uri="{FF2B5EF4-FFF2-40B4-BE49-F238E27FC236}">
                <a16:creationId xmlns:a16="http://schemas.microsoft.com/office/drawing/2014/main" id="{ADA62C5D-1CDA-4D69-B774-245A3AC72672}"/>
              </a:ext>
            </a:extLst>
          </p:cNvPr>
          <p:cNvCxnSpPr>
            <a:cxnSpLocks/>
          </p:cNvCxnSpPr>
          <p:nvPr/>
        </p:nvCxnSpPr>
        <p:spPr>
          <a:xfrm flipH="1" flipV="1">
            <a:off x="2997310" y="706500"/>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文字方塊 43">
            <a:extLst>
              <a:ext uri="{FF2B5EF4-FFF2-40B4-BE49-F238E27FC236}">
                <a16:creationId xmlns:a16="http://schemas.microsoft.com/office/drawing/2014/main" id="{A7F83CCF-C22B-4386-9643-7733367AC360}"/>
              </a:ext>
            </a:extLst>
          </p:cNvPr>
          <p:cNvSpPr txBox="1"/>
          <p:nvPr/>
        </p:nvSpPr>
        <p:spPr>
          <a:xfrm rot="5400000">
            <a:off x="2623574" y="286682"/>
            <a:ext cx="929526" cy="523220"/>
          </a:xfrm>
          <a:prstGeom prst="rect">
            <a:avLst/>
          </a:prstGeom>
          <a:noFill/>
        </p:spPr>
        <p:txBody>
          <a:bodyPr wrap="square" rtlCol="0">
            <a:spAutoFit/>
          </a:bodyPr>
          <a:lstStyle/>
          <a:p>
            <a:pPr algn="ctr"/>
            <a:r>
              <a:rPr lang="en-US" altLang="zh-TW" sz="2800" b="1" dirty="0"/>
              <a:t>…</a:t>
            </a:r>
            <a:endParaRPr lang="zh-TW" altLang="en-US" sz="2800" b="1" dirty="0"/>
          </a:p>
        </p:txBody>
      </p:sp>
      <p:sp>
        <p:nvSpPr>
          <p:cNvPr id="117" name="矩形: 圓角 116">
            <a:extLst>
              <a:ext uri="{FF2B5EF4-FFF2-40B4-BE49-F238E27FC236}">
                <a16:creationId xmlns:a16="http://schemas.microsoft.com/office/drawing/2014/main" id="{D9069AD1-3AE1-48E9-87BA-B7AB2EC1473D}"/>
              </a:ext>
            </a:extLst>
          </p:cNvPr>
          <p:cNvSpPr/>
          <p:nvPr/>
        </p:nvSpPr>
        <p:spPr>
          <a:xfrm>
            <a:off x="4679305" y="2710593"/>
            <a:ext cx="929528" cy="455445"/>
          </a:xfrm>
          <a:prstGeom prst="roundRect">
            <a:avLst/>
          </a:prstGeom>
          <a:blipFill>
            <a:blip r:embed="rId4"/>
            <a:tile tx="0" ty="0" sx="100000" sy="100000" flip="none" algn="tl"/>
          </a:blipFill>
          <a:ln w="28575">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norm</a:t>
            </a:r>
            <a:endParaRPr lang="zh-TW" altLang="en-US" sz="2400" dirty="0"/>
          </a:p>
        </p:txBody>
      </p:sp>
      <mc:AlternateContent xmlns:mc="http://schemas.openxmlformats.org/markup-compatibility/2006" xmlns:a14="http://schemas.microsoft.com/office/drawing/2010/main">
        <mc:Choice Requires="a14">
          <p:sp>
            <p:nvSpPr>
              <p:cNvPr id="46" name="文字方塊 45">
                <a:extLst>
                  <a:ext uri="{FF2B5EF4-FFF2-40B4-BE49-F238E27FC236}">
                    <a16:creationId xmlns:a16="http://schemas.microsoft.com/office/drawing/2014/main" id="{F8323234-A996-48BA-A8D0-E25747B1E893}"/>
                  </a:ext>
                </a:extLst>
              </p:cNvPr>
              <p:cNvSpPr txBox="1"/>
              <p:nvPr/>
            </p:nvSpPr>
            <p:spPr>
              <a:xfrm>
                <a:off x="4868303" y="3405986"/>
                <a:ext cx="670312" cy="13760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a:latin typeface="Cambria Math" panose="02040503050406030204" pitchFamily="18" charset="0"/>
                            </a:rPr>
                          </m:ctrlPr>
                        </m:dPr>
                        <m:e>
                          <m:eqArr>
                            <m:eqArrPr>
                              <m:ctrlPr>
                                <a:rPr lang="en-US" altLang="zh-TW" sz="2400" i="1">
                                  <a:latin typeface="Cambria Math" panose="02040503050406030204" pitchFamily="18" charset="0"/>
                                </a:rPr>
                              </m:ctrlPr>
                            </m:eqArr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1</m:t>
                                  </m:r>
                                </m:sub>
                              </m:sSub>
                            </m:e>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2</m:t>
                                  </m:r>
                                </m:sub>
                              </m:sSub>
                            </m:e>
                            <m:e>
                              <m:r>
                                <a:rPr lang="zh-TW" altLang="en-US" sz="2400" i="1">
                                  <a:latin typeface="Cambria Math" panose="02040503050406030204" pitchFamily="18" charset="0"/>
                                </a:rPr>
                                <m:t>⋮</m:t>
                              </m:r>
                            </m:e>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𝐾</m:t>
                                  </m:r>
                                </m:sub>
                              </m:sSub>
                            </m:e>
                          </m:eqArr>
                        </m:e>
                      </m:d>
                    </m:oMath>
                  </m:oMathPara>
                </a14:m>
                <a:endParaRPr lang="zh-TW" altLang="en-US" sz="2400" dirty="0"/>
              </a:p>
            </p:txBody>
          </p:sp>
        </mc:Choice>
        <mc:Fallback xmlns="">
          <p:sp>
            <p:nvSpPr>
              <p:cNvPr id="46" name="文字方塊 45">
                <a:extLst>
                  <a:ext uri="{FF2B5EF4-FFF2-40B4-BE49-F238E27FC236}">
                    <a16:creationId xmlns:a16="http://schemas.microsoft.com/office/drawing/2014/main" id="{F8323234-A996-48BA-A8D0-E25747B1E893}"/>
                  </a:ext>
                </a:extLst>
              </p:cNvPr>
              <p:cNvSpPr txBox="1">
                <a:spLocks noRot="1" noChangeAspect="1" noMove="1" noResize="1" noEditPoints="1" noAdjustHandles="1" noChangeArrowheads="1" noChangeShapeType="1" noTextEdit="1"/>
              </p:cNvSpPr>
              <p:nvPr/>
            </p:nvSpPr>
            <p:spPr>
              <a:xfrm>
                <a:off x="4868303" y="3405986"/>
                <a:ext cx="670312" cy="1376082"/>
              </a:xfrm>
              <a:prstGeom prst="rect">
                <a:avLst/>
              </a:prstGeom>
              <a:blipFill>
                <a:blip r:embed="rId5"/>
                <a:stretch>
                  <a:fillRect b="-27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8" name="文字方塊 117">
                <a:extLst>
                  <a:ext uri="{FF2B5EF4-FFF2-40B4-BE49-F238E27FC236}">
                    <a16:creationId xmlns:a16="http://schemas.microsoft.com/office/drawing/2014/main" id="{9E909285-2E28-4A07-B24E-F1699DCE5BCB}"/>
                  </a:ext>
                </a:extLst>
              </p:cNvPr>
              <p:cNvSpPr txBox="1"/>
              <p:nvPr/>
            </p:nvSpPr>
            <p:spPr>
              <a:xfrm>
                <a:off x="4837486" y="945401"/>
                <a:ext cx="670312" cy="14732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a:latin typeface="Cambria Math" panose="02040503050406030204" pitchFamily="18" charset="0"/>
                            </a:rPr>
                          </m:ctrlPr>
                        </m:dPr>
                        <m:e>
                          <m:eqArr>
                            <m:eqArrPr>
                              <m:ctrlPr>
                                <a:rPr lang="en-US" altLang="zh-TW" sz="2400" i="1">
                                  <a:latin typeface="Cambria Math" panose="02040503050406030204" pitchFamily="18" charset="0"/>
                                </a:rPr>
                              </m:ctrlPr>
                            </m:eqArrPr>
                            <m:e>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𝑥</m:t>
                                  </m:r>
                                </m:e>
                                <m:sub>
                                  <m:r>
                                    <a:rPr lang="en-US" altLang="zh-TW" sz="2400" i="1">
                                      <a:latin typeface="Cambria Math" panose="02040503050406030204" pitchFamily="18" charset="0"/>
                                    </a:rPr>
                                    <m:t>1</m:t>
                                  </m:r>
                                </m:sub>
                                <m:sup>
                                  <m:r>
                                    <a:rPr lang="en-US" altLang="zh-TW" sz="2400" i="1">
                                      <a:latin typeface="Cambria Math" panose="02040503050406030204" pitchFamily="18" charset="0"/>
                                    </a:rPr>
                                    <m:t>′</m:t>
                                  </m:r>
                                </m:sup>
                              </m:sSubSup>
                            </m:e>
                            <m:e>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𝑥</m:t>
                                  </m:r>
                                </m:e>
                                <m:sub>
                                  <m:r>
                                    <a:rPr lang="en-US" altLang="zh-TW" sz="2400" i="1">
                                      <a:latin typeface="Cambria Math" panose="02040503050406030204" pitchFamily="18" charset="0"/>
                                    </a:rPr>
                                    <m:t>2</m:t>
                                  </m:r>
                                </m:sub>
                                <m:sup>
                                  <m:r>
                                    <a:rPr lang="en-US" altLang="zh-TW" sz="2400" i="1">
                                      <a:latin typeface="Cambria Math" panose="02040503050406030204" pitchFamily="18" charset="0"/>
                                    </a:rPr>
                                    <m:t>′</m:t>
                                  </m:r>
                                </m:sup>
                              </m:sSubSup>
                            </m:e>
                            <m:e>
                              <m:r>
                                <a:rPr lang="zh-TW" altLang="en-US" sz="2400" i="1">
                                  <a:latin typeface="Cambria Math" panose="02040503050406030204" pitchFamily="18" charset="0"/>
                                </a:rPr>
                                <m:t>⋮</m:t>
                              </m:r>
                            </m:e>
                            <m:e>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𝑥</m:t>
                                  </m:r>
                                </m:e>
                                <m:sub>
                                  <m:r>
                                    <a:rPr lang="en-US" altLang="zh-TW" sz="2400" i="1">
                                      <a:latin typeface="Cambria Math" panose="02040503050406030204" pitchFamily="18" charset="0"/>
                                    </a:rPr>
                                    <m:t>𝐾</m:t>
                                  </m:r>
                                </m:sub>
                                <m:sup>
                                  <m:r>
                                    <a:rPr lang="en-US" altLang="zh-TW" sz="2400" i="1">
                                      <a:latin typeface="Cambria Math" panose="02040503050406030204" pitchFamily="18" charset="0"/>
                                    </a:rPr>
                                    <m:t>′</m:t>
                                  </m:r>
                                </m:sup>
                              </m:sSubSup>
                            </m:e>
                          </m:eqArr>
                        </m:e>
                      </m:d>
                    </m:oMath>
                  </m:oMathPara>
                </a14:m>
                <a:endParaRPr lang="zh-TW" altLang="en-US" sz="2400" dirty="0"/>
              </a:p>
            </p:txBody>
          </p:sp>
        </mc:Choice>
        <mc:Fallback xmlns="">
          <p:sp>
            <p:nvSpPr>
              <p:cNvPr id="118" name="文字方塊 117">
                <a:extLst>
                  <a:ext uri="{FF2B5EF4-FFF2-40B4-BE49-F238E27FC236}">
                    <a16:creationId xmlns:a16="http://schemas.microsoft.com/office/drawing/2014/main" id="{9E909285-2E28-4A07-B24E-F1699DCE5BCB}"/>
                  </a:ext>
                </a:extLst>
              </p:cNvPr>
              <p:cNvSpPr txBox="1">
                <a:spLocks noRot="1" noChangeAspect="1" noMove="1" noResize="1" noEditPoints="1" noAdjustHandles="1" noChangeArrowheads="1" noChangeShapeType="1" noTextEdit="1"/>
              </p:cNvSpPr>
              <p:nvPr/>
            </p:nvSpPr>
            <p:spPr>
              <a:xfrm>
                <a:off x="4837486" y="945401"/>
                <a:ext cx="670312" cy="1473288"/>
              </a:xfrm>
              <a:prstGeom prst="rect">
                <a:avLst/>
              </a:prstGeom>
              <a:blipFill>
                <a:blip r:embed="rId6"/>
                <a:stretch>
                  <a:fillRect b="-34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字方塊 47">
                <a:extLst>
                  <a:ext uri="{FF2B5EF4-FFF2-40B4-BE49-F238E27FC236}">
                    <a16:creationId xmlns:a16="http://schemas.microsoft.com/office/drawing/2014/main" id="{F3431F1A-F8CA-400A-BF33-4176DA372CF3}"/>
                  </a:ext>
                </a:extLst>
              </p:cNvPr>
              <p:cNvSpPr txBox="1"/>
              <p:nvPr/>
            </p:nvSpPr>
            <p:spPr>
              <a:xfrm>
                <a:off x="6008500" y="3558777"/>
                <a:ext cx="1040798" cy="369332"/>
              </a:xfrm>
              <a:prstGeom prst="rect">
                <a:avLst/>
              </a:prstGeom>
              <a:noFill/>
            </p:spPr>
            <p:txBody>
              <a:bodyPr wrap="none" lIns="0" tIns="0" rIns="0" bIns="0" rtlCol="0">
                <a:spAutoFit/>
              </a:bodyPr>
              <a:lstStyle/>
              <a:p>
                <a:r>
                  <a:rPr lang="en-US" altLang="zh-TW" sz="2400" dirty="0"/>
                  <a:t>mean </a:t>
                </a:r>
                <a14:m>
                  <m:oMath xmlns:m="http://schemas.openxmlformats.org/officeDocument/2006/math">
                    <m:r>
                      <a:rPr lang="en-US" altLang="zh-TW" sz="2400" i="1">
                        <a:latin typeface="Cambria Math" panose="02040503050406030204" pitchFamily="18" charset="0"/>
                      </a:rPr>
                      <m:t>𝑚</m:t>
                    </m:r>
                  </m:oMath>
                </a14:m>
                <a:endParaRPr lang="zh-TW" altLang="en-US" sz="2400" dirty="0"/>
              </a:p>
            </p:txBody>
          </p:sp>
        </mc:Choice>
        <mc:Fallback xmlns="">
          <p:sp>
            <p:nvSpPr>
              <p:cNvPr id="48" name="文字方塊 47">
                <a:extLst>
                  <a:ext uri="{FF2B5EF4-FFF2-40B4-BE49-F238E27FC236}">
                    <a16:creationId xmlns:a16="http://schemas.microsoft.com/office/drawing/2014/main" id="{F3431F1A-F8CA-400A-BF33-4176DA372CF3}"/>
                  </a:ext>
                </a:extLst>
              </p:cNvPr>
              <p:cNvSpPr txBox="1">
                <a:spLocks noRot="1" noChangeAspect="1" noMove="1" noResize="1" noEditPoints="1" noAdjustHandles="1" noChangeArrowheads="1" noChangeShapeType="1" noTextEdit="1"/>
              </p:cNvSpPr>
              <p:nvPr/>
            </p:nvSpPr>
            <p:spPr>
              <a:xfrm>
                <a:off x="6008500" y="3558777"/>
                <a:ext cx="1040798" cy="369332"/>
              </a:xfrm>
              <a:prstGeom prst="rect">
                <a:avLst/>
              </a:prstGeom>
              <a:blipFill>
                <a:blip r:embed="rId7"/>
                <a:stretch>
                  <a:fillRect l="-18293" t="-23333" r="-6098" b="-46667"/>
                </a:stretch>
              </a:blipFill>
            </p:spPr>
            <p:txBody>
              <a:bodyPr/>
              <a:lstStyle/>
              <a:p>
                <a:r>
                  <a:rPr lang="zh-CN" altLang="en-US">
                    <a:noFill/>
                  </a:rPr>
                  <a:t> </a:t>
                </a:r>
              </a:p>
            </p:txBody>
          </p:sp>
        </mc:Fallback>
      </mc:AlternateContent>
      <p:sp>
        <p:nvSpPr>
          <p:cNvPr id="119" name="矩形 118">
            <a:extLst>
              <a:ext uri="{FF2B5EF4-FFF2-40B4-BE49-F238E27FC236}">
                <a16:creationId xmlns:a16="http://schemas.microsoft.com/office/drawing/2014/main" id="{BF546CB4-0427-46B0-A581-0B76E605024B}"/>
              </a:ext>
            </a:extLst>
          </p:cNvPr>
          <p:cNvSpPr/>
          <p:nvPr/>
        </p:nvSpPr>
        <p:spPr>
          <a:xfrm>
            <a:off x="5820563" y="2599017"/>
            <a:ext cx="1781629" cy="646331"/>
          </a:xfrm>
          <a:prstGeom prst="rect">
            <a:avLst/>
          </a:prstGeom>
        </p:spPr>
        <p:txBody>
          <a:bodyPr wrap="square">
            <a:spAutoFit/>
          </a:bodyPr>
          <a:lstStyle/>
          <a:p>
            <a:r>
              <a:rPr lang="en-US" altLang="zh-TW" dirty="0"/>
              <a:t>https://arxiv.org/abs/1607.06450</a:t>
            </a:r>
            <a:endParaRPr lang="zh-TW" altLang="en-US" dirty="0"/>
          </a:p>
        </p:txBody>
      </p:sp>
      <p:sp>
        <p:nvSpPr>
          <p:cNvPr id="124" name="文字方塊 123">
            <a:extLst>
              <a:ext uri="{FF2B5EF4-FFF2-40B4-BE49-F238E27FC236}">
                <a16:creationId xmlns:a16="http://schemas.microsoft.com/office/drawing/2014/main" id="{E890D8B5-2C59-41B9-A0A5-4B4EB45BEFDB}"/>
              </a:ext>
            </a:extLst>
          </p:cNvPr>
          <p:cNvSpPr txBox="1"/>
          <p:nvPr/>
        </p:nvSpPr>
        <p:spPr>
          <a:xfrm>
            <a:off x="5789946" y="1940041"/>
            <a:ext cx="2355517" cy="461665"/>
          </a:xfrm>
          <a:prstGeom prst="rect">
            <a:avLst/>
          </a:prstGeom>
          <a:noFill/>
        </p:spPr>
        <p:txBody>
          <a:bodyPr wrap="square" rtlCol="0">
            <a:spAutoFit/>
          </a:bodyPr>
          <a:lstStyle/>
          <a:p>
            <a:r>
              <a:rPr lang="en-US" altLang="zh-TW" sz="2400" dirty="0"/>
              <a:t>Layer Norm</a:t>
            </a:r>
            <a:endParaRPr lang="zh-TW" altLang="en-US" sz="2400" dirty="0"/>
          </a:p>
        </p:txBody>
      </p:sp>
      <mc:AlternateContent xmlns:mc="http://schemas.openxmlformats.org/markup-compatibility/2006" xmlns:a14="http://schemas.microsoft.com/office/drawing/2010/main">
        <mc:Choice Requires="a14">
          <p:sp>
            <p:nvSpPr>
              <p:cNvPr id="125" name="文字方塊 124">
                <a:extLst>
                  <a:ext uri="{FF2B5EF4-FFF2-40B4-BE49-F238E27FC236}">
                    <a16:creationId xmlns:a16="http://schemas.microsoft.com/office/drawing/2014/main" id="{ED3CAD7E-F27C-45F6-9EF5-444F38595024}"/>
                  </a:ext>
                </a:extLst>
              </p:cNvPr>
              <p:cNvSpPr txBox="1"/>
              <p:nvPr/>
            </p:nvSpPr>
            <p:spPr>
              <a:xfrm>
                <a:off x="5791187" y="1090806"/>
                <a:ext cx="1631216" cy="6324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𝑥</m:t>
                          </m:r>
                        </m:e>
                        <m:sub>
                          <m:r>
                            <a:rPr lang="en-US" altLang="zh-TW" sz="2400" i="1">
                              <a:latin typeface="Cambria Math" panose="02040503050406030204" pitchFamily="18" charset="0"/>
                            </a:rPr>
                            <m:t>𝑖</m:t>
                          </m:r>
                        </m:sub>
                        <m:sup>
                          <m:r>
                            <a:rPr lang="en-US" altLang="zh-TW" sz="2400" i="1">
                              <a:latin typeface="Cambria Math" panose="02040503050406030204" pitchFamily="18" charset="0"/>
                            </a:rPr>
                            <m:t>′</m:t>
                          </m:r>
                        </m:sup>
                      </m:sSubSup>
                      <m:r>
                        <a:rPr lang="en-US" altLang="zh-TW" sz="2400" i="1">
                          <a:latin typeface="Cambria Math" panose="02040503050406030204" pitchFamily="18" charset="0"/>
                        </a:rPr>
                        <m:t>=</m:t>
                      </m:r>
                      <m:f>
                        <m:fPr>
                          <m:ctrlPr>
                            <a:rPr lang="en-US" altLang="zh-TW" sz="2400" i="1">
                              <a:latin typeface="Cambria Math" panose="02040503050406030204" pitchFamily="18" charset="0"/>
                            </a:rPr>
                          </m:ctrlPr>
                        </m:fPr>
                        <m:num>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𝑖</m:t>
                              </m:r>
                            </m:sub>
                          </m:sSub>
                          <m:r>
                            <a:rPr lang="en-US" altLang="zh-TW" sz="2400" i="1">
                              <a:latin typeface="Cambria Math" panose="02040503050406030204" pitchFamily="18" charset="0"/>
                            </a:rPr>
                            <m:t>−</m:t>
                          </m:r>
                          <m:r>
                            <a:rPr lang="en-US" altLang="zh-TW" sz="2400" i="1">
                              <a:latin typeface="Cambria Math" panose="02040503050406030204" pitchFamily="18" charset="0"/>
                            </a:rPr>
                            <m:t>𝑚</m:t>
                          </m:r>
                        </m:num>
                        <m:den>
                          <m:r>
                            <a:rPr lang="zh-TW" altLang="en-US" sz="2400" i="1">
                              <a:latin typeface="Cambria Math" panose="02040503050406030204" pitchFamily="18" charset="0"/>
                            </a:rPr>
                            <m:t>𝜎</m:t>
                          </m:r>
                        </m:den>
                      </m:f>
                    </m:oMath>
                  </m:oMathPara>
                </a14:m>
                <a:endParaRPr lang="zh-TW" altLang="en-US" sz="2400" dirty="0"/>
              </a:p>
            </p:txBody>
          </p:sp>
        </mc:Choice>
        <mc:Fallback xmlns="">
          <p:sp>
            <p:nvSpPr>
              <p:cNvPr id="125" name="文字方塊 124">
                <a:extLst>
                  <a:ext uri="{FF2B5EF4-FFF2-40B4-BE49-F238E27FC236}">
                    <a16:creationId xmlns:a16="http://schemas.microsoft.com/office/drawing/2014/main" id="{ED3CAD7E-F27C-45F6-9EF5-444F38595024}"/>
                  </a:ext>
                </a:extLst>
              </p:cNvPr>
              <p:cNvSpPr txBox="1">
                <a:spLocks noRot="1" noChangeAspect="1" noMove="1" noResize="1" noEditPoints="1" noAdjustHandles="1" noChangeArrowheads="1" noChangeShapeType="1" noTextEdit="1"/>
              </p:cNvSpPr>
              <p:nvPr/>
            </p:nvSpPr>
            <p:spPr>
              <a:xfrm>
                <a:off x="5791187" y="1090806"/>
                <a:ext cx="1631216" cy="632481"/>
              </a:xfrm>
              <a:prstGeom prst="rect">
                <a:avLst/>
              </a:prstGeom>
              <a:blipFill>
                <a:blip r:embed="rId8"/>
                <a:stretch>
                  <a:fillRect l="-2326" r="-1550" b="-98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6" name="文字方塊 125">
                <a:extLst>
                  <a:ext uri="{FF2B5EF4-FFF2-40B4-BE49-F238E27FC236}">
                    <a16:creationId xmlns:a16="http://schemas.microsoft.com/office/drawing/2014/main" id="{C4D8664D-0EAD-47CA-94FE-A3AD490A453E}"/>
                  </a:ext>
                </a:extLst>
              </p:cNvPr>
              <p:cNvSpPr txBox="1"/>
              <p:nvPr/>
            </p:nvSpPr>
            <p:spPr>
              <a:xfrm>
                <a:off x="6001225" y="3974693"/>
                <a:ext cx="1540389" cy="738664"/>
              </a:xfrm>
              <a:prstGeom prst="rect">
                <a:avLst/>
              </a:prstGeom>
              <a:noFill/>
            </p:spPr>
            <p:txBody>
              <a:bodyPr wrap="square" lIns="0" tIns="0" rIns="0" bIns="0" rtlCol="0">
                <a:spAutoFit/>
              </a:bodyPr>
              <a:lstStyle/>
              <a:p>
                <a:r>
                  <a:rPr lang="en-US" altLang="zh-TW" sz="2400" dirty="0"/>
                  <a:t>standard deviation </a:t>
                </a:r>
                <a14:m>
                  <m:oMath xmlns:m="http://schemas.openxmlformats.org/officeDocument/2006/math">
                    <m:r>
                      <a:rPr lang="zh-TW" altLang="en-US" sz="2400" i="1">
                        <a:latin typeface="Cambria Math" panose="02040503050406030204" pitchFamily="18" charset="0"/>
                      </a:rPr>
                      <m:t>𝜎</m:t>
                    </m:r>
                  </m:oMath>
                </a14:m>
                <a:endParaRPr lang="zh-TW" altLang="en-US" sz="2400" dirty="0"/>
              </a:p>
            </p:txBody>
          </p:sp>
        </mc:Choice>
        <mc:Fallback xmlns="">
          <p:sp>
            <p:nvSpPr>
              <p:cNvPr id="126" name="文字方塊 125">
                <a:extLst>
                  <a:ext uri="{FF2B5EF4-FFF2-40B4-BE49-F238E27FC236}">
                    <a16:creationId xmlns:a16="http://schemas.microsoft.com/office/drawing/2014/main" id="{C4D8664D-0EAD-47CA-94FE-A3AD490A453E}"/>
                  </a:ext>
                </a:extLst>
              </p:cNvPr>
              <p:cNvSpPr txBox="1">
                <a:spLocks noRot="1" noChangeAspect="1" noMove="1" noResize="1" noEditPoints="1" noAdjustHandles="1" noChangeArrowheads="1" noChangeShapeType="1" noTextEdit="1"/>
              </p:cNvSpPr>
              <p:nvPr/>
            </p:nvSpPr>
            <p:spPr>
              <a:xfrm>
                <a:off x="6001225" y="3974693"/>
                <a:ext cx="1540389" cy="738664"/>
              </a:xfrm>
              <a:prstGeom prst="rect">
                <a:avLst/>
              </a:prstGeom>
              <a:blipFill>
                <a:blip r:embed="rId9"/>
                <a:stretch>
                  <a:fillRect l="-12295" t="-11667" b="-21667"/>
                </a:stretch>
              </a:blipFill>
            </p:spPr>
            <p:txBody>
              <a:bodyPr/>
              <a:lstStyle/>
              <a:p>
                <a:r>
                  <a:rPr lang="zh-CN" altLang="en-US">
                    <a:noFill/>
                  </a:rPr>
                  <a:t> </a:t>
                </a:r>
              </a:p>
            </p:txBody>
          </p:sp>
        </mc:Fallback>
      </mc:AlternateContent>
      <p:sp>
        <p:nvSpPr>
          <p:cNvPr id="49" name="右大括弧 48">
            <a:extLst>
              <a:ext uri="{FF2B5EF4-FFF2-40B4-BE49-F238E27FC236}">
                <a16:creationId xmlns:a16="http://schemas.microsoft.com/office/drawing/2014/main" id="{9B345EE1-57CE-482B-9805-7833DCBF6220}"/>
              </a:ext>
            </a:extLst>
          </p:cNvPr>
          <p:cNvSpPr/>
          <p:nvPr/>
        </p:nvSpPr>
        <p:spPr>
          <a:xfrm>
            <a:off x="5538615" y="3087936"/>
            <a:ext cx="251330" cy="1422665"/>
          </a:xfrm>
          <a:prstGeom prst="rightBrace">
            <a:avLst>
              <a:gd name="adj1" fmla="val 47747"/>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128" name="直線單箭頭接點 127">
            <a:extLst>
              <a:ext uri="{FF2B5EF4-FFF2-40B4-BE49-F238E27FC236}">
                <a16:creationId xmlns:a16="http://schemas.microsoft.com/office/drawing/2014/main" id="{A929B9D8-EB3C-43B5-BC9D-29DCFDFA2B61}"/>
              </a:ext>
            </a:extLst>
          </p:cNvPr>
          <p:cNvCxnSpPr>
            <a:cxnSpLocks/>
          </p:cNvCxnSpPr>
          <p:nvPr/>
        </p:nvCxnSpPr>
        <p:spPr>
          <a:xfrm flipH="1" flipV="1">
            <a:off x="5172642" y="3166669"/>
            <a:ext cx="0" cy="25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128">
            <a:extLst>
              <a:ext uri="{FF2B5EF4-FFF2-40B4-BE49-F238E27FC236}">
                <a16:creationId xmlns:a16="http://schemas.microsoft.com/office/drawing/2014/main" id="{5C10AC19-46F6-423C-89FB-5B37CAF1520F}"/>
              </a:ext>
            </a:extLst>
          </p:cNvPr>
          <p:cNvCxnSpPr>
            <a:cxnSpLocks/>
          </p:cNvCxnSpPr>
          <p:nvPr/>
        </p:nvCxnSpPr>
        <p:spPr>
          <a:xfrm flipH="1" flipV="1">
            <a:off x="5165214" y="2425821"/>
            <a:ext cx="0" cy="252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矩形: 圓角 49">
            <a:extLst>
              <a:ext uri="{FF2B5EF4-FFF2-40B4-BE49-F238E27FC236}">
                <a16:creationId xmlns:a16="http://schemas.microsoft.com/office/drawing/2014/main" id="{83B3BBE4-56D8-4E2C-91B9-F80FB5948DD4}"/>
              </a:ext>
            </a:extLst>
          </p:cNvPr>
          <p:cNvSpPr/>
          <p:nvPr/>
        </p:nvSpPr>
        <p:spPr>
          <a:xfrm>
            <a:off x="4478300" y="956930"/>
            <a:ext cx="3300225" cy="383142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0" name="矩形: 圓角 129">
            <a:extLst>
              <a:ext uri="{FF2B5EF4-FFF2-40B4-BE49-F238E27FC236}">
                <a16:creationId xmlns:a16="http://schemas.microsoft.com/office/drawing/2014/main" id="{119B4894-5228-4D80-8134-49713E94F26D}"/>
              </a:ext>
            </a:extLst>
          </p:cNvPr>
          <p:cNvSpPr/>
          <p:nvPr/>
        </p:nvSpPr>
        <p:spPr>
          <a:xfrm>
            <a:off x="8891376" y="1653706"/>
            <a:ext cx="251330" cy="669609"/>
          </a:xfrm>
          <a:prstGeom prst="roundRect">
            <a:avLst/>
          </a:prstGeom>
          <a:ln w="38100">
            <a:solidFill>
              <a:srgbClr val="00B050"/>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132" name="文字方塊 131">
            <a:extLst>
              <a:ext uri="{FF2B5EF4-FFF2-40B4-BE49-F238E27FC236}">
                <a16:creationId xmlns:a16="http://schemas.microsoft.com/office/drawing/2014/main" id="{6530BDA4-201F-4E8F-8EB8-BC90F842755E}"/>
              </a:ext>
            </a:extLst>
          </p:cNvPr>
          <p:cNvSpPr txBox="1"/>
          <p:nvPr/>
        </p:nvSpPr>
        <p:spPr>
          <a:xfrm>
            <a:off x="8749492" y="2525183"/>
            <a:ext cx="569832" cy="523220"/>
          </a:xfrm>
          <a:prstGeom prst="rect">
            <a:avLst/>
          </a:prstGeom>
          <a:noFill/>
        </p:spPr>
        <p:txBody>
          <a:bodyPr wrap="square" rtlCol="0">
            <a:spAutoFit/>
          </a:bodyPr>
          <a:lstStyle/>
          <a:p>
            <a:pPr algn="ctr"/>
            <a:r>
              <a:rPr lang="en-US" altLang="zh-TW" sz="2800" b="1" dirty="0"/>
              <a:t>+</a:t>
            </a:r>
            <a:endParaRPr lang="zh-TW" altLang="en-US" sz="2800" b="1" dirty="0"/>
          </a:p>
        </p:txBody>
      </p:sp>
      <mc:AlternateContent xmlns:mc="http://schemas.openxmlformats.org/markup-compatibility/2006" xmlns:a14="http://schemas.microsoft.com/office/drawing/2010/main">
        <mc:Choice Requires="a14">
          <p:sp>
            <p:nvSpPr>
              <p:cNvPr id="52" name="文字方塊 51">
                <a:extLst>
                  <a:ext uri="{FF2B5EF4-FFF2-40B4-BE49-F238E27FC236}">
                    <a16:creationId xmlns:a16="http://schemas.microsoft.com/office/drawing/2014/main" id="{90642AD1-A8C7-479E-A4B0-82137D5B6F63}"/>
                  </a:ext>
                </a:extLst>
              </p:cNvPr>
              <p:cNvSpPr txBox="1"/>
              <p:nvPr/>
            </p:nvSpPr>
            <p:spPr>
              <a:xfrm>
                <a:off x="3478702" y="3825139"/>
                <a:ext cx="405973" cy="461665"/>
              </a:xfrm>
              <a:prstGeom prst="rect">
                <a:avLst/>
              </a:prstGeom>
              <a:noFill/>
            </p:spPr>
            <p:txBody>
              <a:bodyPr wrap="square" rtlCol="0">
                <a:spAutoFit/>
              </a:bodyPr>
              <a:lstStyle/>
              <a:p>
                <a:pPr/>
                <a14:m>
                  <m:oMathPara xmlns:m="http://schemas.openxmlformats.org/officeDocument/2006/math">
                    <m:oMathParaPr>
                      <m:jc m:val="right"/>
                    </m:oMathParaPr>
                    <m:oMath xmlns:m="http://schemas.openxmlformats.org/officeDocument/2006/math">
                      <m:r>
                        <a:rPr lang="en-US" altLang="zh-TW" sz="2400" b="1" i="1">
                          <a:latin typeface="Cambria Math" panose="02040503050406030204" pitchFamily="18" charset="0"/>
                        </a:rPr>
                        <m:t>𝒂</m:t>
                      </m:r>
                    </m:oMath>
                  </m:oMathPara>
                </a14:m>
                <a:endParaRPr lang="zh-TW" altLang="en-US" sz="2400" b="1" dirty="0"/>
              </a:p>
            </p:txBody>
          </p:sp>
        </mc:Choice>
        <mc:Fallback xmlns="">
          <p:sp>
            <p:nvSpPr>
              <p:cNvPr id="52" name="文字方塊 51">
                <a:extLst>
                  <a:ext uri="{FF2B5EF4-FFF2-40B4-BE49-F238E27FC236}">
                    <a16:creationId xmlns:a16="http://schemas.microsoft.com/office/drawing/2014/main" id="{90642AD1-A8C7-479E-A4B0-82137D5B6F63}"/>
                  </a:ext>
                </a:extLst>
              </p:cNvPr>
              <p:cNvSpPr txBox="1">
                <a:spLocks noRot="1" noChangeAspect="1" noMove="1" noResize="1" noEditPoints="1" noAdjustHandles="1" noChangeArrowheads="1" noChangeShapeType="1" noTextEdit="1"/>
              </p:cNvSpPr>
              <p:nvPr/>
            </p:nvSpPr>
            <p:spPr>
              <a:xfrm>
                <a:off x="3478702" y="3825139"/>
                <a:ext cx="405973" cy="461665"/>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1" name="文字方塊 140">
                <a:extLst>
                  <a:ext uri="{FF2B5EF4-FFF2-40B4-BE49-F238E27FC236}">
                    <a16:creationId xmlns:a16="http://schemas.microsoft.com/office/drawing/2014/main" id="{7FD36593-8865-44C3-9C4D-698FE1ED3F35}"/>
                  </a:ext>
                </a:extLst>
              </p:cNvPr>
              <p:cNvSpPr txBox="1"/>
              <p:nvPr/>
            </p:nvSpPr>
            <p:spPr>
              <a:xfrm>
                <a:off x="2116470" y="3863856"/>
                <a:ext cx="405973" cy="461665"/>
              </a:xfrm>
              <a:prstGeom prst="rect">
                <a:avLst/>
              </a:prstGeom>
              <a:noFill/>
            </p:spPr>
            <p:txBody>
              <a:bodyPr wrap="square" rtlCol="0">
                <a:spAutoFit/>
              </a:bodyPr>
              <a:lstStyle/>
              <a:p>
                <a:pPr/>
                <a14:m>
                  <m:oMathPara xmlns:m="http://schemas.openxmlformats.org/officeDocument/2006/math">
                    <m:oMathParaPr>
                      <m:jc m:val="right"/>
                    </m:oMathParaPr>
                    <m:oMath xmlns:m="http://schemas.openxmlformats.org/officeDocument/2006/math">
                      <m:r>
                        <a:rPr lang="en-US" altLang="zh-TW" sz="2400" b="1" i="1">
                          <a:latin typeface="Cambria Math" panose="02040503050406030204" pitchFamily="18" charset="0"/>
                        </a:rPr>
                        <m:t>𝒃</m:t>
                      </m:r>
                    </m:oMath>
                  </m:oMathPara>
                </a14:m>
                <a:endParaRPr lang="zh-TW" altLang="en-US" sz="2400" b="1" dirty="0"/>
              </a:p>
            </p:txBody>
          </p:sp>
        </mc:Choice>
        <mc:Fallback xmlns="">
          <p:sp>
            <p:nvSpPr>
              <p:cNvPr id="141" name="文字方塊 140">
                <a:extLst>
                  <a:ext uri="{FF2B5EF4-FFF2-40B4-BE49-F238E27FC236}">
                    <a16:creationId xmlns:a16="http://schemas.microsoft.com/office/drawing/2014/main" id="{7FD36593-8865-44C3-9C4D-698FE1ED3F35}"/>
                  </a:ext>
                </a:extLst>
              </p:cNvPr>
              <p:cNvSpPr txBox="1">
                <a:spLocks noRot="1" noChangeAspect="1" noMove="1" noResize="1" noEditPoints="1" noAdjustHandles="1" noChangeArrowheads="1" noChangeShapeType="1" noTextEdit="1"/>
              </p:cNvSpPr>
              <p:nvPr/>
            </p:nvSpPr>
            <p:spPr>
              <a:xfrm>
                <a:off x="2116470" y="3863856"/>
                <a:ext cx="405973" cy="461665"/>
              </a:xfrm>
              <a:prstGeom prst="rect">
                <a:avLst/>
              </a:prstGeom>
              <a:blipFill>
                <a:blip r:embed="rId11"/>
                <a:stretch>
                  <a:fillRect r="-60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2" name="文字方塊 141">
                <a:extLst>
                  <a:ext uri="{FF2B5EF4-FFF2-40B4-BE49-F238E27FC236}">
                    <a16:creationId xmlns:a16="http://schemas.microsoft.com/office/drawing/2014/main" id="{CDFB1D8E-BBC7-4F5F-AD95-0B866A9023D8}"/>
                  </a:ext>
                </a:extLst>
              </p:cNvPr>
              <p:cNvSpPr txBox="1"/>
              <p:nvPr/>
            </p:nvSpPr>
            <p:spPr>
              <a:xfrm>
                <a:off x="3161344" y="2941526"/>
                <a:ext cx="934372" cy="461665"/>
              </a:xfrm>
              <a:prstGeom prst="rect">
                <a:avLst/>
              </a:prstGeom>
              <a:noFill/>
            </p:spPr>
            <p:txBody>
              <a:bodyPr wrap="square" rtlCol="0">
                <a:spAutoFit/>
              </a:bodyPr>
              <a:lstStyle/>
              <a:p>
                <a:pPr/>
                <a14:m>
                  <m:oMathPara xmlns:m="http://schemas.openxmlformats.org/officeDocument/2006/math">
                    <m:oMathParaPr>
                      <m:jc m:val="right"/>
                    </m:oMathParaPr>
                    <m:oMath xmlns:m="http://schemas.openxmlformats.org/officeDocument/2006/math">
                      <m:r>
                        <a:rPr lang="en-US" altLang="zh-TW" sz="2400" b="1" i="1">
                          <a:latin typeface="Cambria Math" panose="02040503050406030204" pitchFamily="18" charset="0"/>
                        </a:rPr>
                        <m:t>𝒂</m:t>
                      </m:r>
                      <m:r>
                        <a:rPr lang="en-US" altLang="zh-TW" sz="2400" b="1" i="1">
                          <a:latin typeface="Cambria Math" panose="02040503050406030204" pitchFamily="18" charset="0"/>
                        </a:rPr>
                        <m:t>+</m:t>
                      </m:r>
                      <m:r>
                        <a:rPr lang="en-US" altLang="zh-TW" sz="2400" b="1" i="1">
                          <a:latin typeface="Cambria Math" panose="02040503050406030204" pitchFamily="18" charset="0"/>
                        </a:rPr>
                        <m:t>𝒃</m:t>
                      </m:r>
                    </m:oMath>
                  </m:oMathPara>
                </a14:m>
                <a:endParaRPr lang="zh-TW" altLang="en-US" sz="2400" b="1" dirty="0"/>
              </a:p>
            </p:txBody>
          </p:sp>
        </mc:Choice>
        <mc:Fallback xmlns="">
          <p:sp>
            <p:nvSpPr>
              <p:cNvPr id="142" name="文字方塊 141">
                <a:extLst>
                  <a:ext uri="{FF2B5EF4-FFF2-40B4-BE49-F238E27FC236}">
                    <a16:creationId xmlns:a16="http://schemas.microsoft.com/office/drawing/2014/main" id="{CDFB1D8E-BBC7-4F5F-AD95-0B866A9023D8}"/>
                  </a:ext>
                </a:extLst>
              </p:cNvPr>
              <p:cNvSpPr txBox="1">
                <a:spLocks noRot="1" noChangeAspect="1" noMove="1" noResize="1" noEditPoints="1" noAdjustHandles="1" noChangeArrowheads="1" noChangeShapeType="1" noTextEdit="1"/>
              </p:cNvSpPr>
              <p:nvPr/>
            </p:nvSpPr>
            <p:spPr>
              <a:xfrm>
                <a:off x="3161344" y="2941526"/>
                <a:ext cx="934372" cy="461665"/>
              </a:xfrm>
              <a:prstGeom prst="rect">
                <a:avLst/>
              </a:prstGeom>
              <a:blipFill>
                <a:blip r:embed="rId12"/>
                <a:stretch>
                  <a:fillRect r="-1351"/>
                </a:stretch>
              </a:blipFill>
            </p:spPr>
            <p:txBody>
              <a:bodyPr/>
              <a:lstStyle/>
              <a:p>
                <a:r>
                  <a:rPr lang="zh-CN" altLang="en-US">
                    <a:noFill/>
                  </a:rPr>
                  <a:t> </a:t>
                </a:r>
              </a:p>
            </p:txBody>
          </p:sp>
        </mc:Fallback>
      </mc:AlternateContent>
      <p:cxnSp>
        <p:nvCxnSpPr>
          <p:cNvPr id="143" name="直線單箭頭接點 142">
            <a:extLst>
              <a:ext uri="{FF2B5EF4-FFF2-40B4-BE49-F238E27FC236}">
                <a16:creationId xmlns:a16="http://schemas.microsoft.com/office/drawing/2014/main" id="{6F0FD5F0-7A9B-4946-9205-84C906286220}"/>
              </a:ext>
            </a:extLst>
          </p:cNvPr>
          <p:cNvCxnSpPr>
            <a:cxnSpLocks/>
          </p:cNvCxnSpPr>
          <p:nvPr/>
        </p:nvCxnSpPr>
        <p:spPr>
          <a:xfrm flipV="1">
            <a:off x="9457940" y="3800412"/>
            <a:ext cx="0" cy="3145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單箭頭接點 143">
            <a:extLst>
              <a:ext uri="{FF2B5EF4-FFF2-40B4-BE49-F238E27FC236}">
                <a16:creationId xmlns:a16="http://schemas.microsoft.com/office/drawing/2014/main" id="{982E68A5-E2C0-4F46-A7C7-7390DE4A0599}"/>
              </a:ext>
            </a:extLst>
          </p:cNvPr>
          <p:cNvCxnSpPr>
            <a:cxnSpLocks/>
          </p:cNvCxnSpPr>
          <p:nvPr/>
        </p:nvCxnSpPr>
        <p:spPr>
          <a:xfrm flipV="1">
            <a:off x="9455546" y="3142260"/>
            <a:ext cx="0" cy="3145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矩形: 圓角 97">
            <a:extLst>
              <a:ext uri="{FF2B5EF4-FFF2-40B4-BE49-F238E27FC236}">
                <a16:creationId xmlns:a16="http://schemas.microsoft.com/office/drawing/2014/main" id="{5EF5A156-F542-4C95-9067-E39921213674}"/>
              </a:ext>
            </a:extLst>
          </p:cNvPr>
          <p:cNvSpPr/>
          <p:nvPr/>
        </p:nvSpPr>
        <p:spPr>
          <a:xfrm>
            <a:off x="8986694" y="3372203"/>
            <a:ext cx="929528" cy="43867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FC</a:t>
            </a:r>
            <a:endParaRPr lang="zh-TW" altLang="en-US" sz="2400" dirty="0"/>
          </a:p>
        </p:txBody>
      </p:sp>
      <p:cxnSp>
        <p:nvCxnSpPr>
          <p:cNvPr id="149" name="直線單箭頭接點 148">
            <a:extLst>
              <a:ext uri="{FF2B5EF4-FFF2-40B4-BE49-F238E27FC236}">
                <a16:creationId xmlns:a16="http://schemas.microsoft.com/office/drawing/2014/main" id="{0147B09D-44A8-49DE-BDBF-880CC81CBC6E}"/>
              </a:ext>
            </a:extLst>
          </p:cNvPr>
          <p:cNvCxnSpPr>
            <a:cxnSpLocks/>
          </p:cNvCxnSpPr>
          <p:nvPr/>
        </p:nvCxnSpPr>
        <p:spPr>
          <a:xfrm flipH="1">
            <a:off x="8559698" y="4344766"/>
            <a:ext cx="913059"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0" name="直線單箭頭接點 159">
            <a:extLst>
              <a:ext uri="{FF2B5EF4-FFF2-40B4-BE49-F238E27FC236}">
                <a16:creationId xmlns:a16="http://schemas.microsoft.com/office/drawing/2014/main" id="{747AF1C9-485A-4DD2-8BB5-0BD891716A3F}"/>
              </a:ext>
            </a:extLst>
          </p:cNvPr>
          <p:cNvCxnSpPr>
            <a:cxnSpLocks/>
          </p:cNvCxnSpPr>
          <p:nvPr/>
        </p:nvCxnSpPr>
        <p:spPr>
          <a:xfrm flipV="1">
            <a:off x="8576793" y="3118976"/>
            <a:ext cx="0" cy="12276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矩形: 圓角 130">
            <a:extLst>
              <a:ext uri="{FF2B5EF4-FFF2-40B4-BE49-F238E27FC236}">
                <a16:creationId xmlns:a16="http://schemas.microsoft.com/office/drawing/2014/main" id="{C08A6168-9994-4F47-8EC5-BAF6A5AF4826}"/>
              </a:ext>
            </a:extLst>
          </p:cNvPr>
          <p:cNvSpPr/>
          <p:nvPr/>
        </p:nvSpPr>
        <p:spPr>
          <a:xfrm>
            <a:off x="9332275" y="4048063"/>
            <a:ext cx="251330" cy="669609"/>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58" name="文字方塊 57">
            <a:extLst>
              <a:ext uri="{FF2B5EF4-FFF2-40B4-BE49-F238E27FC236}">
                <a16:creationId xmlns:a16="http://schemas.microsoft.com/office/drawing/2014/main" id="{DE92AAAD-D117-42F1-8C2A-2FCBDF76EEF8}"/>
              </a:ext>
            </a:extLst>
          </p:cNvPr>
          <p:cNvSpPr txBox="1"/>
          <p:nvPr/>
        </p:nvSpPr>
        <p:spPr>
          <a:xfrm>
            <a:off x="439580" y="2922766"/>
            <a:ext cx="2438939" cy="461665"/>
          </a:xfrm>
          <a:prstGeom prst="rect">
            <a:avLst/>
          </a:prstGeom>
          <a:noFill/>
        </p:spPr>
        <p:txBody>
          <a:bodyPr wrap="square">
            <a:spAutoFit/>
          </a:bodyPr>
          <a:lstStyle/>
          <a:p>
            <a:pPr algn="r"/>
            <a:r>
              <a:rPr lang="en-US" altLang="zh-TW" sz="2400" dirty="0">
                <a:latin typeface="arial" panose="020B0604020202020204" pitchFamily="34" charset="0"/>
              </a:rPr>
              <a:t>residual</a:t>
            </a:r>
          </a:p>
        </p:txBody>
      </p:sp>
      <p:sp>
        <p:nvSpPr>
          <p:cNvPr id="2" name="投影片編號版面配置區 1">
            <a:extLst>
              <a:ext uri="{FF2B5EF4-FFF2-40B4-BE49-F238E27FC236}">
                <a16:creationId xmlns:a16="http://schemas.microsoft.com/office/drawing/2014/main" id="{71F32C84-0C4B-4232-BB55-5A1E54941DE6}"/>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36</a:t>
            </a:fld>
            <a:endParaRPr lang="zh-TW" altLang="en-US"/>
          </a:p>
        </p:txBody>
      </p:sp>
    </p:spTree>
    <p:extLst>
      <p:ext uri="{BB962C8B-B14F-4D97-AF65-F5344CB8AC3E}">
        <p14:creationId xmlns:p14="http://schemas.microsoft.com/office/powerpoint/2010/main" val="278144980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2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2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9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1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4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4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3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3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04"/>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60"/>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49"/>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108"/>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30"/>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161"/>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12"/>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100"/>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5" grpId="0" animBg="1"/>
      <p:bldP spid="3" grpId="0"/>
      <p:bldP spid="95" grpId="0" animBg="1"/>
      <p:bldP spid="94" grpId="0" animBg="1"/>
      <p:bldP spid="100" grpId="0" animBg="1"/>
      <p:bldP spid="104" grpId="0" animBg="1"/>
      <p:bldP spid="106" grpId="0" animBg="1"/>
      <p:bldP spid="112" grpId="0" animBg="1"/>
      <p:bldP spid="44" grpId="0"/>
      <p:bldP spid="117" grpId="0" animBg="1"/>
      <p:bldP spid="46" grpId="0"/>
      <p:bldP spid="118" grpId="0"/>
      <p:bldP spid="48" grpId="0"/>
      <p:bldP spid="119" grpId="0"/>
      <p:bldP spid="124" grpId="0"/>
      <p:bldP spid="125" grpId="0"/>
      <p:bldP spid="126" grpId="0"/>
      <p:bldP spid="49" grpId="0" animBg="1"/>
      <p:bldP spid="50" grpId="0" animBg="1"/>
      <p:bldP spid="130" grpId="0" animBg="1"/>
      <p:bldP spid="132" grpId="0"/>
      <p:bldP spid="52" grpId="0"/>
      <p:bldP spid="141" grpId="0"/>
      <p:bldP spid="142" grpId="0"/>
      <p:bldP spid="98" grpId="0" animBg="1"/>
      <p:bldP spid="131" grpId="0" animBg="1"/>
      <p:bldP spid="5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6" descr="BERT QA 機器人實戰– 下篇- The coding day 整天打扣">
            <a:extLst>
              <a:ext uri="{FF2B5EF4-FFF2-40B4-BE49-F238E27FC236}">
                <a16:creationId xmlns:a16="http://schemas.microsoft.com/office/drawing/2014/main" id="{CD079CC5-170D-4EB6-AB23-CCE772DD20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9803" y="189607"/>
            <a:ext cx="1925411" cy="2567214"/>
          </a:xfrm>
          <a:prstGeom prst="rect">
            <a:avLst/>
          </a:prstGeom>
          <a:noFill/>
          <a:extLst>
            <a:ext uri="{909E8E84-426E-40DD-AFC4-6F175D3DCCD1}">
              <a14:hiddenFill xmlns:a14="http://schemas.microsoft.com/office/drawing/2010/main">
                <a:solidFill>
                  <a:srgbClr val="FFFFFF"/>
                </a:solidFill>
              </a14:hiddenFill>
            </a:ext>
          </a:extLst>
        </p:spPr>
      </p:pic>
      <p:pic>
        <p:nvPicPr>
          <p:cNvPr id="44" name="圖片 43">
            <a:extLst>
              <a:ext uri="{FF2B5EF4-FFF2-40B4-BE49-F238E27FC236}">
                <a16:creationId xmlns:a16="http://schemas.microsoft.com/office/drawing/2014/main" id="{03AC8EC1-B0A7-4C2B-8CB4-720FC0F00A0E}"/>
              </a:ext>
            </a:extLst>
          </p:cNvPr>
          <p:cNvPicPr>
            <a:picLocks noChangeAspect="1"/>
          </p:cNvPicPr>
          <p:nvPr/>
        </p:nvPicPr>
        <p:blipFill>
          <a:blip r:embed="rId4"/>
          <a:stretch>
            <a:fillRect/>
          </a:stretch>
        </p:blipFill>
        <p:spPr>
          <a:xfrm>
            <a:off x="6430785" y="1962129"/>
            <a:ext cx="2504327" cy="4604108"/>
          </a:xfrm>
          <a:prstGeom prst="rect">
            <a:avLst/>
          </a:prstGeom>
        </p:spPr>
      </p:pic>
      <p:cxnSp>
        <p:nvCxnSpPr>
          <p:cNvPr id="89" name="直線單箭頭接點 88">
            <a:extLst>
              <a:ext uri="{FF2B5EF4-FFF2-40B4-BE49-F238E27FC236}">
                <a16:creationId xmlns:a16="http://schemas.microsoft.com/office/drawing/2014/main" id="{0AFEB835-84D4-4A35-AFA0-5DF492B382C2}"/>
              </a:ext>
            </a:extLst>
          </p:cNvPr>
          <p:cNvCxnSpPr>
            <a:cxnSpLocks/>
          </p:cNvCxnSpPr>
          <p:nvPr/>
        </p:nvCxnSpPr>
        <p:spPr>
          <a:xfrm flipV="1">
            <a:off x="2655852" y="5097091"/>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a:extLst>
              <a:ext uri="{FF2B5EF4-FFF2-40B4-BE49-F238E27FC236}">
                <a16:creationId xmlns:a16="http://schemas.microsoft.com/office/drawing/2014/main" id="{B057698B-8AEF-40FC-9BB8-E770E37A1CD0}"/>
              </a:ext>
            </a:extLst>
          </p:cNvPr>
          <p:cNvCxnSpPr>
            <a:cxnSpLocks/>
          </p:cNvCxnSpPr>
          <p:nvPr/>
        </p:nvCxnSpPr>
        <p:spPr>
          <a:xfrm flipV="1">
            <a:off x="3616774" y="5097091"/>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0CE4951D-59F1-4B8E-B8DE-A5CE7BDEB8F6}"/>
              </a:ext>
            </a:extLst>
          </p:cNvPr>
          <p:cNvCxnSpPr>
            <a:cxnSpLocks/>
          </p:cNvCxnSpPr>
          <p:nvPr/>
        </p:nvCxnSpPr>
        <p:spPr>
          <a:xfrm flipV="1">
            <a:off x="4587322" y="5078204"/>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B08CA36D-2091-4E79-84E2-214BA11AD496}"/>
              </a:ext>
            </a:extLst>
          </p:cNvPr>
          <p:cNvCxnSpPr>
            <a:cxnSpLocks/>
          </p:cNvCxnSpPr>
          <p:nvPr/>
        </p:nvCxnSpPr>
        <p:spPr>
          <a:xfrm flipV="1">
            <a:off x="5577120" y="5078204"/>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B3F80C58-1337-4C12-89B9-6A86FD2B68E1}"/>
              </a:ext>
            </a:extLst>
          </p:cNvPr>
          <p:cNvCxnSpPr>
            <a:cxnSpLocks/>
          </p:cNvCxnSpPr>
          <p:nvPr/>
        </p:nvCxnSpPr>
        <p:spPr>
          <a:xfrm flipV="1">
            <a:off x="2623194" y="3222997"/>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a:extLst>
              <a:ext uri="{FF2B5EF4-FFF2-40B4-BE49-F238E27FC236}">
                <a16:creationId xmlns:a16="http://schemas.microsoft.com/office/drawing/2014/main" id="{3C787169-2892-4351-9121-7F3372D525A2}"/>
              </a:ext>
            </a:extLst>
          </p:cNvPr>
          <p:cNvCxnSpPr>
            <a:cxnSpLocks/>
          </p:cNvCxnSpPr>
          <p:nvPr/>
        </p:nvCxnSpPr>
        <p:spPr>
          <a:xfrm flipV="1">
            <a:off x="3584116" y="3222997"/>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a:extLst>
              <a:ext uri="{FF2B5EF4-FFF2-40B4-BE49-F238E27FC236}">
                <a16:creationId xmlns:a16="http://schemas.microsoft.com/office/drawing/2014/main" id="{37DC5184-8712-4DF4-BBFC-127CB3C2B258}"/>
              </a:ext>
            </a:extLst>
          </p:cNvPr>
          <p:cNvCxnSpPr>
            <a:cxnSpLocks/>
          </p:cNvCxnSpPr>
          <p:nvPr/>
        </p:nvCxnSpPr>
        <p:spPr>
          <a:xfrm flipV="1">
            <a:off x="4554664" y="3204110"/>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a:extLst>
              <a:ext uri="{FF2B5EF4-FFF2-40B4-BE49-F238E27FC236}">
                <a16:creationId xmlns:a16="http://schemas.microsoft.com/office/drawing/2014/main" id="{E6FF8A80-D8DA-4DA0-A419-E582B05BCE21}"/>
              </a:ext>
            </a:extLst>
          </p:cNvPr>
          <p:cNvCxnSpPr>
            <a:cxnSpLocks/>
          </p:cNvCxnSpPr>
          <p:nvPr/>
        </p:nvCxnSpPr>
        <p:spPr>
          <a:xfrm flipV="1">
            <a:off x="5544462" y="3204110"/>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7" name="矩形 106">
            <a:extLst>
              <a:ext uri="{FF2B5EF4-FFF2-40B4-BE49-F238E27FC236}">
                <a16:creationId xmlns:a16="http://schemas.microsoft.com/office/drawing/2014/main" id="{D9507334-42B7-492A-B9E3-E46B9F5C3DCD}"/>
              </a:ext>
            </a:extLst>
          </p:cNvPr>
          <p:cNvSpPr/>
          <p:nvPr/>
        </p:nvSpPr>
        <p:spPr>
          <a:xfrm>
            <a:off x="2442599" y="5711365"/>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108" name="矩形 107">
            <a:extLst>
              <a:ext uri="{FF2B5EF4-FFF2-40B4-BE49-F238E27FC236}">
                <a16:creationId xmlns:a16="http://schemas.microsoft.com/office/drawing/2014/main" id="{A797FBC6-9C2B-427C-9E48-EFEAFE5DCAA5}"/>
              </a:ext>
            </a:extLst>
          </p:cNvPr>
          <p:cNvSpPr/>
          <p:nvPr/>
        </p:nvSpPr>
        <p:spPr>
          <a:xfrm>
            <a:off x="5368434" y="5699249"/>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110" name="文字方塊 109">
            <a:extLst>
              <a:ext uri="{FF2B5EF4-FFF2-40B4-BE49-F238E27FC236}">
                <a16:creationId xmlns:a16="http://schemas.microsoft.com/office/drawing/2014/main" id="{ADDF2134-959F-4922-8686-2C37DF6F48FF}"/>
              </a:ext>
            </a:extLst>
          </p:cNvPr>
          <p:cNvSpPr txBox="1"/>
          <p:nvPr/>
        </p:nvSpPr>
        <p:spPr>
          <a:xfrm>
            <a:off x="2360849" y="5798205"/>
            <a:ext cx="628650" cy="461665"/>
          </a:xfrm>
          <a:prstGeom prst="rect">
            <a:avLst/>
          </a:prstGeom>
          <a:noFill/>
        </p:spPr>
        <p:txBody>
          <a:bodyPr wrap="square" rtlCol="0">
            <a:spAutoFit/>
          </a:bodyPr>
          <a:lstStyle/>
          <a:p>
            <a:pPr algn="ctr"/>
            <a:endParaRPr lang="zh-TW" altLang="en-US" sz="2400" dirty="0"/>
          </a:p>
        </p:txBody>
      </p:sp>
      <p:sp>
        <p:nvSpPr>
          <p:cNvPr id="112" name="文字方塊 111">
            <a:extLst>
              <a:ext uri="{FF2B5EF4-FFF2-40B4-BE49-F238E27FC236}">
                <a16:creationId xmlns:a16="http://schemas.microsoft.com/office/drawing/2014/main" id="{B0B9E5AF-F3D8-427D-8F6E-C04E475B158E}"/>
              </a:ext>
            </a:extLst>
          </p:cNvPr>
          <p:cNvSpPr txBox="1"/>
          <p:nvPr/>
        </p:nvSpPr>
        <p:spPr>
          <a:xfrm>
            <a:off x="5273392" y="5798205"/>
            <a:ext cx="628650" cy="461665"/>
          </a:xfrm>
          <a:prstGeom prst="rect">
            <a:avLst/>
          </a:prstGeom>
          <a:noFill/>
        </p:spPr>
        <p:txBody>
          <a:bodyPr wrap="square" rtlCol="0">
            <a:spAutoFit/>
          </a:bodyPr>
          <a:lstStyle/>
          <a:p>
            <a:pPr algn="ctr"/>
            <a:endParaRPr lang="zh-TW" altLang="en-US" sz="2400" dirty="0"/>
          </a:p>
        </p:txBody>
      </p:sp>
      <p:sp>
        <p:nvSpPr>
          <p:cNvPr id="116" name="矩形 115">
            <a:extLst>
              <a:ext uri="{FF2B5EF4-FFF2-40B4-BE49-F238E27FC236}">
                <a16:creationId xmlns:a16="http://schemas.microsoft.com/office/drawing/2014/main" id="{4752037F-C527-4B9A-9597-EEDF6DA56D56}"/>
              </a:ext>
            </a:extLst>
          </p:cNvPr>
          <p:cNvSpPr/>
          <p:nvPr/>
        </p:nvSpPr>
        <p:spPr>
          <a:xfrm>
            <a:off x="3400229" y="5699249"/>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117" name="文字方塊 116">
            <a:extLst>
              <a:ext uri="{FF2B5EF4-FFF2-40B4-BE49-F238E27FC236}">
                <a16:creationId xmlns:a16="http://schemas.microsoft.com/office/drawing/2014/main" id="{587E8C02-CBC1-472B-A41A-9BFAEF92C300}"/>
              </a:ext>
            </a:extLst>
          </p:cNvPr>
          <p:cNvSpPr txBox="1"/>
          <p:nvPr/>
        </p:nvSpPr>
        <p:spPr>
          <a:xfrm>
            <a:off x="3318479" y="5798205"/>
            <a:ext cx="628650" cy="461665"/>
          </a:xfrm>
          <a:prstGeom prst="rect">
            <a:avLst/>
          </a:prstGeom>
          <a:noFill/>
        </p:spPr>
        <p:txBody>
          <a:bodyPr wrap="square" rtlCol="0">
            <a:spAutoFit/>
          </a:bodyPr>
          <a:lstStyle/>
          <a:p>
            <a:pPr algn="ctr"/>
            <a:endParaRPr lang="zh-TW" altLang="en-US" sz="2400" dirty="0"/>
          </a:p>
        </p:txBody>
      </p:sp>
      <p:sp>
        <p:nvSpPr>
          <p:cNvPr id="118" name="矩形 117">
            <a:extLst>
              <a:ext uri="{FF2B5EF4-FFF2-40B4-BE49-F238E27FC236}">
                <a16:creationId xmlns:a16="http://schemas.microsoft.com/office/drawing/2014/main" id="{72E861FE-6186-4135-A301-979278B25E15}"/>
              </a:ext>
            </a:extLst>
          </p:cNvPr>
          <p:cNvSpPr/>
          <p:nvPr/>
        </p:nvSpPr>
        <p:spPr>
          <a:xfrm>
            <a:off x="4362476" y="5699249"/>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119" name="文字方塊 118">
            <a:extLst>
              <a:ext uri="{FF2B5EF4-FFF2-40B4-BE49-F238E27FC236}">
                <a16:creationId xmlns:a16="http://schemas.microsoft.com/office/drawing/2014/main" id="{F814F91E-8FAF-4575-9A26-B0E24D178D13}"/>
              </a:ext>
            </a:extLst>
          </p:cNvPr>
          <p:cNvSpPr txBox="1"/>
          <p:nvPr/>
        </p:nvSpPr>
        <p:spPr>
          <a:xfrm>
            <a:off x="4274080" y="5798205"/>
            <a:ext cx="628650" cy="461665"/>
          </a:xfrm>
          <a:prstGeom prst="rect">
            <a:avLst/>
          </a:prstGeom>
          <a:noFill/>
        </p:spPr>
        <p:txBody>
          <a:bodyPr wrap="square" rtlCol="0">
            <a:spAutoFit/>
          </a:bodyPr>
          <a:lstStyle/>
          <a:p>
            <a:pPr algn="ctr"/>
            <a:endParaRPr lang="zh-TW" altLang="en-US" sz="2400" dirty="0"/>
          </a:p>
        </p:txBody>
      </p:sp>
      <p:sp>
        <p:nvSpPr>
          <p:cNvPr id="124" name="矩形: 圓角 123">
            <a:extLst>
              <a:ext uri="{FF2B5EF4-FFF2-40B4-BE49-F238E27FC236}">
                <a16:creationId xmlns:a16="http://schemas.microsoft.com/office/drawing/2014/main" id="{31E2E245-31D6-4967-9E15-1C3B57FA6B19}"/>
              </a:ext>
            </a:extLst>
          </p:cNvPr>
          <p:cNvSpPr/>
          <p:nvPr/>
        </p:nvSpPr>
        <p:spPr>
          <a:xfrm>
            <a:off x="2152651" y="3760755"/>
            <a:ext cx="3749387" cy="1291009"/>
          </a:xfrm>
          <a:prstGeom prst="roundRect">
            <a:avLst/>
          </a:prstGeom>
          <a:blipFill>
            <a:blip r:embed="rId5"/>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800" dirty="0"/>
              <a:t>Encoder</a:t>
            </a:r>
            <a:endParaRPr lang="zh-TW" altLang="en-US" sz="2800" dirty="0"/>
          </a:p>
        </p:txBody>
      </p:sp>
      <p:sp>
        <p:nvSpPr>
          <p:cNvPr id="125" name="矩形 124">
            <a:extLst>
              <a:ext uri="{FF2B5EF4-FFF2-40B4-BE49-F238E27FC236}">
                <a16:creationId xmlns:a16="http://schemas.microsoft.com/office/drawing/2014/main" id="{55C1678A-963D-4BCD-983C-69C556FF32E4}"/>
              </a:ext>
            </a:extLst>
          </p:cNvPr>
          <p:cNvSpPr/>
          <p:nvPr/>
        </p:nvSpPr>
        <p:spPr>
          <a:xfrm>
            <a:off x="2405647" y="2582178"/>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26" name="矩形 125">
            <a:extLst>
              <a:ext uri="{FF2B5EF4-FFF2-40B4-BE49-F238E27FC236}">
                <a16:creationId xmlns:a16="http://schemas.microsoft.com/office/drawing/2014/main" id="{635D3CAC-4477-4E2E-B0BC-3C5606108B1B}"/>
              </a:ext>
            </a:extLst>
          </p:cNvPr>
          <p:cNvSpPr/>
          <p:nvPr/>
        </p:nvSpPr>
        <p:spPr>
          <a:xfrm>
            <a:off x="3364572" y="258217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27" name="矩形 126">
            <a:extLst>
              <a:ext uri="{FF2B5EF4-FFF2-40B4-BE49-F238E27FC236}">
                <a16:creationId xmlns:a16="http://schemas.microsoft.com/office/drawing/2014/main" id="{9AC41ED4-5716-4E99-844B-A93B3A965F15}"/>
              </a:ext>
            </a:extLst>
          </p:cNvPr>
          <p:cNvSpPr/>
          <p:nvPr/>
        </p:nvSpPr>
        <p:spPr>
          <a:xfrm>
            <a:off x="4326983" y="258217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28" name="矩形 127">
            <a:extLst>
              <a:ext uri="{FF2B5EF4-FFF2-40B4-BE49-F238E27FC236}">
                <a16:creationId xmlns:a16="http://schemas.microsoft.com/office/drawing/2014/main" id="{A3F6386E-F215-45B4-A36E-71CF2C9DDC1D}"/>
              </a:ext>
            </a:extLst>
          </p:cNvPr>
          <p:cNvSpPr/>
          <p:nvPr/>
        </p:nvSpPr>
        <p:spPr>
          <a:xfrm>
            <a:off x="5311887" y="258217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29" name="文字方塊 128">
                <a:extLst>
                  <a:ext uri="{FF2B5EF4-FFF2-40B4-BE49-F238E27FC236}">
                    <a16:creationId xmlns:a16="http://schemas.microsoft.com/office/drawing/2014/main" id="{EEF92AAA-19E3-49A9-A5C3-C250BE154117}"/>
                  </a:ext>
                </a:extLst>
              </p:cNvPr>
              <p:cNvSpPr txBox="1"/>
              <p:nvPr/>
            </p:nvSpPr>
            <p:spPr>
              <a:xfrm>
                <a:off x="5186882" y="2669672"/>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𝒉</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129" name="文字方塊 128">
                <a:extLst>
                  <a:ext uri="{FF2B5EF4-FFF2-40B4-BE49-F238E27FC236}">
                    <a16:creationId xmlns:a16="http://schemas.microsoft.com/office/drawing/2014/main" id="{EEF92AAA-19E3-49A9-A5C3-C250BE154117}"/>
                  </a:ext>
                </a:extLst>
              </p:cNvPr>
              <p:cNvSpPr txBox="1">
                <a:spLocks noRot="1" noChangeAspect="1" noMove="1" noResize="1" noEditPoints="1" noAdjustHandles="1" noChangeArrowheads="1" noChangeShapeType="1" noTextEdit="1"/>
              </p:cNvSpPr>
              <p:nvPr/>
            </p:nvSpPr>
            <p:spPr>
              <a:xfrm>
                <a:off x="5186882" y="2669672"/>
                <a:ext cx="715161" cy="46897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0" name="文字方塊 129">
                <a:extLst>
                  <a:ext uri="{FF2B5EF4-FFF2-40B4-BE49-F238E27FC236}">
                    <a16:creationId xmlns:a16="http://schemas.microsoft.com/office/drawing/2014/main" id="{02A40736-D1D4-44E1-A958-4AEFC6C97762}"/>
                  </a:ext>
                </a:extLst>
              </p:cNvPr>
              <p:cNvSpPr txBox="1"/>
              <p:nvPr/>
            </p:nvSpPr>
            <p:spPr>
              <a:xfrm>
                <a:off x="4210683" y="2677083"/>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𝒉</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130" name="文字方塊 129">
                <a:extLst>
                  <a:ext uri="{FF2B5EF4-FFF2-40B4-BE49-F238E27FC236}">
                    <a16:creationId xmlns:a16="http://schemas.microsoft.com/office/drawing/2014/main" id="{02A40736-D1D4-44E1-A958-4AEFC6C97762}"/>
                  </a:ext>
                </a:extLst>
              </p:cNvPr>
              <p:cNvSpPr txBox="1">
                <a:spLocks noRot="1" noChangeAspect="1" noMove="1" noResize="1" noEditPoints="1" noAdjustHandles="1" noChangeArrowheads="1" noChangeShapeType="1" noTextEdit="1"/>
              </p:cNvSpPr>
              <p:nvPr/>
            </p:nvSpPr>
            <p:spPr>
              <a:xfrm>
                <a:off x="4210683" y="2677083"/>
                <a:ext cx="715161" cy="47000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1" name="文字方塊 130">
                <a:extLst>
                  <a:ext uri="{FF2B5EF4-FFF2-40B4-BE49-F238E27FC236}">
                    <a16:creationId xmlns:a16="http://schemas.microsoft.com/office/drawing/2014/main" id="{194CA061-029C-49F3-B741-0B90C5FE4152}"/>
                  </a:ext>
                </a:extLst>
              </p:cNvPr>
              <p:cNvSpPr txBox="1"/>
              <p:nvPr/>
            </p:nvSpPr>
            <p:spPr>
              <a:xfrm>
                <a:off x="3248272" y="2696418"/>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𝒉</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131" name="文字方塊 130">
                <a:extLst>
                  <a:ext uri="{FF2B5EF4-FFF2-40B4-BE49-F238E27FC236}">
                    <a16:creationId xmlns:a16="http://schemas.microsoft.com/office/drawing/2014/main" id="{194CA061-029C-49F3-B741-0B90C5FE4152}"/>
                  </a:ext>
                </a:extLst>
              </p:cNvPr>
              <p:cNvSpPr txBox="1">
                <a:spLocks noRot="1" noChangeAspect="1" noMove="1" noResize="1" noEditPoints="1" noAdjustHandles="1" noChangeArrowheads="1" noChangeShapeType="1" noTextEdit="1"/>
              </p:cNvSpPr>
              <p:nvPr/>
            </p:nvSpPr>
            <p:spPr>
              <a:xfrm>
                <a:off x="3248272" y="2696418"/>
                <a:ext cx="715161" cy="47000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2" name="文字方塊 131">
                <a:extLst>
                  <a:ext uri="{FF2B5EF4-FFF2-40B4-BE49-F238E27FC236}">
                    <a16:creationId xmlns:a16="http://schemas.microsoft.com/office/drawing/2014/main" id="{B35CF155-ED08-4E74-A145-7547A58AA4D1}"/>
                  </a:ext>
                </a:extLst>
              </p:cNvPr>
              <p:cNvSpPr txBox="1"/>
              <p:nvPr/>
            </p:nvSpPr>
            <p:spPr>
              <a:xfrm>
                <a:off x="2308139" y="2651436"/>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𝒉</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132" name="文字方塊 131">
                <a:extLst>
                  <a:ext uri="{FF2B5EF4-FFF2-40B4-BE49-F238E27FC236}">
                    <a16:creationId xmlns:a16="http://schemas.microsoft.com/office/drawing/2014/main" id="{B35CF155-ED08-4E74-A145-7547A58AA4D1}"/>
                  </a:ext>
                </a:extLst>
              </p:cNvPr>
              <p:cNvSpPr txBox="1">
                <a:spLocks noRot="1" noChangeAspect="1" noMove="1" noResize="1" noEditPoints="1" noAdjustHandles="1" noChangeArrowheads="1" noChangeShapeType="1" noTextEdit="1"/>
              </p:cNvSpPr>
              <p:nvPr/>
            </p:nvSpPr>
            <p:spPr>
              <a:xfrm>
                <a:off x="2308139" y="2651436"/>
                <a:ext cx="715161" cy="47000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1" name="文字方塊 140">
                <a:extLst>
                  <a:ext uri="{FF2B5EF4-FFF2-40B4-BE49-F238E27FC236}">
                    <a16:creationId xmlns:a16="http://schemas.microsoft.com/office/drawing/2014/main" id="{710E2E56-669F-4B0B-95C4-ADB0950D0F0A}"/>
                  </a:ext>
                </a:extLst>
              </p:cNvPr>
              <p:cNvSpPr txBox="1"/>
              <p:nvPr/>
            </p:nvSpPr>
            <p:spPr>
              <a:xfrm>
                <a:off x="5273393" y="5817092"/>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141" name="文字方塊 140">
                <a:extLst>
                  <a:ext uri="{FF2B5EF4-FFF2-40B4-BE49-F238E27FC236}">
                    <a16:creationId xmlns:a16="http://schemas.microsoft.com/office/drawing/2014/main" id="{710E2E56-669F-4B0B-95C4-ADB0950D0F0A}"/>
                  </a:ext>
                </a:extLst>
              </p:cNvPr>
              <p:cNvSpPr txBox="1">
                <a:spLocks noRot="1" noChangeAspect="1" noMove="1" noResize="1" noEditPoints="1" noAdjustHandles="1" noChangeArrowheads="1" noChangeShapeType="1" noTextEdit="1"/>
              </p:cNvSpPr>
              <p:nvPr/>
            </p:nvSpPr>
            <p:spPr>
              <a:xfrm>
                <a:off x="5273393" y="5817092"/>
                <a:ext cx="715161" cy="468975"/>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2" name="文字方塊 141">
                <a:extLst>
                  <a:ext uri="{FF2B5EF4-FFF2-40B4-BE49-F238E27FC236}">
                    <a16:creationId xmlns:a16="http://schemas.microsoft.com/office/drawing/2014/main" id="{3CEC5736-BF10-44AE-905A-1337ABA60A1F}"/>
                  </a:ext>
                </a:extLst>
              </p:cNvPr>
              <p:cNvSpPr txBox="1"/>
              <p:nvPr/>
            </p:nvSpPr>
            <p:spPr>
              <a:xfrm>
                <a:off x="4297194" y="5817091"/>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142" name="文字方塊 141">
                <a:extLst>
                  <a:ext uri="{FF2B5EF4-FFF2-40B4-BE49-F238E27FC236}">
                    <a16:creationId xmlns:a16="http://schemas.microsoft.com/office/drawing/2014/main" id="{3CEC5736-BF10-44AE-905A-1337ABA60A1F}"/>
                  </a:ext>
                </a:extLst>
              </p:cNvPr>
              <p:cNvSpPr txBox="1">
                <a:spLocks noRot="1" noChangeAspect="1" noMove="1" noResize="1" noEditPoints="1" noAdjustHandles="1" noChangeArrowheads="1" noChangeShapeType="1" noTextEdit="1"/>
              </p:cNvSpPr>
              <p:nvPr/>
            </p:nvSpPr>
            <p:spPr>
              <a:xfrm>
                <a:off x="4297194" y="5817091"/>
                <a:ext cx="715161" cy="47000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3" name="文字方塊 142">
                <a:extLst>
                  <a:ext uri="{FF2B5EF4-FFF2-40B4-BE49-F238E27FC236}">
                    <a16:creationId xmlns:a16="http://schemas.microsoft.com/office/drawing/2014/main" id="{A7A92FDA-6D30-4445-B653-204D274771DC}"/>
                  </a:ext>
                </a:extLst>
              </p:cNvPr>
              <p:cNvSpPr txBox="1"/>
              <p:nvPr/>
            </p:nvSpPr>
            <p:spPr>
              <a:xfrm>
                <a:off x="3321531" y="5817091"/>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143" name="文字方塊 142">
                <a:extLst>
                  <a:ext uri="{FF2B5EF4-FFF2-40B4-BE49-F238E27FC236}">
                    <a16:creationId xmlns:a16="http://schemas.microsoft.com/office/drawing/2014/main" id="{A7A92FDA-6D30-4445-B653-204D274771DC}"/>
                  </a:ext>
                </a:extLst>
              </p:cNvPr>
              <p:cNvSpPr txBox="1">
                <a:spLocks noRot="1" noChangeAspect="1" noMove="1" noResize="1" noEditPoints="1" noAdjustHandles="1" noChangeArrowheads="1" noChangeShapeType="1" noTextEdit="1"/>
              </p:cNvSpPr>
              <p:nvPr/>
            </p:nvSpPr>
            <p:spPr>
              <a:xfrm>
                <a:off x="3321531" y="5817091"/>
                <a:ext cx="715161" cy="47000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4" name="文字方塊 143">
                <a:extLst>
                  <a:ext uri="{FF2B5EF4-FFF2-40B4-BE49-F238E27FC236}">
                    <a16:creationId xmlns:a16="http://schemas.microsoft.com/office/drawing/2014/main" id="{1897933B-B80F-459D-BF85-2FEE14A6ED2B}"/>
                  </a:ext>
                </a:extLst>
              </p:cNvPr>
              <p:cNvSpPr txBox="1"/>
              <p:nvPr/>
            </p:nvSpPr>
            <p:spPr>
              <a:xfrm>
                <a:off x="2368146" y="5817091"/>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𝒙</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144" name="文字方塊 143">
                <a:extLst>
                  <a:ext uri="{FF2B5EF4-FFF2-40B4-BE49-F238E27FC236}">
                    <a16:creationId xmlns:a16="http://schemas.microsoft.com/office/drawing/2014/main" id="{1897933B-B80F-459D-BF85-2FEE14A6ED2B}"/>
                  </a:ext>
                </a:extLst>
              </p:cNvPr>
              <p:cNvSpPr txBox="1">
                <a:spLocks noRot="1" noChangeAspect="1" noMove="1" noResize="1" noEditPoints="1" noAdjustHandles="1" noChangeArrowheads="1" noChangeShapeType="1" noTextEdit="1"/>
              </p:cNvSpPr>
              <p:nvPr/>
            </p:nvSpPr>
            <p:spPr>
              <a:xfrm>
                <a:off x="2368146" y="5817091"/>
                <a:ext cx="715161" cy="470000"/>
              </a:xfrm>
              <a:prstGeom prst="rect">
                <a:avLst/>
              </a:prstGeom>
              <a:blipFill>
                <a:blip r:embed="rId13"/>
                <a:stretch>
                  <a:fillRect/>
                </a:stretch>
              </a:blipFill>
            </p:spPr>
            <p:txBody>
              <a:bodyPr/>
              <a:lstStyle/>
              <a:p>
                <a:r>
                  <a:rPr lang="zh-CN" altLang="en-US">
                    <a:noFill/>
                  </a:rPr>
                  <a:t> </a:t>
                </a:r>
              </a:p>
            </p:txBody>
          </p:sp>
        </mc:Fallback>
      </mc:AlternateContent>
      <p:sp>
        <p:nvSpPr>
          <p:cNvPr id="88" name="語音泡泡: 圓角矩形 87">
            <a:extLst>
              <a:ext uri="{FF2B5EF4-FFF2-40B4-BE49-F238E27FC236}">
                <a16:creationId xmlns:a16="http://schemas.microsoft.com/office/drawing/2014/main" id="{341F1E5D-6749-4E2A-B0FA-E471FD64AAF4}"/>
              </a:ext>
            </a:extLst>
          </p:cNvPr>
          <p:cNvSpPr/>
          <p:nvPr/>
        </p:nvSpPr>
        <p:spPr>
          <a:xfrm>
            <a:off x="4901320" y="505644"/>
            <a:ext cx="3514208" cy="1271941"/>
          </a:xfrm>
          <a:prstGeom prst="wedgeRoundRectCallout">
            <a:avLst>
              <a:gd name="adj1" fmla="val 68709"/>
              <a:gd name="adj2" fmla="val -6859"/>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I use the </a:t>
            </a:r>
            <a:r>
              <a:rPr lang="en-US" altLang="zh-TW" sz="2400" b="1" dirty="0"/>
              <a:t>same</a:t>
            </a:r>
            <a:r>
              <a:rPr lang="en-US" altLang="zh-TW" sz="2400" dirty="0"/>
              <a:t> network architecture as </a:t>
            </a:r>
            <a:r>
              <a:rPr lang="en-US" altLang="zh-TW" sz="2400" b="1" dirty="0"/>
              <a:t>transformer encoder</a:t>
            </a:r>
            <a:r>
              <a:rPr lang="en-US" altLang="zh-TW" sz="2400" dirty="0"/>
              <a:t>.</a:t>
            </a:r>
            <a:endParaRPr lang="zh-TW" altLang="en-US" sz="2400" dirty="0"/>
          </a:p>
        </p:txBody>
      </p:sp>
      <p:sp>
        <p:nvSpPr>
          <p:cNvPr id="46" name="文字方塊 45">
            <a:extLst>
              <a:ext uri="{FF2B5EF4-FFF2-40B4-BE49-F238E27FC236}">
                <a16:creationId xmlns:a16="http://schemas.microsoft.com/office/drawing/2014/main" id="{5F706E13-E900-4BC6-A660-8DEB434E84A0}"/>
              </a:ext>
            </a:extLst>
          </p:cNvPr>
          <p:cNvSpPr txBox="1"/>
          <p:nvPr/>
        </p:nvSpPr>
        <p:spPr>
          <a:xfrm>
            <a:off x="9681449" y="89237"/>
            <a:ext cx="947988" cy="523220"/>
          </a:xfrm>
          <a:prstGeom prst="rect">
            <a:avLst/>
          </a:prstGeom>
          <a:noFill/>
        </p:spPr>
        <p:txBody>
          <a:bodyPr wrap="square" rtlCol="0">
            <a:spAutoFit/>
          </a:bodyPr>
          <a:lstStyle/>
          <a:p>
            <a:pPr algn="ctr"/>
            <a:r>
              <a:rPr lang="en-US" altLang="zh-TW" sz="2800" dirty="0"/>
              <a:t>BERT</a:t>
            </a:r>
            <a:endParaRPr lang="zh-TW" altLang="en-US" sz="2800" dirty="0"/>
          </a:p>
        </p:txBody>
      </p:sp>
      <p:sp>
        <p:nvSpPr>
          <p:cNvPr id="48" name="左大括弧 47">
            <a:extLst>
              <a:ext uri="{FF2B5EF4-FFF2-40B4-BE49-F238E27FC236}">
                <a16:creationId xmlns:a16="http://schemas.microsoft.com/office/drawing/2014/main" id="{D9EBFD4C-3F6F-431B-A46B-F583C701D87A}"/>
              </a:ext>
            </a:extLst>
          </p:cNvPr>
          <p:cNvSpPr/>
          <p:nvPr/>
        </p:nvSpPr>
        <p:spPr>
          <a:xfrm>
            <a:off x="5833586" y="1962130"/>
            <a:ext cx="922114" cy="4604108"/>
          </a:xfrm>
          <a:prstGeom prst="leftBrace">
            <a:avLst>
              <a:gd name="adj1" fmla="val 8333"/>
              <a:gd name="adj2" fmla="val 5386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文字方塊 1">
            <a:extLst>
              <a:ext uri="{FF2B5EF4-FFF2-40B4-BE49-F238E27FC236}">
                <a16:creationId xmlns:a16="http://schemas.microsoft.com/office/drawing/2014/main" id="{6AF6129C-368C-4B30-9BE6-9EE0D6B33BF5}"/>
              </a:ext>
            </a:extLst>
          </p:cNvPr>
          <p:cNvSpPr txBox="1"/>
          <p:nvPr/>
        </p:nvSpPr>
        <p:spPr>
          <a:xfrm>
            <a:off x="9186998" y="4264184"/>
            <a:ext cx="1925410" cy="830997"/>
          </a:xfrm>
          <a:prstGeom prst="rect">
            <a:avLst/>
          </a:prstGeom>
          <a:noFill/>
        </p:spPr>
        <p:txBody>
          <a:bodyPr wrap="square" rtlCol="0">
            <a:spAutoFit/>
          </a:bodyPr>
          <a:lstStyle/>
          <a:p>
            <a:r>
              <a:rPr lang="en-US" altLang="zh-TW" sz="2400" dirty="0"/>
              <a:t>Residual</a:t>
            </a:r>
          </a:p>
          <a:p>
            <a:r>
              <a:rPr lang="en-US" altLang="zh-TW" sz="2400" dirty="0"/>
              <a:t>+ Layer norm </a:t>
            </a:r>
            <a:endParaRPr lang="zh-TW" altLang="en-US" sz="2400" dirty="0"/>
          </a:p>
        </p:txBody>
      </p:sp>
      <p:cxnSp>
        <p:nvCxnSpPr>
          <p:cNvPr id="4" name="直線單箭頭接點 3">
            <a:extLst>
              <a:ext uri="{FF2B5EF4-FFF2-40B4-BE49-F238E27FC236}">
                <a16:creationId xmlns:a16="http://schemas.microsoft.com/office/drawing/2014/main" id="{D740ED6B-A99E-4063-806C-D1AB56E10B98}"/>
              </a:ext>
            </a:extLst>
          </p:cNvPr>
          <p:cNvCxnSpPr>
            <a:cxnSpLocks/>
          </p:cNvCxnSpPr>
          <p:nvPr/>
        </p:nvCxnSpPr>
        <p:spPr>
          <a:xfrm flipH="1" flipV="1">
            <a:off x="8762682" y="3506326"/>
            <a:ext cx="849362" cy="695225"/>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331CC040-4796-4438-AB64-85F90913DE42}"/>
              </a:ext>
            </a:extLst>
          </p:cNvPr>
          <p:cNvCxnSpPr>
            <a:cxnSpLocks/>
          </p:cNvCxnSpPr>
          <p:nvPr/>
        </p:nvCxnSpPr>
        <p:spPr>
          <a:xfrm flipH="1" flipV="1">
            <a:off x="8762681" y="2219842"/>
            <a:ext cx="959292" cy="1981708"/>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 name="标题 2">
            <a:extLst>
              <a:ext uri="{FF2B5EF4-FFF2-40B4-BE49-F238E27FC236}">
                <a16:creationId xmlns:a16="http://schemas.microsoft.com/office/drawing/2014/main" id="{840D9A89-579B-A827-C542-157980BC0E5B}"/>
              </a:ext>
            </a:extLst>
          </p:cNvPr>
          <p:cNvSpPr>
            <a:spLocks noGrp="1"/>
          </p:cNvSpPr>
          <p:nvPr>
            <p:ph type="title"/>
          </p:nvPr>
        </p:nvSpPr>
        <p:spPr/>
        <p:txBody>
          <a:bodyPr/>
          <a:lstStyle/>
          <a:p>
            <a:endParaRPr lang="zh-CN" altLang="en-US" dirty="0"/>
          </a:p>
        </p:txBody>
      </p:sp>
      <p:sp>
        <p:nvSpPr>
          <p:cNvPr id="9" name="投影片編號版面配置區 8">
            <a:extLst>
              <a:ext uri="{FF2B5EF4-FFF2-40B4-BE49-F238E27FC236}">
                <a16:creationId xmlns:a16="http://schemas.microsoft.com/office/drawing/2014/main" id="{112045D6-8ED9-4A96-8CD5-77FD1B03B8A6}"/>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37</a:t>
            </a:fld>
            <a:endParaRPr lang="zh-TW" altLang="en-US"/>
          </a:p>
        </p:txBody>
      </p:sp>
    </p:spTree>
    <p:extLst>
      <p:ext uri="{BB962C8B-B14F-4D97-AF65-F5344CB8AC3E}">
        <p14:creationId xmlns:p14="http://schemas.microsoft.com/office/powerpoint/2010/main" val="35432799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46" grpId="0"/>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eview">
            <a:extLst>
              <a:ext uri="{FF2B5EF4-FFF2-40B4-BE49-F238E27FC236}">
                <a16:creationId xmlns:a16="http://schemas.microsoft.com/office/drawing/2014/main" id="{2A6F5A75-ACD4-4738-8DD9-38FCAA9486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8498" y="1927370"/>
            <a:ext cx="3913865" cy="4727883"/>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3C0B90D0-6C8C-49B3-AAA8-4E381C0E0241}"/>
              </a:ext>
            </a:extLst>
          </p:cNvPr>
          <p:cNvSpPr>
            <a:spLocks noGrp="1"/>
          </p:cNvSpPr>
          <p:nvPr>
            <p:ph type="title"/>
          </p:nvPr>
        </p:nvSpPr>
        <p:spPr/>
        <p:txBody>
          <a:bodyPr/>
          <a:lstStyle/>
          <a:p>
            <a:r>
              <a:rPr lang="en-US" altLang="zh-TW" dirty="0"/>
              <a:t>To learn more ……</a:t>
            </a:r>
            <a:endParaRPr lang="zh-TW" altLang="en-US" dirty="0"/>
          </a:p>
        </p:txBody>
      </p:sp>
      <p:sp>
        <p:nvSpPr>
          <p:cNvPr id="3" name="內容版面配置區 2">
            <a:extLst>
              <a:ext uri="{FF2B5EF4-FFF2-40B4-BE49-F238E27FC236}">
                <a16:creationId xmlns:a16="http://schemas.microsoft.com/office/drawing/2014/main" id="{479097D4-CE81-4962-ABC1-7CEF6765B175}"/>
              </a:ext>
            </a:extLst>
          </p:cNvPr>
          <p:cNvSpPr>
            <a:spLocks noGrp="1"/>
          </p:cNvSpPr>
          <p:nvPr>
            <p:ph sz="quarter" idx="10"/>
          </p:nvPr>
        </p:nvSpPr>
        <p:spPr/>
        <p:txBody>
          <a:bodyPr>
            <a:normAutofit/>
          </a:bodyPr>
          <a:lstStyle/>
          <a:p>
            <a:r>
              <a:rPr lang="en-US" altLang="zh-TW" sz="2400" dirty="0">
                <a:solidFill>
                  <a:srgbClr val="000000"/>
                </a:solidFill>
              </a:rPr>
              <a:t>On Layer Normalization in the Transformer Architecture</a:t>
            </a:r>
          </a:p>
          <a:p>
            <a:r>
              <a:rPr lang="en-US" altLang="zh-TW" sz="2400" dirty="0">
                <a:solidFill>
                  <a:srgbClr val="000000"/>
                </a:solidFill>
              </a:rPr>
              <a:t>https://arxiv.org/abs/2002.04745</a:t>
            </a:r>
          </a:p>
          <a:p>
            <a:endParaRPr lang="en-US" altLang="zh-TW" sz="2400" dirty="0">
              <a:solidFill>
                <a:srgbClr val="000000"/>
              </a:solidFill>
            </a:endParaRPr>
          </a:p>
          <a:p>
            <a:r>
              <a:rPr lang="en-US" altLang="zh-TW" sz="2400" dirty="0" err="1">
                <a:latin typeface="NimbusRomNo9L-Medi"/>
              </a:rPr>
              <a:t>PowerNorm</a:t>
            </a:r>
            <a:r>
              <a:rPr lang="en-US" altLang="zh-TW" sz="2400" dirty="0">
                <a:latin typeface="NimbusRomNo9L-Medi"/>
              </a:rPr>
              <a:t>: Rethinking Batch Normalization in Transformers</a:t>
            </a:r>
          </a:p>
          <a:p>
            <a:r>
              <a:rPr lang="en-US" altLang="zh-TW" sz="2400" dirty="0">
                <a:solidFill>
                  <a:srgbClr val="000000"/>
                </a:solidFill>
              </a:rPr>
              <a:t>https://arxiv.org/abs/2003.07845</a:t>
            </a:r>
          </a:p>
          <a:p>
            <a:endParaRPr lang="zh-TW" altLang="en-US" sz="2400" dirty="0"/>
          </a:p>
        </p:txBody>
      </p:sp>
      <p:sp>
        <p:nvSpPr>
          <p:cNvPr id="4" name="投影片編號版面配置區 3">
            <a:extLst>
              <a:ext uri="{FF2B5EF4-FFF2-40B4-BE49-F238E27FC236}">
                <a16:creationId xmlns:a16="http://schemas.microsoft.com/office/drawing/2014/main" id="{0C80CB42-033D-4D25-BB4C-AF2AC590C37B}"/>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38</a:t>
            </a:fld>
            <a:endParaRPr lang="zh-TW" altLang="en-US"/>
          </a:p>
        </p:txBody>
      </p:sp>
    </p:spTree>
    <p:extLst>
      <p:ext uri="{BB962C8B-B14F-4D97-AF65-F5344CB8AC3E}">
        <p14:creationId xmlns:p14="http://schemas.microsoft.com/office/powerpoint/2010/main" val="178277898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3BBA10AF-DFF6-37E2-A395-4A751C33A245}"/>
              </a:ext>
            </a:extLst>
          </p:cNvPr>
          <p:cNvSpPr>
            <a:spLocks noGrp="1"/>
          </p:cNvSpPr>
          <p:nvPr>
            <p:ph sz="quarter" idx="10"/>
          </p:nvPr>
        </p:nvSpPr>
        <p:spPr/>
        <p:txBody>
          <a:bodyPr/>
          <a:lstStyle/>
          <a:p>
            <a:endParaRPr lang="zh-CN" altLang="en-US" dirty="0"/>
          </a:p>
        </p:txBody>
      </p:sp>
      <p:sp>
        <p:nvSpPr>
          <p:cNvPr id="5" name="投影片編號版面配置區 4">
            <a:extLst>
              <a:ext uri="{FF2B5EF4-FFF2-40B4-BE49-F238E27FC236}">
                <a16:creationId xmlns:a16="http://schemas.microsoft.com/office/drawing/2014/main" id="{94CB4866-C879-4344-B232-E7BF944B03EA}"/>
              </a:ext>
            </a:extLst>
          </p:cNvPr>
          <p:cNvSpPr>
            <a:spLocks noGrp="1"/>
          </p:cNvSpPr>
          <p:nvPr>
            <p:ph type="sldNum" sz="quarter" idx="4294967295"/>
          </p:nvPr>
        </p:nvSpPr>
        <p:spPr>
          <a:xfrm>
            <a:off x="1013460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FE7D4A-7B99-4F9B-9C7F-3AECE8C25A38}" type="slidenum">
              <a:rPr lang="zh-TW" altLang="en-US" smtClean="0"/>
              <a:pPr/>
              <a:t>39</a:t>
            </a:fld>
            <a:endParaRPr lang="zh-TW" altLang="en-US"/>
          </a:p>
        </p:txBody>
      </p:sp>
      <p:sp>
        <p:nvSpPr>
          <p:cNvPr id="17" name="矩形: 圓角 16">
            <a:extLst>
              <a:ext uri="{FF2B5EF4-FFF2-40B4-BE49-F238E27FC236}">
                <a16:creationId xmlns:a16="http://schemas.microsoft.com/office/drawing/2014/main" id="{A7050568-4D15-48E5-AD34-D14604726053}"/>
              </a:ext>
            </a:extLst>
          </p:cNvPr>
          <p:cNvSpPr/>
          <p:nvPr/>
        </p:nvSpPr>
        <p:spPr>
          <a:xfrm>
            <a:off x="4026151" y="4191679"/>
            <a:ext cx="2512644" cy="1291009"/>
          </a:xfrm>
          <a:prstGeom prst="roundRect">
            <a:avLst/>
          </a:prstGeom>
          <a:blipFill>
            <a:blip r:embed="rId2"/>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457200" eaLnBrk="1" fontAlgn="auto" hangingPunct="1">
              <a:spcBef>
                <a:spcPts val="0"/>
              </a:spcBef>
              <a:spcAft>
                <a:spcPts val="0"/>
              </a:spcAft>
              <a:defRPr/>
            </a:pPr>
            <a:r>
              <a:rPr lang="en-US" altLang="zh-TW" sz="2800" dirty="0">
                <a:solidFill>
                  <a:prstClr val="black"/>
                </a:solidFill>
                <a:latin typeface="Calibri" panose="020F0502020204030204"/>
                <a:ea typeface="新細明體" panose="02020500000000000000" pitchFamily="18" charset="-120"/>
              </a:rPr>
              <a:t>Encoder</a:t>
            </a:r>
            <a:endParaRPr lang="zh-TW" altLang="en-US" sz="2800" dirty="0">
              <a:solidFill>
                <a:prstClr val="black"/>
              </a:solidFill>
              <a:latin typeface="Calibri" panose="020F0502020204030204"/>
              <a:ea typeface="新細明體" panose="02020500000000000000" pitchFamily="18" charset="-120"/>
            </a:endParaRPr>
          </a:p>
        </p:txBody>
      </p:sp>
      <p:sp>
        <p:nvSpPr>
          <p:cNvPr id="23" name="矩形: 圓角 22">
            <a:extLst>
              <a:ext uri="{FF2B5EF4-FFF2-40B4-BE49-F238E27FC236}">
                <a16:creationId xmlns:a16="http://schemas.microsoft.com/office/drawing/2014/main" id="{BB1BA3A7-E114-4A3D-98AA-F3BD817F0943}"/>
              </a:ext>
            </a:extLst>
          </p:cNvPr>
          <p:cNvSpPr/>
          <p:nvPr/>
        </p:nvSpPr>
        <p:spPr>
          <a:xfrm>
            <a:off x="7611186" y="4191678"/>
            <a:ext cx="2512644" cy="1291009"/>
          </a:xfrm>
          <a:prstGeom prst="roundRect">
            <a:avLst/>
          </a:prstGeom>
          <a:blipFill>
            <a:blip r:embed="rId2">
              <a:duotone>
                <a:schemeClr val="accent2">
                  <a:shade val="45000"/>
                  <a:satMod val="135000"/>
                </a:schemeClr>
                <a:prstClr val="white"/>
              </a:duotone>
            </a:blip>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457200" eaLnBrk="1" fontAlgn="auto" hangingPunct="1">
              <a:spcBef>
                <a:spcPts val="0"/>
              </a:spcBef>
              <a:spcAft>
                <a:spcPts val="0"/>
              </a:spcAft>
              <a:defRPr/>
            </a:pPr>
            <a:r>
              <a:rPr lang="en-US" altLang="zh-TW" sz="2800" dirty="0">
                <a:solidFill>
                  <a:prstClr val="black"/>
                </a:solidFill>
                <a:latin typeface="Calibri" panose="020F0502020204030204"/>
                <a:ea typeface="新細明體" panose="02020500000000000000" pitchFamily="18" charset="-120"/>
              </a:rPr>
              <a:t>Decoder</a:t>
            </a:r>
            <a:endParaRPr lang="zh-TW" altLang="en-US" sz="2800" dirty="0">
              <a:solidFill>
                <a:prstClr val="black"/>
              </a:solidFill>
              <a:latin typeface="Calibri" panose="020F0502020204030204"/>
              <a:ea typeface="新細明體" panose="02020500000000000000" pitchFamily="18" charset="-120"/>
            </a:endParaRPr>
          </a:p>
        </p:txBody>
      </p:sp>
      <p:sp>
        <p:nvSpPr>
          <p:cNvPr id="24" name="文字方塊 23">
            <a:extLst>
              <a:ext uri="{FF2B5EF4-FFF2-40B4-BE49-F238E27FC236}">
                <a16:creationId xmlns:a16="http://schemas.microsoft.com/office/drawing/2014/main" id="{1D0F8F65-0F7D-4D85-B095-51D2E02C3DD4}"/>
              </a:ext>
            </a:extLst>
          </p:cNvPr>
          <p:cNvSpPr txBox="1"/>
          <p:nvPr/>
        </p:nvSpPr>
        <p:spPr>
          <a:xfrm>
            <a:off x="3880572" y="5871998"/>
            <a:ext cx="2803802" cy="461665"/>
          </a:xfrm>
          <a:prstGeom prst="rect">
            <a:avLst/>
          </a:prstGeom>
          <a:noFill/>
        </p:spPr>
        <p:txBody>
          <a:bodyPr wrap="square" rtlCol="0">
            <a:spAutoFit/>
          </a:bodyPr>
          <a:lstStyle/>
          <a:p>
            <a:pPr algn="ctr" defTabSz="457200" eaLnBrk="1" fontAlgn="auto" hangingPunct="1">
              <a:spcBef>
                <a:spcPts val="0"/>
              </a:spcBef>
              <a:spcAft>
                <a:spcPts val="0"/>
              </a:spcAft>
              <a:defRPr/>
            </a:pPr>
            <a:r>
              <a:rPr lang="en-US" altLang="zh-TW" sz="2400" dirty="0">
                <a:solidFill>
                  <a:prstClr val="black"/>
                </a:solidFill>
                <a:latin typeface="Calibri" panose="020F0502020204030204"/>
                <a:ea typeface="新細明體" panose="02020500000000000000" pitchFamily="18" charset="-120"/>
              </a:rPr>
              <a:t>Input sequence </a:t>
            </a:r>
            <a:endParaRPr lang="zh-TW" altLang="en-US" sz="2400" dirty="0">
              <a:solidFill>
                <a:prstClr val="black"/>
              </a:solidFill>
              <a:latin typeface="Calibri" panose="020F0502020204030204"/>
              <a:ea typeface="新細明體" panose="02020500000000000000" pitchFamily="18" charset="-120"/>
            </a:endParaRPr>
          </a:p>
        </p:txBody>
      </p:sp>
      <p:cxnSp>
        <p:nvCxnSpPr>
          <p:cNvPr id="25" name="直線單箭頭接點 24">
            <a:extLst>
              <a:ext uri="{FF2B5EF4-FFF2-40B4-BE49-F238E27FC236}">
                <a16:creationId xmlns:a16="http://schemas.microsoft.com/office/drawing/2014/main" id="{4415BB35-9E70-4F48-9458-70054F6FCE9E}"/>
              </a:ext>
            </a:extLst>
          </p:cNvPr>
          <p:cNvCxnSpPr/>
          <p:nvPr/>
        </p:nvCxnSpPr>
        <p:spPr>
          <a:xfrm>
            <a:off x="6682950" y="4847334"/>
            <a:ext cx="85060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85EA055D-A28A-4ADC-9285-100BB0C8EFED}"/>
              </a:ext>
            </a:extLst>
          </p:cNvPr>
          <p:cNvCxnSpPr>
            <a:cxnSpLocks/>
            <a:stCxn id="24" idx="0"/>
          </p:cNvCxnSpPr>
          <p:nvPr/>
        </p:nvCxnSpPr>
        <p:spPr>
          <a:xfrm flipV="1">
            <a:off x="5282473" y="5482687"/>
            <a:ext cx="0" cy="389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AE982C61-0889-4C08-9540-F2044F7822E1}"/>
              </a:ext>
            </a:extLst>
          </p:cNvPr>
          <p:cNvSpPr txBox="1"/>
          <p:nvPr/>
        </p:nvSpPr>
        <p:spPr>
          <a:xfrm>
            <a:off x="7465607" y="3307683"/>
            <a:ext cx="2803802" cy="461665"/>
          </a:xfrm>
          <a:prstGeom prst="rect">
            <a:avLst/>
          </a:prstGeom>
          <a:noFill/>
        </p:spPr>
        <p:txBody>
          <a:bodyPr wrap="square" rtlCol="0">
            <a:spAutoFit/>
          </a:bodyPr>
          <a:lstStyle/>
          <a:p>
            <a:pPr algn="ctr" defTabSz="457200" eaLnBrk="1" fontAlgn="auto" hangingPunct="1">
              <a:spcBef>
                <a:spcPts val="0"/>
              </a:spcBef>
              <a:spcAft>
                <a:spcPts val="0"/>
              </a:spcAft>
              <a:defRPr/>
            </a:pPr>
            <a:r>
              <a:rPr lang="en-US" altLang="zh-TW" sz="2400" dirty="0">
                <a:solidFill>
                  <a:prstClr val="black"/>
                </a:solidFill>
                <a:latin typeface="Calibri" panose="020F0502020204030204"/>
                <a:ea typeface="新細明體" panose="02020500000000000000" pitchFamily="18" charset="-120"/>
              </a:rPr>
              <a:t>output sequence </a:t>
            </a:r>
            <a:endParaRPr lang="zh-TW" altLang="en-US" sz="2400" dirty="0">
              <a:solidFill>
                <a:prstClr val="black"/>
              </a:solidFill>
              <a:latin typeface="Calibri" panose="020F0502020204030204"/>
              <a:ea typeface="新細明體" panose="02020500000000000000" pitchFamily="18" charset="-120"/>
            </a:endParaRPr>
          </a:p>
        </p:txBody>
      </p:sp>
      <p:cxnSp>
        <p:nvCxnSpPr>
          <p:cNvPr id="28" name="直線單箭頭接點 27">
            <a:extLst>
              <a:ext uri="{FF2B5EF4-FFF2-40B4-BE49-F238E27FC236}">
                <a16:creationId xmlns:a16="http://schemas.microsoft.com/office/drawing/2014/main" id="{D11C4422-0BC8-4620-99D4-6D521CEB4DC5}"/>
              </a:ext>
            </a:extLst>
          </p:cNvPr>
          <p:cNvCxnSpPr>
            <a:cxnSpLocks/>
          </p:cNvCxnSpPr>
          <p:nvPr/>
        </p:nvCxnSpPr>
        <p:spPr>
          <a:xfrm flipV="1">
            <a:off x="8867508" y="3802367"/>
            <a:ext cx="0" cy="389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矩形: 圓角 3">
            <a:extLst>
              <a:ext uri="{FF2B5EF4-FFF2-40B4-BE49-F238E27FC236}">
                <a16:creationId xmlns:a16="http://schemas.microsoft.com/office/drawing/2014/main" id="{59B49E90-0541-4695-90D4-67BF605248C0}"/>
              </a:ext>
            </a:extLst>
          </p:cNvPr>
          <p:cNvSpPr/>
          <p:nvPr/>
        </p:nvSpPr>
        <p:spPr>
          <a:xfrm>
            <a:off x="7421367" y="3295144"/>
            <a:ext cx="2892282" cy="242858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defRPr/>
            </a:pPr>
            <a:endParaRPr lang="zh-TW" altLang="en-US">
              <a:solidFill>
                <a:prstClr val="white"/>
              </a:solidFill>
              <a:latin typeface="Calibri" panose="020F0502020204030204"/>
              <a:ea typeface="新細明體" panose="02020500000000000000" pitchFamily="18" charset="-120"/>
            </a:endParaRPr>
          </a:p>
        </p:txBody>
      </p:sp>
      <p:sp>
        <p:nvSpPr>
          <p:cNvPr id="7" name="标题 6">
            <a:extLst>
              <a:ext uri="{FF2B5EF4-FFF2-40B4-BE49-F238E27FC236}">
                <a16:creationId xmlns:a16="http://schemas.microsoft.com/office/drawing/2014/main" id="{9F42BBEC-4B6F-B9D5-1FEA-214E06C185C7}"/>
              </a:ext>
            </a:extLst>
          </p:cNvPr>
          <p:cNvSpPr>
            <a:spLocks noGrp="1"/>
          </p:cNvSpPr>
          <p:nvPr>
            <p:ph type="title"/>
          </p:nvPr>
        </p:nvSpPr>
        <p:spPr/>
        <p:txBody>
          <a:bodyPr/>
          <a:lstStyle/>
          <a:p>
            <a:r>
              <a:rPr lang="en-US" altLang="zh-CN" dirty="0"/>
              <a:t>Decoder</a:t>
            </a:r>
            <a:endParaRPr lang="zh-CN" altLang="en-US" dirty="0"/>
          </a:p>
        </p:txBody>
      </p:sp>
    </p:spTree>
    <p:extLst>
      <p:ext uri="{BB962C8B-B14F-4D97-AF65-F5344CB8AC3E}">
        <p14:creationId xmlns:p14="http://schemas.microsoft.com/office/powerpoint/2010/main" val="9828634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7C67F69-91EA-FEAE-25A7-A978DCD4F1B0}"/>
              </a:ext>
            </a:extLst>
          </p:cNvPr>
          <p:cNvSpPr>
            <a:spLocks noGrp="1"/>
          </p:cNvSpPr>
          <p:nvPr>
            <p:ph sz="quarter" idx="10"/>
          </p:nvPr>
        </p:nvSpPr>
        <p:spPr/>
        <p:txBody>
          <a:bodyPr/>
          <a:lstStyle/>
          <a:p>
            <a:endParaRPr kumimoji="1" lang="zh-CN" altLang="en-US" dirty="0"/>
          </a:p>
        </p:txBody>
      </p:sp>
      <p:sp>
        <p:nvSpPr>
          <p:cNvPr id="3" name="标题 2">
            <a:extLst>
              <a:ext uri="{FF2B5EF4-FFF2-40B4-BE49-F238E27FC236}">
                <a16:creationId xmlns:a16="http://schemas.microsoft.com/office/drawing/2014/main" id="{1E369533-DFC7-6072-2549-4AFA4D3731AC}"/>
              </a:ext>
            </a:extLst>
          </p:cNvPr>
          <p:cNvSpPr>
            <a:spLocks noGrp="1"/>
          </p:cNvSpPr>
          <p:nvPr>
            <p:ph type="title"/>
          </p:nvPr>
        </p:nvSpPr>
        <p:spPr/>
        <p:txBody>
          <a:bodyPr/>
          <a:lstStyle/>
          <a:p>
            <a:r>
              <a:rPr kumimoji="1" lang="zh-CN" altLang="en-US" dirty="0"/>
              <a:t>例：一系列向量输入</a:t>
            </a:r>
          </a:p>
        </p:txBody>
      </p:sp>
      <p:sp>
        <p:nvSpPr>
          <p:cNvPr id="4" name="文字方塊 3">
            <a:extLst>
              <a:ext uri="{FF2B5EF4-FFF2-40B4-BE49-F238E27FC236}">
                <a16:creationId xmlns:a16="http://schemas.microsoft.com/office/drawing/2014/main" id="{5FDEF01D-8812-A899-63D5-A930ABA50D4F}"/>
              </a:ext>
            </a:extLst>
          </p:cNvPr>
          <p:cNvSpPr txBox="1"/>
          <p:nvPr/>
        </p:nvSpPr>
        <p:spPr>
          <a:xfrm>
            <a:off x="6405742" y="832757"/>
            <a:ext cx="3566276" cy="461665"/>
          </a:xfrm>
          <a:prstGeom prst="rect">
            <a:avLst/>
          </a:prstGeom>
          <a:noFill/>
        </p:spPr>
        <p:txBody>
          <a:bodyPr wrap="square" rtlCol="0">
            <a:spAutoFit/>
          </a:bodyPr>
          <a:lstStyle/>
          <a:p>
            <a:pPr algn="ctr"/>
            <a:r>
              <a:rPr lang="en-US" altLang="zh-TW" sz="2400" dirty="0">
                <a:ea typeface="微軟正黑體" panose="020B0604030504040204" pitchFamily="34" charset="-120"/>
              </a:rPr>
              <a:t>this      is     a     cat </a:t>
            </a:r>
            <a:endParaRPr lang="zh-TW" altLang="en-US" sz="2400" dirty="0">
              <a:ea typeface="微軟正黑體" panose="020B0604030504040204" pitchFamily="34" charset="-120"/>
            </a:endParaRPr>
          </a:p>
        </p:txBody>
      </p:sp>
      <p:cxnSp>
        <p:nvCxnSpPr>
          <p:cNvPr id="5" name="直線單箭頭接點 4">
            <a:extLst>
              <a:ext uri="{FF2B5EF4-FFF2-40B4-BE49-F238E27FC236}">
                <a16:creationId xmlns:a16="http://schemas.microsoft.com/office/drawing/2014/main" id="{610F4315-AAF9-35AB-5F3D-4D27438C4718}"/>
              </a:ext>
            </a:extLst>
          </p:cNvPr>
          <p:cNvCxnSpPr/>
          <p:nvPr/>
        </p:nvCxnSpPr>
        <p:spPr>
          <a:xfrm>
            <a:off x="5762166" y="5989632"/>
            <a:ext cx="425536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5">
            <a:extLst>
              <a:ext uri="{FF2B5EF4-FFF2-40B4-BE49-F238E27FC236}">
                <a16:creationId xmlns:a16="http://schemas.microsoft.com/office/drawing/2014/main" id="{4E70F01E-9DD7-713A-AEB6-0F2513487736}"/>
              </a:ext>
            </a:extLst>
          </p:cNvPr>
          <p:cNvCxnSpPr/>
          <p:nvPr/>
        </p:nvCxnSpPr>
        <p:spPr>
          <a:xfrm flipV="1">
            <a:off x="6070234" y="3037679"/>
            <a:ext cx="0" cy="31920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橢圓 6">
            <a:extLst>
              <a:ext uri="{FF2B5EF4-FFF2-40B4-BE49-F238E27FC236}">
                <a16:creationId xmlns:a16="http://schemas.microsoft.com/office/drawing/2014/main" id="{7EB576EE-8215-ED6B-2104-0F0EF358C63D}"/>
              </a:ext>
            </a:extLst>
          </p:cNvPr>
          <p:cNvSpPr/>
          <p:nvPr/>
        </p:nvSpPr>
        <p:spPr>
          <a:xfrm>
            <a:off x="8097871" y="4086567"/>
            <a:ext cx="134608" cy="1346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8" name="橢圓 7">
            <a:extLst>
              <a:ext uri="{FF2B5EF4-FFF2-40B4-BE49-F238E27FC236}">
                <a16:creationId xmlns:a16="http://schemas.microsoft.com/office/drawing/2014/main" id="{42269233-9DB5-5071-043A-B73E6592D3E2}"/>
              </a:ext>
            </a:extLst>
          </p:cNvPr>
          <p:cNvSpPr/>
          <p:nvPr/>
        </p:nvSpPr>
        <p:spPr>
          <a:xfrm>
            <a:off x="8330161" y="4356746"/>
            <a:ext cx="134608" cy="1346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9" name="橢圓 8">
            <a:extLst>
              <a:ext uri="{FF2B5EF4-FFF2-40B4-BE49-F238E27FC236}">
                <a16:creationId xmlns:a16="http://schemas.microsoft.com/office/drawing/2014/main" id="{B5162C02-22D7-FD73-3D05-115A69384153}"/>
              </a:ext>
            </a:extLst>
          </p:cNvPr>
          <p:cNvSpPr/>
          <p:nvPr/>
        </p:nvSpPr>
        <p:spPr>
          <a:xfrm>
            <a:off x="8523733" y="4139463"/>
            <a:ext cx="134608" cy="1346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F8B57A98-6CC4-08B2-0163-FC80D014071B}"/>
              </a:ext>
            </a:extLst>
          </p:cNvPr>
          <p:cNvSpPr txBox="1"/>
          <p:nvPr/>
        </p:nvSpPr>
        <p:spPr>
          <a:xfrm>
            <a:off x="7927557" y="3589894"/>
            <a:ext cx="724751" cy="461665"/>
          </a:xfrm>
          <a:prstGeom prst="rect">
            <a:avLst/>
          </a:prstGeom>
          <a:noFill/>
        </p:spPr>
        <p:txBody>
          <a:bodyPr wrap="square" rtlCol="0">
            <a:spAutoFit/>
          </a:bodyPr>
          <a:lstStyle/>
          <a:p>
            <a:r>
              <a:rPr lang="en-US" altLang="zh-TW" sz="2400" dirty="0"/>
              <a:t>dog</a:t>
            </a:r>
            <a:endParaRPr lang="zh-TW" altLang="en-US" sz="2400" dirty="0"/>
          </a:p>
        </p:txBody>
      </p:sp>
      <p:sp>
        <p:nvSpPr>
          <p:cNvPr id="11" name="文字方塊 10">
            <a:extLst>
              <a:ext uri="{FF2B5EF4-FFF2-40B4-BE49-F238E27FC236}">
                <a16:creationId xmlns:a16="http://schemas.microsoft.com/office/drawing/2014/main" id="{17E6AD8B-A344-DAE1-97C8-F14DBC3955AC}"/>
              </a:ext>
            </a:extLst>
          </p:cNvPr>
          <p:cNvSpPr txBox="1"/>
          <p:nvPr/>
        </p:nvSpPr>
        <p:spPr>
          <a:xfrm>
            <a:off x="8142308" y="4426764"/>
            <a:ext cx="724751" cy="461665"/>
          </a:xfrm>
          <a:prstGeom prst="rect">
            <a:avLst/>
          </a:prstGeom>
          <a:noFill/>
        </p:spPr>
        <p:txBody>
          <a:bodyPr wrap="square" rtlCol="0">
            <a:spAutoFit/>
          </a:bodyPr>
          <a:lstStyle/>
          <a:p>
            <a:r>
              <a:rPr lang="en-US" altLang="zh-TW" sz="2400" dirty="0"/>
              <a:t>cat</a:t>
            </a:r>
            <a:endParaRPr lang="zh-TW" altLang="en-US" sz="2400" dirty="0"/>
          </a:p>
        </p:txBody>
      </p:sp>
      <p:sp>
        <p:nvSpPr>
          <p:cNvPr id="12" name="文字方塊 11">
            <a:extLst>
              <a:ext uri="{FF2B5EF4-FFF2-40B4-BE49-F238E27FC236}">
                <a16:creationId xmlns:a16="http://schemas.microsoft.com/office/drawing/2014/main" id="{1FA3F555-EB19-1933-3015-E04DEDAAAFAA}"/>
              </a:ext>
            </a:extLst>
          </p:cNvPr>
          <p:cNvSpPr txBox="1"/>
          <p:nvPr/>
        </p:nvSpPr>
        <p:spPr>
          <a:xfrm>
            <a:off x="8599767" y="3775546"/>
            <a:ext cx="986192" cy="461665"/>
          </a:xfrm>
          <a:prstGeom prst="rect">
            <a:avLst/>
          </a:prstGeom>
          <a:noFill/>
        </p:spPr>
        <p:txBody>
          <a:bodyPr wrap="square" rtlCol="0">
            <a:spAutoFit/>
          </a:bodyPr>
          <a:lstStyle/>
          <a:p>
            <a:r>
              <a:rPr lang="en-US" altLang="zh-TW" sz="2400" dirty="0"/>
              <a:t>rabbit</a:t>
            </a:r>
            <a:endParaRPr lang="zh-TW" altLang="en-US" sz="2400" dirty="0"/>
          </a:p>
        </p:txBody>
      </p:sp>
      <p:sp>
        <p:nvSpPr>
          <p:cNvPr id="13" name="橢圓 12">
            <a:extLst>
              <a:ext uri="{FF2B5EF4-FFF2-40B4-BE49-F238E27FC236}">
                <a16:creationId xmlns:a16="http://schemas.microsoft.com/office/drawing/2014/main" id="{FE551486-8A2A-BFB3-13F0-A95BD549DA22}"/>
              </a:ext>
            </a:extLst>
          </p:cNvPr>
          <p:cNvSpPr/>
          <p:nvPr/>
        </p:nvSpPr>
        <p:spPr>
          <a:xfrm>
            <a:off x="6269476" y="4514452"/>
            <a:ext cx="134608" cy="13460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14" name="文字方塊 13">
            <a:extLst>
              <a:ext uri="{FF2B5EF4-FFF2-40B4-BE49-F238E27FC236}">
                <a16:creationId xmlns:a16="http://schemas.microsoft.com/office/drawing/2014/main" id="{E2A17D27-1E91-B756-6EA4-B64B2DA6A5B0}"/>
              </a:ext>
            </a:extLst>
          </p:cNvPr>
          <p:cNvSpPr txBox="1"/>
          <p:nvPr/>
        </p:nvSpPr>
        <p:spPr>
          <a:xfrm>
            <a:off x="6361120" y="4344796"/>
            <a:ext cx="1166723" cy="461665"/>
          </a:xfrm>
          <a:prstGeom prst="rect">
            <a:avLst/>
          </a:prstGeom>
          <a:noFill/>
        </p:spPr>
        <p:txBody>
          <a:bodyPr wrap="square" rtlCol="0">
            <a:spAutoFit/>
          </a:bodyPr>
          <a:lstStyle/>
          <a:p>
            <a:r>
              <a:rPr lang="en-US" altLang="zh-TW" sz="2400" dirty="0"/>
              <a:t>jump</a:t>
            </a:r>
            <a:endParaRPr lang="zh-TW" altLang="en-US" sz="2400" dirty="0"/>
          </a:p>
        </p:txBody>
      </p:sp>
      <p:sp>
        <p:nvSpPr>
          <p:cNvPr id="15" name="橢圓 14">
            <a:extLst>
              <a:ext uri="{FF2B5EF4-FFF2-40B4-BE49-F238E27FC236}">
                <a16:creationId xmlns:a16="http://schemas.microsoft.com/office/drawing/2014/main" id="{5316F7ED-944C-6D69-9A0A-59C024E4B4C0}"/>
              </a:ext>
            </a:extLst>
          </p:cNvPr>
          <p:cNvSpPr/>
          <p:nvPr/>
        </p:nvSpPr>
        <p:spPr>
          <a:xfrm>
            <a:off x="6457330" y="4167499"/>
            <a:ext cx="134608" cy="13460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2C1EA2A0-CE36-DDF9-18DF-174721513B8C}"/>
              </a:ext>
            </a:extLst>
          </p:cNvPr>
          <p:cNvSpPr txBox="1"/>
          <p:nvPr/>
        </p:nvSpPr>
        <p:spPr>
          <a:xfrm>
            <a:off x="6548974" y="3997843"/>
            <a:ext cx="1166723" cy="461665"/>
          </a:xfrm>
          <a:prstGeom prst="rect">
            <a:avLst/>
          </a:prstGeom>
          <a:noFill/>
        </p:spPr>
        <p:txBody>
          <a:bodyPr wrap="square" rtlCol="0">
            <a:spAutoFit/>
          </a:bodyPr>
          <a:lstStyle/>
          <a:p>
            <a:r>
              <a:rPr lang="en-US" altLang="zh-TW" sz="2400" dirty="0"/>
              <a:t>run</a:t>
            </a:r>
            <a:endParaRPr lang="zh-TW" altLang="en-US" sz="2400" dirty="0"/>
          </a:p>
        </p:txBody>
      </p:sp>
      <p:sp>
        <p:nvSpPr>
          <p:cNvPr id="17" name="橢圓 16">
            <a:extLst>
              <a:ext uri="{FF2B5EF4-FFF2-40B4-BE49-F238E27FC236}">
                <a16:creationId xmlns:a16="http://schemas.microsoft.com/office/drawing/2014/main" id="{43B89146-D9AB-EFF5-7F96-B479E3D7BA99}"/>
              </a:ext>
            </a:extLst>
          </p:cNvPr>
          <p:cNvSpPr/>
          <p:nvPr/>
        </p:nvSpPr>
        <p:spPr>
          <a:xfrm>
            <a:off x="8142307" y="5500717"/>
            <a:ext cx="134608" cy="13460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18" name="文字方塊 17">
            <a:extLst>
              <a:ext uri="{FF2B5EF4-FFF2-40B4-BE49-F238E27FC236}">
                <a16:creationId xmlns:a16="http://schemas.microsoft.com/office/drawing/2014/main" id="{8240E799-9401-05C8-C537-51A461DC7AB2}"/>
              </a:ext>
            </a:extLst>
          </p:cNvPr>
          <p:cNvSpPr txBox="1"/>
          <p:nvPr/>
        </p:nvSpPr>
        <p:spPr>
          <a:xfrm>
            <a:off x="8249841" y="5318989"/>
            <a:ext cx="1166723" cy="461665"/>
          </a:xfrm>
          <a:prstGeom prst="rect">
            <a:avLst/>
          </a:prstGeom>
          <a:noFill/>
        </p:spPr>
        <p:txBody>
          <a:bodyPr wrap="square" rtlCol="0">
            <a:spAutoFit/>
          </a:bodyPr>
          <a:lstStyle/>
          <a:p>
            <a:r>
              <a:rPr lang="en-US" altLang="zh-TW" sz="2400" dirty="0"/>
              <a:t>flower</a:t>
            </a:r>
            <a:endParaRPr lang="zh-TW" altLang="en-US" sz="2400" dirty="0"/>
          </a:p>
        </p:txBody>
      </p:sp>
      <p:sp>
        <p:nvSpPr>
          <p:cNvPr id="19" name="橢圓 18">
            <a:extLst>
              <a:ext uri="{FF2B5EF4-FFF2-40B4-BE49-F238E27FC236}">
                <a16:creationId xmlns:a16="http://schemas.microsoft.com/office/drawing/2014/main" id="{2C6632EA-AD1D-F68E-735A-A2EC81919221}"/>
              </a:ext>
            </a:extLst>
          </p:cNvPr>
          <p:cNvSpPr/>
          <p:nvPr/>
        </p:nvSpPr>
        <p:spPr>
          <a:xfrm>
            <a:off x="8314926" y="5163413"/>
            <a:ext cx="134608" cy="13460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20" name="文字方塊 19">
            <a:extLst>
              <a:ext uri="{FF2B5EF4-FFF2-40B4-BE49-F238E27FC236}">
                <a16:creationId xmlns:a16="http://schemas.microsoft.com/office/drawing/2014/main" id="{97F32026-A485-ECD5-48BD-187C07FDAC67}"/>
              </a:ext>
            </a:extLst>
          </p:cNvPr>
          <p:cNvSpPr txBox="1"/>
          <p:nvPr/>
        </p:nvSpPr>
        <p:spPr>
          <a:xfrm>
            <a:off x="8422460" y="4934387"/>
            <a:ext cx="1166723" cy="461665"/>
          </a:xfrm>
          <a:prstGeom prst="rect">
            <a:avLst/>
          </a:prstGeom>
          <a:noFill/>
        </p:spPr>
        <p:txBody>
          <a:bodyPr wrap="square" rtlCol="0">
            <a:spAutoFit/>
          </a:bodyPr>
          <a:lstStyle/>
          <a:p>
            <a:r>
              <a:rPr lang="en-US" altLang="zh-TW" sz="2400" dirty="0"/>
              <a:t>tree</a:t>
            </a:r>
            <a:endParaRPr lang="zh-TW" altLang="en-US" sz="2400" dirty="0"/>
          </a:p>
        </p:txBody>
      </p:sp>
      <p:grpSp>
        <p:nvGrpSpPr>
          <p:cNvPr id="21" name="群組 20">
            <a:extLst>
              <a:ext uri="{FF2B5EF4-FFF2-40B4-BE49-F238E27FC236}">
                <a16:creationId xmlns:a16="http://schemas.microsoft.com/office/drawing/2014/main" id="{4BFDB367-2DF5-3E54-34D7-8A6647666FAD}"/>
              </a:ext>
            </a:extLst>
          </p:cNvPr>
          <p:cNvGrpSpPr/>
          <p:nvPr/>
        </p:nvGrpSpPr>
        <p:grpSpPr>
          <a:xfrm>
            <a:off x="1447167" y="3168843"/>
            <a:ext cx="4716059" cy="2876642"/>
            <a:chOff x="308851" y="3133421"/>
            <a:chExt cx="4716059" cy="2876642"/>
          </a:xfrm>
        </p:grpSpPr>
        <p:sp>
          <p:nvSpPr>
            <p:cNvPr id="22" name="文字方塊 21">
              <a:extLst>
                <a:ext uri="{FF2B5EF4-FFF2-40B4-BE49-F238E27FC236}">
                  <a16:creationId xmlns:a16="http://schemas.microsoft.com/office/drawing/2014/main" id="{6722DD38-554B-0241-6122-C427137C2DCC}"/>
                </a:ext>
              </a:extLst>
            </p:cNvPr>
            <p:cNvSpPr txBox="1"/>
            <p:nvPr/>
          </p:nvSpPr>
          <p:spPr>
            <a:xfrm>
              <a:off x="822286" y="3133421"/>
              <a:ext cx="4063139" cy="461665"/>
            </a:xfrm>
            <a:prstGeom prst="rect">
              <a:avLst/>
            </a:prstGeom>
            <a:noFill/>
          </p:spPr>
          <p:txBody>
            <a:bodyPr wrap="square" rtlCol="0">
              <a:spAutoFit/>
            </a:bodyPr>
            <a:lstStyle/>
            <a:p>
              <a:r>
                <a:rPr lang="en-US" altLang="zh-TW" sz="2400" dirty="0"/>
                <a:t>apple = [ 1   0   0   0   0 …… ]</a:t>
              </a:r>
              <a:endParaRPr lang="zh-TW" altLang="en-US" sz="2400" dirty="0"/>
            </a:p>
          </p:txBody>
        </p:sp>
        <p:sp>
          <p:nvSpPr>
            <p:cNvPr id="23" name="文字方塊 22">
              <a:extLst>
                <a:ext uri="{FF2B5EF4-FFF2-40B4-BE49-F238E27FC236}">
                  <a16:creationId xmlns:a16="http://schemas.microsoft.com/office/drawing/2014/main" id="{BABA9E81-7A26-0531-4A2D-7EAF7B09445E}"/>
                </a:ext>
              </a:extLst>
            </p:cNvPr>
            <p:cNvSpPr txBox="1"/>
            <p:nvPr/>
          </p:nvSpPr>
          <p:spPr>
            <a:xfrm>
              <a:off x="868780" y="3719862"/>
              <a:ext cx="4063139" cy="461665"/>
            </a:xfrm>
            <a:prstGeom prst="rect">
              <a:avLst/>
            </a:prstGeom>
            <a:noFill/>
          </p:spPr>
          <p:txBody>
            <a:bodyPr wrap="square" rtlCol="0">
              <a:spAutoFit/>
            </a:bodyPr>
            <a:lstStyle/>
            <a:p>
              <a:r>
                <a:rPr lang="en-US" altLang="zh-TW" sz="2400" dirty="0"/>
                <a:t>bag    = [ 0   1   0   0   0 …… ]</a:t>
              </a:r>
              <a:endParaRPr lang="zh-TW" altLang="en-US" sz="2400" dirty="0"/>
            </a:p>
          </p:txBody>
        </p:sp>
        <p:sp>
          <p:nvSpPr>
            <p:cNvPr id="24" name="文字方塊 23">
              <a:extLst>
                <a:ext uri="{FF2B5EF4-FFF2-40B4-BE49-F238E27FC236}">
                  <a16:creationId xmlns:a16="http://schemas.microsoft.com/office/drawing/2014/main" id="{0AA02C21-0A5B-8534-A28B-845F2FEDFB15}"/>
                </a:ext>
              </a:extLst>
            </p:cNvPr>
            <p:cNvSpPr txBox="1"/>
            <p:nvPr/>
          </p:nvSpPr>
          <p:spPr>
            <a:xfrm>
              <a:off x="961771" y="4321716"/>
              <a:ext cx="4063139" cy="461665"/>
            </a:xfrm>
            <a:prstGeom prst="rect">
              <a:avLst/>
            </a:prstGeom>
            <a:noFill/>
          </p:spPr>
          <p:txBody>
            <a:bodyPr wrap="square" rtlCol="0">
              <a:spAutoFit/>
            </a:bodyPr>
            <a:lstStyle/>
            <a:p>
              <a:r>
                <a:rPr lang="en-US" altLang="zh-TW" sz="2400" dirty="0"/>
                <a:t>cat    = [ 0   0   1   0   0 …… ]</a:t>
              </a:r>
              <a:endParaRPr lang="zh-TW" altLang="en-US" sz="2400" dirty="0"/>
            </a:p>
          </p:txBody>
        </p:sp>
        <p:sp>
          <p:nvSpPr>
            <p:cNvPr id="25" name="文字方塊 24">
              <a:extLst>
                <a:ext uri="{FF2B5EF4-FFF2-40B4-BE49-F238E27FC236}">
                  <a16:creationId xmlns:a16="http://schemas.microsoft.com/office/drawing/2014/main" id="{25DC6AB1-5ED4-A816-878F-9862C7F45DAF}"/>
                </a:ext>
              </a:extLst>
            </p:cNvPr>
            <p:cNvSpPr txBox="1"/>
            <p:nvPr/>
          </p:nvSpPr>
          <p:spPr>
            <a:xfrm>
              <a:off x="946273" y="4928525"/>
              <a:ext cx="4063139" cy="461665"/>
            </a:xfrm>
            <a:prstGeom prst="rect">
              <a:avLst/>
            </a:prstGeom>
            <a:noFill/>
          </p:spPr>
          <p:txBody>
            <a:bodyPr wrap="square" rtlCol="0">
              <a:spAutoFit/>
            </a:bodyPr>
            <a:lstStyle/>
            <a:p>
              <a:r>
                <a:rPr lang="en-US" altLang="zh-TW" sz="2400" dirty="0"/>
                <a:t>dog   = [ 0   0   0   1   0 …… ]</a:t>
              </a:r>
              <a:endParaRPr lang="zh-TW" altLang="en-US" sz="2400" dirty="0"/>
            </a:p>
          </p:txBody>
        </p:sp>
        <p:sp>
          <p:nvSpPr>
            <p:cNvPr id="26" name="文字方塊 25">
              <a:extLst>
                <a:ext uri="{FF2B5EF4-FFF2-40B4-BE49-F238E27FC236}">
                  <a16:creationId xmlns:a16="http://schemas.microsoft.com/office/drawing/2014/main" id="{B79AC5C2-52D7-092E-77AF-FBA02C4B2154}"/>
                </a:ext>
              </a:extLst>
            </p:cNvPr>
            <p:cNvSpPr txBox="1"/>
            <p:nvPr/>
          </p:nvSpPr>
          <p:spPr>
            <a:xfrm>
              <a:off x="308851" y="5548398"/>
              <a:ext cx="4314997" cy="461665"/>
            </a:xfrm>
            <a:prstGeom prst="rect">
              <a:avLst/>
            </a:prstGeom>
            <a:noFill/>
          </p:spPr>
          <p:txBody>
            <a:bodyPr wrap="square" rtlCol="0">
              <a:spAutoFit/>
            </a:bodyPr>
            <a:lstStyle/>
            <a:p>
              <a:r>
                <a:rPr lang="en-US" altLang="zh-TW" sz="2400" dirty="0"/>
                <a:t>elephant   = [ 0   0   0   0   1 …… ]</a:t>
              </a:r>
              <a:endParaRPr lang="zh-TW" altLang="en-US" sz="2400" dirty="0"/>
            </a:p>
          </p:txBody>
        </p:sp>
      </p:grpSp>
      <p:sp>
        <p:nvSpPr>
          <p:cNvPr id="27" name="矩形 26">
            <a:extLst>
              <a:ext uri="{FF2B5EF4-FFF2-40B4-BE49-F238E27FC236}">
                <a16:creationId xmlns:a16="http://schemas.microsoft.com/office/drawing/2014/main" id="{55F4D09B-C8EF-8287-B873-B68A038A36E8}"/>
              </a:ext>
            </a:extLst>
          </p:cNvPr>
          <p:cNvSpPr/>
          <p:nvPr/>
        </p:nvSpPr>
        <p:spPr>
          <a:xfrm>
            <a:off x="2222104" y="2464815"/>
            <a:ext cx="2837380" cy="523220"/>
          </a:xfrm>
          <a:prstGeom prst="rect">
            <a:avLst/>
          </a:prstGeom>
        </p:spPr>
        <p:txBody>
          <a:bodyPr wrap="none">
            <a:spAutoFit/>
          </a:bodyPr>
          <a:lstStyle/>
          <a:p>
            <a:r>
              <a:rPr lang="en-US" altLang="zh-TW" sz="2800" b="1" i="1" u="sng" dirty="0"/>
              <a:t>One-hot Encoding</a:t>
            </a:r>
            <a:endParaRPr lang="zh-TW" altLang="en-US" sz="2800" b="1" i="1" u="sng" dirty="0"/>
          </a:p>
        </p:txBody>
      </p:sp>
      <p:sp>
        <p:nvSpPr>
          <p:cNvPr id="28" name="矩形 27">
            <a:extLst>
              <a:ext uri="{FF2B5EF4-FFF2-40B4-BE49-F238E27FC236}">
                <a16:creationId xmlns:a16="http://schemas.microsoft.com/office/drawing/2014/main" id="{74EEEA13-A013-025F-9487-412D935AEE50}"/>
              </a:ext>
            </a:extLst>
          </p:cNvPr>
          <p:cNvSpPr/>
          <p:nvPr/>
        </p:nvSpPr>
        <p:spPr>
          <a:xfrm>
            <a:off x="6613286" y="2472155"/>
            <a:ext cx="2755050" cy="523220"/>
          </a:xfrm>
          <a:prstGeom prst="rect">
            <a:avLst/>
          </a:prstGeom>
        </p:spPr>
        <p:txBody>
          <a:bodyPr wrap="none">
            <a:spAutoFit/>
          </a:bodyPr>
          <a:lstStyle/>
          <a:p>
            <a:r>
              <a:rPr lang="en-US" altLang="zh-TW" sz="2800" b="1" i="1" u="sng" dirty="0"/>
              <a:t>Word Embedding</a:t>
            </a:r>
            <a:endParaRPr lang="zh-TW" altLang="en-US" sz="2800" b="1" i="1" u="sng" dirty="0"/>
          </a:p>
        </p:txBody>
      </p:sp>
      <p:sp>
        <p:nvSpPr>
          <p:cNvPr id="29" name="矩形: 圓角 28">
            <a:extLst>
              <a:ext uri="{FF2B5EF4-FFF2-40B4-BE49-F238E27FC236}">
                <a16:creationId xmlns:a16="http://schemas.microsoft.com/office/drawing/2014/main" id="{ACCB1B3C-02ED-83C1-5CAD-584A2B0F409A}"/>
              </a:ext>
            </a:extLst>
          </p:cNvPr>
          <p:cNvSpPr/>
          <p:nvPr/>
        </p:nvSpPr>
        <p:spPr>
          <a:xfrm>
            <a:off x="7242287" y="1384650"/>
            <a:ext cx="251330" cy="66960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0" name="矩形: 圓角 29">
            <a:extLst>
              <a:ext uri="{FF2B5EF4-FFF2-40B4-BE49-F238E27FC236}">
                <a16:creationId xmlns:a16="http://schemas.microsoft.com/office/drawing/2014/main" id="{0C626891-5BFE-BD02-0626-DFA1F519D315}"/>
              </a:ext>
            </a:extLst>
          </p:cNvPr>
          <p:cNvSpPr/>
          <p:nvPr/>
        </p:nvSpPr>
        <p:spPr>
          <a:xfrm>
            <a:off x="7840916" y="1384650"/>
            <a:ext cx="251330" cy="66960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31" name="矩形: 圓角 30">
            <a:extLst>
              <a:ext uri="{FF2B5EF4-FFF2-40B4-BE49-F238E27FC236}">
                <a16:creationId xmlns:a16="http://schemas.microsoft.com/office/drawing/2014/main" id="{8EF0EED6-1021-2EBF-FE3D-51AA7CA83459}"/>
              </a:ext>
            </a:extLst>
          </p:cNvPr>
          <p:cNvSpPr/>
          <p:nvPr/>
        </p:nvSpPr>
        <p:spPr>
          <a:xfrm>
            <a:off x="8439545" y="1384650"/>
            <a:ext cx="251330" cy="6696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矩形: 圓角 31">
            <a:extLst>
              <a:ext uri="{FF2B5EF4-FFF2-40B4-BE49-F238E27FC236}">
                <a16:creationId xmlns:a16="http://schemas.microsoft.com/office/drawing/2014/main" id="{DF3CE2E7-C2AA-65B8-D138-77EFACACD8FB}"/>
              </a:ext>
            </a:extLst>
          </p:cNvPr>
          <p:cNvSpPr/>
          <p:nvPr/>
        </p:nvSpPr>
        <p:spPr>
          <a:xfrm>
            <a:off x="9038175" y="1384650"/>
            <a:ext cx="251330" cy="66960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935479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8" grpId="0" animBg="1"/>
      <p:bldP spid="9" grpId="0" animBg="1"/>
      <p:bldP spid="10" grpId="0"/>
      <p:bldP spid="11" grpId="0"/>
      <p:bldP spid="12" grpId="0"/>
      <p:bldP spid="13" grpId="0" animBg="1"/>
      <p:bldP spid="14" grpId="0"/>
      <p:bldP spid="15" grpId="0" animBg="1"/>
      <p:bldP spid="16" grpId="0"/>
      <p:bldP spid="17" grpId="0" animBg="1"/>
      <p:bldP spid="18" grpId="0"/>
      <p:bldP spid="19" grpId="0" animBg="1"/>
      <p:bldP spid="20" grpId="0"/>
      <p:bldP spid="27" grpId="0"/>
      <p:bldP spid="28" grpId="0"/>
      <p:bldP spid="29" grpId="0" animBg="1"/>
      <p:bldP spid="30" grpId="0" animBg="1"/>
      <p:bldP spid="31" grpId="0" animBg="1"/>
      <p:bldP spid="3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B39CBC-D82E-4D56-8B7E-397C67059781}"/>
              </a:ext>
            </a:extLst>
          </p:cNvPr>
          <p:cNvSpPr>
            <a:spLocks noGrp="1"/>
          </p:cNvSpPr>
          <p:nvPr>
            <p:ph type="title"/>
          </p:nvPr>
        </p:nvSpPr>
        <p:spPr>
          <a:xfrm>
            <a:off x="886150" y="110476"/>
            <a:ext cx="10752465" cy="548367"/>
          </a:xfrm>
        </p:spPr>
        <p:txBody>
          <a:bodyPr>
            <a:noAutofit/>
          </a:bodyPr>
          <a:lstStyle/>
          <a:p>
            <a:pPr algn="l"/>
            <a:r>
              <a:rPr lang="en-US" altLang="zh-TW" b="1" dirty="0"/>
              <a:t>Decoder</a:t>
            </a:r>
            <a:r>
              <a:rPr lang="en-US" altLang="zh-TW" sz="4400" b="1" dirty="0"/>
              <a:t> </a:t>
            </a:r>
            <a:r>
              <a:rPr lang="en-US" altLang="zh-CN" sz="4400" b="1" dirty="0"/>
              <a:t>— </a:t>
            </a:r>
            <a:r>
              <a:rPr lang="en-US" altLang="zh-TW" sz="4400" b="1" dirty="0"/>
              <a:t>Autoregressive (AT) </a:t>
            </a:r>
            <a:br>
              <a:rPr lang="en-US" altLang="zh-TW" sz="4400" b="1" dirty="0"/>
            </a:br>
            <a:r>
              <a:rPr lang="en-US" altLang="zh-TW" sz="4400" b="1" dirty="0"/>
              <a:t>– </a:t>
            </a:r>
            <a:endParaRPr lang="zh-TW" altLang="en-US" sz="4400" b="1" dirty="0"/>
          </a:p>
        </p:txBody>
      </p:sp>
      <p:sp>
        <p:nvSpPr>
          <p:cNvPr id="6" name="内容占位符 5">
            <a:extLst>
              <a:ext uri="{FF2B5EF4-FFF2-40B4-BE49-F238E27FC236}">
                <a16:creationId xmlns:a16="http://schemas.microsoft.com/office/drawing/2014/main" id="{8740D99A-1D71-E0D9-1C16-A25D0F560ED0}"/>
              </a:ext>
            </a:extLst>
          </p:cNvPr>
          <p:cNvSpPr>
            <a:spLocks noGrp="1"/>
          </p:cNvSpPr>
          <p:nvPr>
            <p:ph sz="quarter" idx="10"/>
          </p:nvPr>
        </p:nvSpPr>
        <p:spPr/>
        <p:txBody>
          <a:bodyPr/>
          <a:lstStyle/>
          <a:p>
            <a:endParaRPr lang="zh-CN" altLang="en-US" dirty="0"/>
          </a:p>
        </p:txBody>
      </p:sp>
      <p:sp>
        <p:nvSpPr>
          <p:cNvPr id="5" name="投影片編號版面配置區 4">
            <a:extLst>
              <a:ext uri="{FF2B5EF4-FFF2-40B4-BE49-F238E27FC236}">
                <a16:creationId xmlns:a16="http://schemas.microsoft.com/office/drawing/2014/main" id="{8DDFC4F8-5845-4104-80F2-B748BA5EA46D}"/>
              </a:ext>
            </a:extLst>
          </p:cNvPr>
          <p:cNvSpPr>
            <a:spLocks noGrp="1"/>
          </p:cNvSpPr>
          <p:nvPr>
            <p:ph type="sldNum" sz="quarter" idx="4294967295"/>
          </p:nvPr>
        </p:nvSpPr>
        <p:spPr>
          <a:xfrm>
            <a:off x="1013460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FE7D4A-7B99-4F9B-9C7F-3AECE8C25A38}" type="slidenum">
              <a:rPr lang="zh-TW" altLang="en-US" smtClean="0"/>
              <a:pPr/>
              <a:t>40</a:t>
            </a:fld>
            <a:endParaRPr lang="zh-TW" altLang="en-US"/>
          </a:p>
        </p:txBody>
      </p:sp>
      <p:sp>
        <p:nvSpPr>
          <p:cNvPr id="17" name="矩形: 圓角 16">
            <a:extLst>
              <a:ext uri="{FF2B5EF4-FFF2-40B4-BE49-F238E27FC236}">
                <a16:creationId xmlns:a16="http://schemas.microsoft.com/office/drawing/2014/main" id="{A7050568-4D15-48E5-AD34-D14604726053}"/>
              </a:ext>
            </a:extLst>
          </p:cNvPr>
          <p:cNvSpPr/>
          <p:nvPr/>
        </p:nvSpPr>
        <p:spPr>
          <a:xfrm>
            <a:off x="4026151" y="4191679"/>
            <a:ext cx="2512644" cy="1291009"/>
          </a:xfrm>
          <a:prstGeom prst="roundRect">
            <a:avLst/>
          </a:prstGeom>
          <a:blipFill>
            <a:blip r:embed="rId2"/>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457200" eaLnBrk="1" fontAlgn="auto" hangingPunct="1">
              <a:spcBef>
                <a:spcPts val="0"/>
              </a:spcBef>
              <a:spcAft>
                <a:spcPts val="0"/>
              </a:spcAft>
              <a:defRPr/>
            </a:pPr>
            <a:r>
              <a:rPr lang="en-US" altLang="zh-TW" sz="2800" dirty="0">
                <a:solidFill>
                  <a:prstClr val="black"/>
                </a:solidFill>
                <a:latin typeface="Calibri" panose="020F0502020204030204"/>
                <a:ea typeface="新細明體" panose="02020500000000000000" pitchFamily="18" charset="-120"/>
              </a:rPr>
              <a:t>Encoder</a:t>
            </a:r>
            <a:endParaRPr lang="zh-TW" altLang="en-US" sz="2800" dirty="0">
              <a:solidFill>
                <a:prstClr val="black"/>
              </a:solidFill>
              <a:latin typeface="Calibri" panose="020F0502020204030204"/>
              <a:ea typeface="新細明體" panose="02020500000000000000" pitchFamily="18" charset="-120"/>
            </a:endParaRPr>
          </a:p>
        </p:txBody>
      </p:sp>
      <p:sp>
        <p:nvSpPr>
          <p:cNvPr id="23" name="矩形: 圓角 22">
            <a:extLst>
              <a:ext uri="{FF2B5EF4-FFF2-40B4-BE49-F238E27FC236}">
                <a16:creationId xmlns:a16="http://schemas.microsoft.com/office/drawing/2014/main" id="{BB1BA3A7-E114-4A3D-98AA-F3BD817F0943}"/>
              </a:ext>
            </a:extLst>
          </p:cNvPr>
          <p:cNvSpPr/>
          <p:nvPr/>
        </p:nvSpPr>
        <p:spPr>
          <a:xfrm>
            <a:off x="7611186" y="4191678"/>
            <a:ext cx="2512644" cy="1291009"/>
          </a:xfrm>
          <a:prstGeom prst="roundRect">
            <a:avLst/>
          </a:prstGeom>
          <a:blipFill>
            <a:blip r:embed="rId2">
              <a:duotone>
                <a:schemeClr val="accent2">
                  <a:shade val="45000"/>
                  <a:satMod val="135000"/>
                </a:schemeClr>
                <a:prstClr val="white"/>
              </a:duotone>
            </a:blip>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457200" eaLnBrk="1" fontAlgn="auto" hangingPunct="1">
              <a:spcBef>
                <a:spcPts val="0"/>
              </a:spcBef>
              <a:spcAft>
                <a:spcPts val="0"/>
              </a:spcAft>
              <a:defRPr/>
            </a:pPr>
            <a:r>
              <a:rPr lang="en-US" altLang="zh-TW" sz="2800" dirty="0">
                <a:solidFill>
                  <a:prstClr val="black"/>
                </a:solidFill>
                <a:latin typeface="Calibri" panose="020F0502020204030204"/>
                <a:ea typeface="新細明體" panose="02020500000000000000" pitchFamily="18" charset="-120"/>
              </a:rPr>
              <a:t>Decoder</a:t>
            </a:r>
            <a:endParaRPr lang="zh-TW" altLang="en-US" sz="2800" dirty="0">
              <a:solidFill>
                <a:prstClr val="black"/>
              </a:solidFill>
              <a:latin typeface="Calibri" panose="020F0502020204030204"/>
              <a:ea typeface="新細明體" panose="02020500000000000000" pitchFamily="18" charset="-120"/>
            </a:endParaRPr>
          </a:p>
        </p:txBody>
      </p:sp>
      <p:sp>
        <p:nvSpPr>
          <p:cNvPr id="24" name="文字方塊 23">
            <a:extLst>
              <a:ext uri="{FF2B5EF4-FFF2-40B4-BE49-F238E27FC236}">
                <a16:creationId xmlns:a16="http://schemas.microsoft.com/office/drawing/2014/main" id="{1D0F8F65-0F7D-4D85-B095-51D2E02C3DD4}"/>
              </a:ext>
            </a:extLst>
          </p:cNvPr>
          <p:cNvSpPr txBox="1"/>
          <p:nvPr/>
        </p:nvSpPr>
        <p:spPr>
          <a:xfrm>
            <a:off x="3880572" y="5871998"/>
            <a:ext cx="2803802" cy="461665"/>
          </a:xfrm>
          <a:prstGeom prst="rect">
            <a:avLst/>
          </a:prstGeom>
          <a:noFill/>
        </p:spPr>
        <p:txBody>
          <a:bodyPr wrap="square" rtlCol="0">
            <a:spAutoFit/>
          </a:bodyPr>
          <a:lstStyle/>
          <a:p>
            <a:pPr algn="ctr" defTabSz="457200" eaLnBrk="1" fontAlgn="auto" hangingPunct="1">
              <a:spcBef>
                <a:spcPts val="0"/>
              </a:spcBef>
              <a:spcAft>
                <a:spcPts val="0"/>
              </a:spcAft>
              <a:defRPr/>
            </a:pPr>
            <a:r>
              <a:rPr lang="en-US" altLang="zh-TW" sz="2400" dirty="0">
                <a:solidFill>
                  <a:prstClr val="black"/>
                </a:solidFill>
                <a:latin typeface="Calibri" panose="020F0502020204030204"/>
                <a:ea typeface="新細明體" panose="02020500000000000000" pitchFamily="18" charset="-120"/>
              </a:rPr>
              <a:t>Input sequence </a:t>
            </a:r>
            <a:endParaRPr lang="zh-TW" altLang="en-US" sz="2400" dirty="0">
              <a:solidFill>
                <a:prstClr val="black"/>
              </a:solidFill>
              <a:latin typeface="Calibri" panose="020F0502020204030204"/>
              <a:ea typeface="新細明體" panose="02020500000000000000" pitchFamily="18" charset="-120"/>
            </a:endParaRPr>
          </a:p>
        </p:txBody>
      </p:sp>
      <p:cxnSp>
        <p:nvCxnSpPr>
          <p:cNvPr id="25" name="直線單箭頭接點 24">
            <a:extLst>
              <a:ext uri="{FF2B5EF4-FFF2-40B4-BE49-F238E27FC236}">
                <a16:creationId xmlns:a16="http://schemas.microsoft.com/office/drawing/2014/main" id="{4415BB35-9E70-4F48-9458-70054F6FCE9E}"/>
              </a:ext>
            </a:extLst>
          </p:cNvPr>
          <p:cNvCxnSpPr/>
          <p:nvPr/>
        </p:nvCxnSpPr>
        <p:spPr>
          <a:xfrm>
            <a:off x="6682950" y="4847334"/>
            <a:ext cx="85060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85EA055D-A28A-4ADC-9285-100BB0C8EFED}"/>
              </a:ext>
            </a:extLst>
          </p:cNvPr>
          <p:cNvCxnSpPr>
            <a:cxnSpLocks/>
            <a:stCxn id="24" idx="0"/>
          </p:cNvCxnSpPr>
          <p:nvPr/>
        </p:nvCxnSpPr>
        <p:spPr>
          <a:xfrm flipV="1">
            <a:off x="5282473" y="5482687"/>
            <a:ext cx="0" cy="389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AE982C61-0889-4C08-9540-F2044F7822E1}"/>
              </a:ext>
            </a:extLst>
          </p:cNvPr>
          <p:cNvSpPr txBox="1"/>
          <p:nvPr/>
        </p:nvSpPr>
        <p:spPr>
          <a:xfrm>
            <a:off x="7465607" y="3307683"/>
            <a:ext cx="2803802" cy="461665"/>
          </a:xfrm>
          <a:prstGeom prst="rect">
            <a:avLst/>
          </a:prstGeom>
          <a:noFill/>
        </p:spPr>
        <p:txBody>
          <a:bodyPr wrap="square" rtlCol="0">
            <a:spAutoFit/>
          </a:bodyPr>
          <a:lstStyle/>
          <a:p>
            <a:pPr algn="ctr" defTabSz="457200" eaLnBrk="1" fontAlgn="auto" hangingPunct="1">
              <a:spcBef>
                <a:spcPts val="0"/>
              </a:spcBef>
              <a:spcAft>
                <a:spcPts val="0"/>
              </a:spcAft>
              <a:defRPr/>
            </a:pPr>
            <a:r>
              <a:rPr lang="en-US" altLang="zh-TW" sz="2400" dirty="0">
                <a:solidFill>
                  <a:prstClr val="black"/>
                </a:solidFill>
                <a:latin typeface="Calibri" panose="020F0502020204030204"/>
                <a:ea typeface="新細明體" panose="02020500000000000000" pitchFamily="18" charset="-120"/>
              </a:rPr>
              <a:t>output sequence </a:t>
            </a:r>
            <a:endParaRPr lang="zh-TW" altLang="en-US" sz="2400" dirty="0">
              <a:solidFill>
                <a:prstClr val="black"/>
              </a:solidFill>
              <a:latin typeface="Calibri" panose="020F0502020204030204"/>
              <a:ea typeface="新細明體" panose="02020500000000000000" pitchFamily="18" charset="-120"/>
            </a:endParaRPr>
          </a:p>
        </p:txBody>
      </p:sp>
      <p:cxnSp>
        <p:nvCxnSpPr>
          <p:cNvPr id="28" name="直線單箭頭接點 27">
            <a:extLst>
              <a:ext uri="{FF2B5EF4-FFF2-40B4-BE49-F238E27FC236}">
                <a16:creationId xmlns:a16="http://schemas.microsoft.com/office/drawing/2014/main" id="{D11C4422-0BC8-4620-99D4-6D521CEB4DC5}"/>
              </a:ext>
            </a:extLst>
          </p:cNvPr>
          <p:cNvCxnSpPr>
            <a:cxnSpLocks/>
          </p:cNvCxnSpPr>
          <p:nvPr/>
        </p:nvCxnSpPr>
        <p:spPr>
          <a:xfrm flipV="1">
            <a:off x="8867508" y="3802367"/>
            <a:ext cx="0" cy="389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矩形: 圓角 3">
            <a:extLst>
              <a:ext uri="{FF2B5EF4-FFF2-40B4-BE49-F238E27FC236}">
                <a16:creationId xmlns:a16="http://schemas.microsoft.com/office/drawing/2014/main" id="{59B49E90-0541-4695-90D4-67BF605248C0}"/>
              </a:ext>
            </a:extLst>
          </p:cNvPr>
          <p:cNvSpPr/>
          <p:nvPr/>
        </p:nvSpPr>
        <p:spPr>
          <a:xfrm>
            <a:off x="7421367" y="3295144"/>
            <a:ext cx="2892282" cy="242858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defRPr/>
            </a:pPr>
            <a:endParaRPr lang="zh-TW" altLang="en-US">
              <a:solidFill>
                <a:prstClr val="white"/>
              </a:solidFill>
              <a:latin typeface="Calibri" panose="020F0502020204030204"/>
              <a:ea typeface="新細明體" panose="02020500000000000000" pitchFamily="18" charset="-120"/>
            </a:endParaRPr>
          </a:p>
        </p:txBody>
      </p:sp>
    </p:spTree>
    <p:extLst>
      <p:ext uri="{BB962C8B-B14F-4D97-AF65-F5344CB8AC3E}">
        <p14:creationId xmlns:p14="http://schemas.microsoft.com/office/powerpoint/2010/main" val="235756706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直線單箭頭接點 48">
            <a:extLst>
              <a:ext uri="{FF2B5EF4-FFF2-40B4-BE49-F238E27FC236}">
                <a16:creationId xmlns:a16="http://schemas.microsoft.com/office/drawing/2014/main" id="{290BC6FF-3316-4A7E-949E-08557E2D6C4D}"/>
              </a:ext>
            </a:extLst>
          </p:cNvPr>
          <p:cNvCxnSpPr>
            <a:cxnSpLocks/>
          </p:cNvCxnSpPr>
          <p:nvPr/>
        </p:nvCxnSpPr>
        <p:spPr>
          <a:xfrm flipV="1">
            <a:off x="5045857" y="2044656"/>
            <a:ext cx="0" cy="72000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id="{77CBCEBD-75DA-43C9-8246-F8A56DA65910}"/>
              </a:ext>
            </a:extLst>
          </p:cNvPr>
          <p:cNvCxnSpPr>
            <a:cxnSpLocks/>
          </p:cNvCxnSpPr>
          <p:nvPr/>
        </p:nvCxnSpPr>
        <p:spPr>
          <a:xfrm flipV="1">
            <a:off x="5031343" y="3311593"/>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89F675EB-7FFA-43BE-88BC-92B6C52DF70F}"/>
              </a:ext>
            </a:extLst>
          </p:cNvPr>
          <p:cNvSpPr>
            <a:spLocks noGrp="1"/>
          </p:cNvSpPr>
          <p:nvPr>
            <p:ph type="title"/>
          </p:nvPr>
        </p:nvSpPr>
        <p:spPr/>
        <p:txBody>
          <a:bodyPr/>
          <a:lstStyle/>
          <a:p>
            <a:r>
              <a:rPr lang="en-US" altLang="zh-TW" dirty="0"/>
              <a:t>Autoregressive </a:t>
            </a:r>
            <a:endParaRPr lang="zh-TW" altLang="en-US" dirty="0"/>
          </a:p>
        </p:txBody>
      </p:sp>
      <p:sp>
        <p:nvSpPr>
          <p:cNvPr id="7" name="内容占位符 6">
            <a:extLst>
              <a:ext uri="{FF2B5EF4-FFF2-40B4-BE49-F238E27FC236}">
                <a16:creationId xmlns:a16="http://schemas.microsoft.com/office/drawing/2014/main" id="{A0B9D620-94B9-61EA-AE56-20725A4E40C9}"/>
              </a:ext>
            </a:extLst>
          </p:cNvPr>
          <p:cNvSpPr>
            <a:spLocks noGrp="1"/>
          </p:cNvSpPr>
          <p:nvPr>
            <p:ph sz="quarter" idx="10"/>
          </p:nvPr>
        </p:nvSpPr>
        <p:spPr/>
        <p:txBody>
          <a:bodyPr/>
          <a:lstStyle/>
          <a:p>
            <a:endParaRPr lang="zh-CN" altLang="en-US" dirty="0"/>
          </a:p>
        </p:txBody>
      </p:sp>
      <p:sp>
        <p:nvSpPr>
          <p:cNvPr id="5" name="投影片編號版面配置區 4">
            <a:extLst>
              <a:ext uri="{FF2B5EF4-FFF2-40B4-BE49-F238E27FC236}">
                <a16:creationId xmlns:a16="http://schemas.microsoft.com/office/drawing/2014/main" id="{34034B25-2B37-4CE6-85E7-380DA438005D}"/>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41</a:t>
            </a:fld>
            <a:endParaRPr lang="zh-TW" altLang="en-US"/>
          </a:p>
        </p:txBody>
      </p:sp>
      <p:sp>
        <p:nvSpPr>
          <p:cNvPr id="45" name="矩形: 圓角 44">
            <a:extLst>
              <a:ext uri="{FF2B5EF4-FFF2-40B4-BE49-F238E27FC236}">
                <a16:creationId xmlns:a16="http://schemas.microsoft.com/office/drawing/2014/main" id="{0D50BFEA-0010-42FA-B408-6E2158070C07}"/>
              </a:ext>
            </a:extLst>
          </p:cNvPr>
          <p:cNvSpPr/>
          <p:nvPr/>
        </p:nvSpPr>
        <p:spPr>
          <a:xfrm>
            <a:off x="4518362" y="3824508"/>
            <a:ext cx="5520989" cy="1291009"/>
          </a:xfrm>
          <a:prstGeom prst="roundRect">
            <a:avLst/>
          </a:prstGeom>
          <a:blipFill>
            <a:blip r:embed="rId3">
              <a:duotone>
                <a:schemeClr val="accent2">
                  <a:shade val="45000"/>
                  <a:satMod val="135000"/>
                </a:schemeClr>
                <a:prstClr val="white"/>
              </a:duotone>
            </a:blip>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800" dirty="0"/>
              <a:t>Decoder</a:t>
            </a:r>
            <a:endParaRPr lang="zh-TW" altLang="en-US" sz="2800" dirty="0"/>
          </a:p>
        </p:txBody>
      </p:sp>
      <p:sp>
        <p:nvSpPr>
          <p:cNvPr id="61" name="矩形 60">
            <a:extLst>
              <a:ext uri="{FF2B5EF4-FFF2-40B4-BE49-F238E27FC236}">
                <a16:creationId xmlns:a16="http://schemas.microsoft.com/office/drawing/2014/main" id="{059D15DB-54A9-4B2C-AB6B-16A007344187}"/>
              </a:ext>
            </a:extLst>
          </p:cNvPr>
          <p:cNvSpPr/>
          <p:nvPr/>
        </p:nvSpPr>
        <p:spPr>
          <a:xfrm>
            <a:off x="2193615" y="2883753"/>
            <a:ext cx="1400532" cy="787840"/>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2" name="直線單箭頭接點 61">
            <a:extLst>
              <a:ext uri="{FF2B5EF4-FFF2-40B4-BE49-F238E27FC236}">
                <a16:creationId xmlns:a16="http://schemas.microsoft.com/office/drawing/2014/main" id="{87A3C5E6-0EDD-461F-9112-D60A13787B20}"/>
              </a:ext>
            </a:extLst>
          </p:cNvPr>
          <p:cNvCxnSpPr>
            <a:cxnSpLocks/>
          </p:cNvCxnSpPr>
          <p:nvPr/>
        </p:nvCxnSpPr>
        <p:spPr>
          <a:xfrm>
            <a:off x="3691113" y="3258507"/>
            <a:ext cx="411800"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直線單箭頭接點 63">
            <a:extLst>
              <a:ext uri="{FF2B5EF4-FFF2-40B4-BE49-F238E27FC236}">
                <a16:creationId xmlns:a16="http://schemas.microsoft.com/office/drawing/2014/main" id="{58D49827-ADE0-4E0F-AACA-AEC9B524C7A8}"/>
              </a:ext>
            </a:extLst>
          </p:cNvPr>
          <p:cNvCxnSpPr>
            <a:cxnSpLocks/>
          </p:cNvCxnSpPr>
          <p:nvPr/>
        </p:nvCxnSpPr>
        <p:spPr>
          <a:xfrm>
            <a:off x="4107547" y="4479735"/>
            <a:ext cx="3672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161A0868-6E70-4820-9D2E-BBAB01F98432}"/>
              </a:ext>
            </a:extLst>
          </p:cNvPr>
          <p:cNvCxnSpPr>
            <a:cxnSpLocks/>
          </p:cNvCxnSpPr>
          <p:nvPr/>
        </p:nvCxnSpPr>
        <p:spPr>
          <a:xfrm>
            <a:off x="4107547" y="3244313"/>
            <a:ext cx="0" cy="121540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1" name="群組 40">
            <a:extLst>
              <a:ext uri="{FF2B5EF4-FFF2-40B4-BE49-F238E27FC236}">
                <a16:creationId xmlns:a16="http://schemas.microsoft.com/office/drawing/2014/main" id="{30A5B1A5-6207-4401-8140-89053D16B210}"/>
              </a:ext>
            </a:extLst>
          </p:cNvPr>
          <p:cNvGrpSpPr/>
          <p:nvPr/>
        </p:nvGrpSpPr>
        <p:grpSpPr>
          <a:xfrm>
            <a:off x="2108201" y="2986246"/>
            <a:ext cx="1588901" cy="2988542"/>
            <a:chOff x="553420" y="2633912"/>
            <a:chExt cx="1588901" cy="2988542"/>
          </a:xfrm>
        </p:grpSpPr>
        <p:sp>
          <p:nvSpPr>
            <p:cNvPr id="21" name="矩形: 圓角 20">
              <a:extLst>
                <a:ext uri="{FF2B5EF4-FFF2-40B4-BE49-F238E27FC236}">
                  <a16:creationId xmlns:a16="http://schemas.microsoft.com/office/drawing/2014/main" id="{4F056784-52A7-4DF5-82AD-F1098FB33783}"/>
                </a:ext>
              </a:extLst>
            </p:cNvPr>
            <p:cNvSpPr/>
            <p:nvPr/>
          </p:nvSpPr>
          <p:spPr>
            <a:xfrm>
              <a:off x="553420" y="3459473"/>
              <a:ext cx="1582913" cy="1291009"/>
            </a:xfrm>
            <a:prstGeom prst="roundRect">
              <a:avLst/>
            </a:prstGeom>
            <a:blipFill>
              <a:blip r:embed="rId3"/>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800" dirty="0"/>
                <a:t>Encoder</a:t>
              </a:r>
              <a:endParaRPr lang="zh-TW" altLang="en-US" sz="2800" dirty="0"/>
            </a:p>
          </p:txBody>
        </p:sp>
        <p:grpSp>
          <p:nvGrpSpPr>
            <p:cNvPr id="53" name="群組 106">
              <a:extLst>
                <a:ext uri="{FF2B5EF4-FFF2-40B4-BE49-F238E27FC236}">
                  <a16:creationId xmlns:a16="http://schemas.microsoft.com/office/drawing/2014/main" id="{3BB84414-24F3-4986-840B-8DF3CA946ED5}"/>
                </a:ext>
              </a:extLst>
            </p:cNvPr>
            <p:cNvGrpSpPr>
              <a:grpSpLocks/>
            </p:cNvGrpSpPr>
            <p:nvPr/>
          </p:nvGrpSpPr>
          <p:grpSpPr bwMode="auto">
            <a:xfrm flipH="1">
              <a:off x="628650" y="5096765"/>
              <a:ext cx="1513671" cy="525689"/>
              <a:chOff x="467932" y="3914400"/>
              <a:chExt cx="2909888" cy="576263"/>
            </a:xfrm>
          </p:grpSpPr>
          <p:pic>
            <p:nvPicPr>
              <p:cNvPr id="54" name="Picture 9">
                <a:extLst>
                  <a:ext uri="{FF2B5EF4-FFF2-40B4-BE49-F238E27FC236}">
                    <a16:creationId xmlns:a16="http://schemas.microsoft.com/office/drawing/2014/main" id="{32F6795A-C304-4DF9-9228-9EEC712BDC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32"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9">
                <a:extLst>
                  <a:ext uri="{FF2B5EF4-FFF2-40B4-BE49-F238E27FC236}">
                    <a16:creationId xmlns:a16="http://schemas.microsoft.com/office/drawing/2014/main" id="{A4594551-7C43-42E9-B322-D09637C903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3807"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 name="矩形 56">
              <a:extLst>
                <a:ext uri="{FF2B5EF4-FFF2-40B4-BE49-F238E27FC236}">
                  <a16:creationId xmlns:a16="http://schemas.microsoft.com/office/drawing/2014/main" id="{BB60376B-D0BE-4A9D-A039-F794153577CD}"/>
                </a:ext>
              </a:extLst>
            </p:cNvPr>
            <p:cNvSpPr/>
            <p:nvPr/>
          </p:nvSpPr>
          <p:spPr>
            <a:xfrm>
              <a:off x="764648" y="5075754"/>
              <a:ext cx="154466" cy="525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A90AA3BB-F0ED-46D7-8242-1130FABAFFEA}"/>
                </a:ext>
              </a:extLst>
            </p:cNvPr>
            <p:cNvSpPr/>
            <p:nvPr/>
          </p:nvSpPr>
          <p:spPr>
            <a:xfrm>
              <a:off x="1114984" y="5075754"/>
              <a:ext cx="154466" cy="5256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DE096E17-8B24-4860-A095-B34C4F553CE9}"/>
                </a:ext>
              </a:extLst>
            </p:cNvPr>
            <p:cNvSpPr/>
            <p:nvPr/>
          </p:nvSpPr>
          <p:spPr>
            <a:xfrm>
              <a:off x="1444296" y="5075754"/>
              <a:ext cx="154466" cy="5256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3E4BE4E5-4674-4049-AEDE-F84F6453C857}"/>
                </a:ext>
              </a:extLst>
            </p:cNvPr>
            <p:cNvSpPr/>
            <p:nvPr/>
          </p:nvSpPr>
          <p:spPr>
            <a:xfrm>
              <a:off x="1796860" y="5075754"/>
              <a:ext cx="154466" cy="5256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grpSp>
          <p:nvGrpSpPr>
            <p:cNvPr id="36" name="群組 35">
              <a:extLst>
                <a:ext uri="{FF2B5EF4-FFF2-40B4-BE49-F238E27FC236}">
                  <a16:creationId xmlns:a16="http://schemas.microsoft.com/office/drawing/2014/main" id="{6A975D4B-59EC-491B-A2FF-0B53056E2DE0}"/>
                </a:ext>
              </a:extLst>
            </p:cNvPr>
            <p:cNvGrpSpPr/>
            <p:nvPr/>
          </p:nvGrpSpPr>
          <p:grpSpPr>
            <a:xfrm>
              <a:off x="764648" y="2633912"/>
              <a:ext cx="154466" cy="825561"/>
              <a:chOff x="821798" y="2633912"/>
              <a:chExt cx="154466" cy="825561"/>
            </a:xfrm>
          </p:grpSpPr>
          <p:sp>
            <p:nvSpPr>
              <p:cNvPr id="67" name="矩形 66">
                <a:extLst>
                  <a:ext uri="{FF2B5EF4-FFF2-40B4-BE49-F238E27FC236}">
                    <a16:creationId xmlns:a16="http://schemas.microsoft.com/office/drawing/2014/main" id="{D1E99C44-3D3F-4907-816D-5DDCCE94B3CD}"/>
                  </a:ext>
                </a:extLst>
              </p:cNvPr>
              <p:cNvSpPr/>
              <p:nvPr/>
            </p:nvSpPr>
            <p:spPr>
              <a:xfrm>
                <a:off x="821798" y="2633912"/>
                <a:ext cx="154466" cy="5256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cxnSp>
            <p:nvCxnSpPr>
              <p:cNvPr id="79" name="直線單箭頭接點 78">
                <a:extLst>
                  <a:ext uri="{FF2B5EF4-FFF2-40B4-BE49-F238E27FC236}">
                    <a16:creationId xmlns:a16="http://schemas.microsoft.com/office/drawing/2014/main" id="{C4D9D675-0A91-4EDE-977C-012F89901CC7}"/>
                  </a:ext>
                </a:extLst>
              </p:cNvPr>
              <p:cNvCxnSpPr>
                <a:cxnSpLocks/>
              </p:cNvCxnSpPr>
              <p:nvPr/>
            </p:nvCxnSpPr>
            <p:spPr>
              <a:xfrm flipV="1">
                <a:off x="900021" y="3159601"/>
                <a:ext cx="0" cy="299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群組 36">
              <a:extLst>
                <a:ext uri="{FF2B5EF4-FFF2-40B4-BE49-F238E27FC236}">
                  <a16:creationId xmlns:a16="http://schemas.microsoft.com/office/drawing/2014/main" id="{6907F24C-9BEE-4278-8F7A-8A03CE4C02A7}"/>
                </a:ext>
              </a:extLst>
            </p:cNvPr>
            <p:cNvGrpSpPr/>
            <p:nvPr/>
          </p:nvGrpSpPr>
          <p:grpSpPr>
            <a:xfrm>
              <a:off x="1104472" y="2633912"/>
              <a:ext cx="154466" cy="825561"/>
              <a:chOff x="1069744" y="2633912"/>
              <a:chExt cx="154466" cy="825561"/>
            </a:xfrm>
          </p:grpSpPr>
          <p:sp>
            <p:nvSpPr>
              <p:cNvPr id="74" name="矩形 73">
                <a:extLst>
                  <a:ext uri="{FF2B5EF4-FFF2-40B4-BE49-F238E27FC236}">
                    <a16:creationId xmlns:a16="http://schemas.microsoft.com/office/drawing/2014/main" id="{5D6552E6-E159-4624-A030-54C18597A851}"/>
                  </a:ext>
                </a:extLst>
              </p:cNvPr>
              <p:cNvSpPr/>
              <p:nvPr/>
            </p:nvSpPr>
            <p:spPr>
              <a:xfrm>
                <a:off x="1069744" y="2633912"/>
                <a:ext cx="154466" cy="525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80" name="直線單箭頭接點 79">
                <a:extLst>
                  <a:ext uri="{FF2B5EF4-FFF2-40B4-BE49-F238E27FC236}">
                    <a16:creationId xmlns:a16="http://schemas.microsoft.com/office/drawing/2014/main" id="{C83E41EC-EB51-4DF3-B53F-E92DD07C7B8C}"/>
                  </a:ext>
                </a:extLst>
              </p:cNvPr>
              <p:cNvCxnSpPr>
                <a:cxnSpLocks/>
              </p:cNvCxnSpPr>
              <p:nvPr/>
            </p:nvCxnSpPr>
            <p:spPr>
              <a:xfrm flipV="1">
                <a:off x="1146977" y="3159601"/>
                <a:ext cx="0" cy="299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群組 37">
              <a:extLst>
                <a:ext uri="{FF2B5EF4-FFF2-40B4-BE49-F238E27FC236}">
                  <a16:creationId xmlns:a16="http://schemas.microsoft.com/office/drawing/2014/main" id="{8949AA72-CD57-4A94-A53D-4A63CA7BE4F2}"/>
                </a:ext>
              </a:extLst>
            </p:cNvPr>
            <p:cNvGrpSpPr/>
            <p:nvPr/>
          </p:nvGrpSpPr>
          <p:grpSpPr>
            <a:xfrm>
              <a:off x="1444296" y="2633912"/>
              <a:ext cx="154466" cy="825561"/>
              <a:chOff x="1326625" y="2633912"/>
              <a:chExt cx="154466" cy="825561"/>
            </a:xfrm>
          </p:grpSpPr>
          <p:sp>
            <p:nvSpPr>
              <p:cNvPr id="75" name="矩形 74">
                <a:extLst>
                  <a:ext uri="{FF2B5EF4-FFF2-40B4-BE49-F238E27FC236}">
                    <a16:creationId xmlns:a16="http://schemas.microsoft.com/office/drawing/2014/main" id="{B3A15324-20AB-4DFA-A692-F045094715E3}"/>
                  </a:ext>
                </a:extLst>
              </p:cNvPr>
              <p:cNvSpPr/>
              <p:nvPr/>
            </p:nvSpPr>
            <p:spPr>
              <a:xfrm>
                <a:off x="1326625" y="2633912"/>
                <a:ext cx="154466" cy="525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81" name="直線單箭頭接點 80">
                <a:extLst>
                  <a:ext uri="{FF2B5EF4-FFF2-40B4-BE49-F238E27FC236}">
                    <a16:creationId xmlns:a16="http://schemas.microsoft.com/office/drawing/2014/main" id="{60771D29-C6AB-4497-A41F-15F961A9883C}"/>
                  </a:ext>
                </a:extLst>
              </p:cNvPr>
              <p:cNvCxnSpPr>
                <a:cxnSpLocks/>
              </p:cNvCxnSpPr>
              <p:nvPr/>
            </p:nvCxnSpPr>
            <p:spPr>
              <a:xfrm flipV="1">
                <a:off x="1401485" y="3159601"/>
                <a:ext cx="0" cy="299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群組 38">
              <a:extLst>
                <a:ext uri="{FF2B5EF4-FFF2-40B4-BE49-F238E27FC236}">
                  <a16:creationId xmlns:a16="http://schemas.microsoft.com/office/drawing/2014/main" id="{2588D149-2B1F-4CC1-A917-B9ED131923E4}"/>
                </a:ext>
              </a:extLst>
            </p:cNvPr>
            <p:cNvGrpSpPr/>
            <p:nvPr/>
          </p:nvGrpSpPr>
          <p:grpSpPr>
            <a:xfrm>
              <a:off x="1784120" y="2633912"/>
              <a:ext cx="154466" cy="825561"/>
              <a:chOff x="1574570" y="2633912"/>
              <a:chExt cx="154466" cy="825561"/>
            </a:xfrm>
          </p:grpSpPr>
          <p:sp>
            <p:nvSpPr>
              <p:cNvPr id="76" name="矩形 75">
                <a:extLst>
                  <a:ext uri="{FF2B5EF4-FFF2-40B4-BE49-F238E27FC236}">
                    <a16:creationId xmlns:a16="http://schemas.microsoft.com/office/drawing/2014/main" id="{0DE06E1E-4EA1-468E-AFB6-731401F90FF3}"/>
                  </a:ext>
                </a:extLst>
              </p:cNvPr>
              <p:cNvSpPr/>
              <p:nvPr/>
            </p:nvSpPr>
            <p:spPr>
              <a:xfrm>
                <a:off x="1574570" y="2633912"/>
                <a:ext cx="154466" cy="5256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82" name="直線單箭頭接點 81">
                <a:extLst>
                  <a:ext uri="{FF2B5EF4-FFF2-40B4-BE49-F238E27FC236}">
                    <a16:creationId xmlns:a16="http://schemas.microsoft.com/office/drawing/2014/main" id="{F4813897-2DFD-4928-8C1B-F5F67B395F27}"/>
                  </a:ext>
                </a:extLst>
              </p:cNvPr>
              <p:cNvCxnSpPr>
                <a:cxnSpLocks/>
              </p:cNvCxnSpPr>
              <p:nvPr/>
            </p:nvCxnSpPr>
            <p:spPr>
              <a:xfrm flipV="1">
                <a:off x="1651803" y="3159601"/>
                <a:ext cx="0" cy="299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3" name="直線單箭頭接點 82">
              <a:extLst>
                <a:ext uri="{FF2B5EF4-FFF2-40B4-BE49-F238E27FC236}">
                  <a16:creationId xmlns:a16="http://schemas.microsoft.com/office/drawing/2014/main" id="{3296B799-9B8F-46F2-92E5-F9645BB3565A}"/>
                </a:ext>
              </a:extLst>
            </p:cNvPr>
            <p:cNvCxnSpPr>
              <a:cxnSpLocks/>
            </p:cNvCxnSpPr>
            <p:nvPr/>
          </p:nvCxnSpPr>
          <p:spPr>
            <a:xfrm flipV="1">
              <a:off x="861492" y="4763182"/>
              <a:ext cx="0" cy="299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a:extLst>
                <a:ext uri="{FF2B5EF4-FFF2-40B4-BE49-F238E27FC236}">
                  <a16:creationId xmlns:a16="http://schemas.microsoft.com/office/drawing/2014/main" id="{3882FA90-F4FF-4117-B14F-8B5C90DB51E9}"/>
                </a:ext>
              </a:extLst>
            </p:cNvPr>
            <p:cNvCxnSpPr>
              <a:cxnSpLocks/>
            </p:cNvCxnSpPr>
            <p:nvPr/>
          </p:nvCxnSpPr>
          <p:spPr>
            <a:xfrm flipV="1">
              <a:off x="1200197" y="4754871"/>
              <a:ext cx="0" cy="299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a:extLst>
                <a:ext uri="{FF2B5EF4-FFF2-40B4-BE49-F238E27FC236}">
                  <a16:creationId xmlns:a16="http://schemas.microsoft.com/office/drawing/2014/main" id="{72A7ACDA-0203-42A7-87D5-5FEEA0E708FC}"/>
                </a:ext>
              </a:extLst>
            </p:cNvPr>
            <p:cNvCxnSpPr>
              <a:cxnSpLocks/>
            </p:cNvCxnSpPr>
            <p:nvPr/>
          </p:nvCxnSpPr>
          <p:spPr>
            <a:xfrm flipV="1">
              <a:off x="1538902" y="4763182"/>
              <a:ext cx="0" cy="299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756DAF56-7513-4450-8F66-478A2472614D}"/>
                </a:ext>
              </a:extLst>
            </p:cNvPr>
            <p:cNvCxnSpPr>
              <a:cxnSpLocks/>
            </p:cNvCxnSpPr>
            <p:nvPr/>
          </p:nvCxnSpPr>
          <p:spPr>
            <a:xfrm flipV="1">
              <a:off x="1877608" y="4763182"/>
              <a:ext cx="0" cy="299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7" name="直線單箭頭接點 86">
            <a:extLst>
              <a:ext uri="{FF2B5EF4-FFF2-40B4-BE49-F238E27FC236}">
                <a16:creationId xmlns:a16="http://schemas.microsoft.com/office/drawing/2014/main" id="{8DA3E1C6-5B4A-40BC-B05B-D9D9BA6F2F17}"/>
              </a:ext>
            </a:extLst>
          </p:cNvPr>
          <p:cNvCxnSpPr>
            <a:cxnSpLocks/>
          </p:cNvCxnSpPr>
          <p:nvPr/>
        </p:nvCxnSpPr>
        <p:spPr>
          <a:xfrm flipV="1">
            <a:off x="5031343" y="5115517"/>
            <a:ext cx="0" cy="3335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文字方塊 87">
            <a:extLst>
              <a:ext uri="{FF2B5EF4-FFF2-40B4-BE49-F238E27FC236}">
                <a16:creationId xmlns:a16="http://schemas.microsoft.com/office/drawing/2014/main" id="{9ECB5E1C-AA4E-4A16-9B8F-FCCA0C0D083D}"/>
              </a:ext>
            </a:extLst>
          </p:cNvPr>
          <p:cNvSpPr txBox="1"/>
          <p:nvPr/>
        </p:nvSpPr>
        <p:spPr>
          <a:xfrm>
            <a:off x="4524880" y="6156899"/>
            <a:ext cx="1030514" cy="369332"/>
          </a:xfrm>
          <a:prstGeom prst="rect">
            <a:avLst/>
          </a:prstGeom>
          <a:noFill/>
        </p:spPr>
        <p:txBody>
          <a:bodyPr wrap="square" rtlCol="0">
            <a:spAutoFit/>
          </a:bodyPr>
          <a:lstStyle/>
          <a:p>
            <a:pPr algn="ctr"/>
            <a:r>
              <a:rPr lang="en-US" altLang="zh-TW" dirty="0"/>
              <a:t>START</a:t>
            </a:r>
            <a:endParaRPr lang="zh-TW" altLang="en-US" dirty="0"/>
          </a:p>
        </p:txBody>
      </p:sp>
      <p:sp>
        <p:nvSpPr>
          <p:cNvPr id="90" name="矩形 89">
            <a:extLst>
              <a:ext uri="{FF2B5EF4-FFF2-40B4-BE49-F238E27FC236}">
                <a16:creationId xmlns:a16="http://schemas.microsoft.com/office/drawing/2014/main" id="{E44D0E34-5153-4437-8B5F-816B42B63449}"/>
              </a:ext>
            </a:extLst>
          </p:cNvPr>
          <p:cNvSpPr/>
          <p:nvPr/>
        </p:nvSpPr>
        <p:spPr>
          <a:xfrm>
            <a:off x="4911752" y="2532296"/>
            <a:ext cx="239580" cy="72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56" name="表格 52">
            <a:extLst>
              <a:ext uri="{FF2B5EF4-FFF2-40B4-BE49-F238E27FC236}">
                <a16:creationId xmlns:a16="http://schemas.microsoft.com/office/drawing/2014/main" id="{F788E884-DEF6-46C6-8917-522DCFC244A9}"/>
              </a:ext>
            </a:extLst>
          </p:cNvPr>
          <p:cNvGraphicFramePr>
            <a:graphicFrameLocks noGrp="1"/>
          </p:cNvGraphicFramePr>
          <p:nvPr>
            <p:extLst>
              <p:ext uri="{D42A27DB-BD31-4B8C-83A1-F6EECF244321}">
                <p14:modId xmlns:p14="http://schemas.microsoft.com/office/powerpoint/2010/main" val="3045753217"/>
              </p:ext>
            </p:extLst>
          </p:nvPr>
        </p:nvGraphicFramePr>
        <p:xfrm>
          <a:off x="6399266" y="1106665"/>
          <a:ext cx="2112672" cy="1854200"/>
        </p:xfrm>
        <a:graphic>
          <a:graphicData uri="http://schemas.openxmlformats.org/drawingml/2006/table">
            <a:tbl>
              <a:tblPr firstRow="1" bandRow="1">
                <a:tableStyleId>{C4B1156A-380E-4F78-BDF5-A606A8083BF9}</a:tableStyleId>
              </a:tblPr>
              <a:tblGrid>
                <a:gridCol w="1056336">
                  <a:extLst>
                    <a:ext uri="{9D8B030D-6E8A-4147-A177-3AD203B41FA5}">
                      <a16:colId xmlns:a16="http://schemas.microsoft.com/office/drawing/2014/main" val="1042909187"/>
                    </a:ext>
                  </a:extLst>
                </a:gridCol>
                <a:gridCol w="1056336">
                  <a:extLst>
                    <a:ext uri="{9D8B030D-6E8A-4147-A177-3AD203B41FA5}">
                      <a16:colId xmlns:a16="http://schemas.microsoft.com/office/drawing/2014/main" val="3721316480"/>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0" dirty="0"/>
                        <a:t>学</a:t>
                      </a:r>
                    </a:p>
                  </a:txBody>
                  <a:tcPr/>
                </a:tc>
                <a:tc>
                  <a:txBody>
                    <a:bodyPr/>
                    <a:lstStyle/>
                    <a:p>
                      <a:pPr algn="ctr"/>
                      <a:r>
                        <a:rPr lang="en-US" altLang="zh-TW" b="0" dirty="0"/>
                        <a:t>0.0</a:t>
                      </a:r>
                      <a:endParaRPr lang="zh-TW" altLang="en-US" b="0" dirty="0"/>
                    </a:p>
                  </a:txBody>
                  <a:tcPr/>
                </a:tc>
                <a:extLst>
                  <a:ext uri="{0D108BD9-81ED-4DB2-BD59-A6C34878D82A}">
                    <a16:rowId xmlns:a16="http://schemas.microsoft.com/office/drawing/2014/main" val="56041274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0" dirty="0"/>
                        <a:t>机</a:t>
                      </a:r>
                    </a:p>
                  </a:txBody>
                  <a:tcPr/>
                </a:tc>
                <a:tc>
                  <a:txBody>
                    <a:bodyPr/>
                    <a:lstStyle/>
                    <a:p>
                      <a:pPr algn="ctr"/>
                      <a:r>
                        <a:rPr lang="en-US" altLang="zh-TW" b="0" dirty="0"/>
                        <a:t>0.8</a:t>
                      </a:r>
                      <a:endParaRPr lang="zh-TW" altLang="en-US" b="0" dirty="0"/>
                    </a:p>
                  </a:txBody>
                  <a:tcPr/>
                </a:tc>
                <a:extLst>
                  <a:ext uri="{0D108BD9-81ED-4DB2-BD59-A6C34878D82A}">
                    <a16:rowId xmlns:a16="http://schemas.microsoft.com/office/drawing/2014/main" val="1912826522"/>
                  </a:ext>
                </a:extLst>
              </a:tr>
              <a:tr h="370840">
                <a:tc>
                  <a:txBody>
                    <a:bodyPr/>
                    <a:lstStyle/>
                    <a:p>
                      <a:pPr algn="ctr"/>
                      <a:r>
                        <a:rPr lang="zh-TW" altLang="en-US" b="0" dirty="0"/>
                        <a:t>器</a:t>
                      </a:r>
                    </a:p>
                  </a:txBody>
                  <a:tcPr/>
                </a:tc>
                <a:tc>
                  <a:txBody>
                    <a:bodyPr/>
                    <a:lstStyle/>
                    <a:p>
                      <a:pPr algn="ctr"/>
                      <a:r>
                        <a:rPr lang="en-US" altLang="zh-TW" b="0" dirty="0"/>
                        <a:t>0.0</a:t>
                      </a:r>
                      <a:endParaRPr lang="zh-TW" altLang="en-US" b="0" dirty="0"/>
                    </a:p>
                  </a:txBody>
                  <a:tcPr/>
                </a:tc>
                <a:extLst>
                  <a:ext uri="{0D108BD9-81ED-4DB2-BD59-A6C34878D82A}">
                    <a16:rowId xmlns:a16="http://schemas.microsoft.com/office/drawing/2014/main" val="351824781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0" dirty="0"/>
                        <a:t>学</a:t>
                      </a:r>
                    </a:p>
                  </a:txBody>
                  <a:tcPr/>
                </a:tc>
                <a:tc>
                  <a:txBody>
                    <a:bodyPr/>
                    <a:lstStyle/>
                    <a:p>
                      <a:pPr algn="ctr"/>
                      <a:r>
                        <a:rPr lang="en-US" altLang="zh-TW" b="0" dirty="0"/>
                        <a:t>0.1</a:t>
                      </a:r>
                      <a:endParaRPr lang="zh-TW" altLang="en-US" b="0" dirty="0"/>
                    </a:p>
                  </a:txBody>
                  <a:tcPr/>
                </a:tc>
                <a:extLst>
                  <a:ext uri="{0D108BD9-81ED-4DB2-BD59-A6C34878D82A}">
                    <a16:rowId xmlns:a16="http://schemas.microsoft.com/office/drawing/2014/main" val="556692263"/>
                  </a:ext>
                </a:extLst>
              </a:tr>
              <a:tr h="370840">
                <a:tc>
                  <a:txBody>
                    <a:bodyPr/>
                    <a:lstStyle/>
                    <a:p>
                      <a:pPr algn="ctr"/>
                      <a:r>
                        <a:rPr lang="en-US" altLang="zh-TW" b="0" dirty="0"/>
                        <a:t>……</a:t>
                      </a:r>
                      <a:endParaRPr lang="zh-TW" altLang="en-US" b="0" dirty="0"/>
                    </a:p>
                  </a:txBody>
                  <a:tcPr/>
                </a:tc>
                <a:tc>
                  <a:txBody>
                    <a:bodyPr/>
                    <a:lstStyle/>
                    <a:p>
                      <a:pPr algn="ctr"/>
                      <a:r>
                        <a:rPr lang="en-US" altLang="zh-TW" b="0" dirty="0"/>
                        <a:t>……</a:t>
                      </a:r>
                      <a:endParaRPr lang="zh-TW" altLang="en-US" b="0" dirty="0"/>
                    </a:p>
                  </a:txBody>
                  <a:tcPr/>
                </a:tc>
                <a:extLst>
                  <a:ext uri="{0D108BD9-81ED-4DB2-BD59-A6C34878D82A}">
                    <a16:rowId xmlns:a16="http://schemas.microsoft.com/office/drawing/2014/main" val="2548893350"/>
                  </a:ext>
                </a:extLst>
              </a:tr>
            </a:tbl>
          </a:graphicData>
        </a:graphic>
      </p:graphicFrame>
      <p:cxnSp>
        <p:nvCxnSpPr>
          <p:cNvPr id="68" name="直線單箭頭接點 67">
            <a:extLst>
              <a:ext uri="{FF2B5EF4-FFF2-40B4-BE49-F238E27FC236}">
                <a16:creationId xmlns:a16="http://schemas.microsoft.com/office/drawing/2014/main" id="{761290CB-29DC-4D5A-A089-231D31C19B5E}"/>
              </a:ext>
            </a:extLst>
          </p:cNvPr>
          <p:cNvCxnSpPr>
            <a:cxnSpLocks/>
          </p:cNvCxnSpPr>
          <p:nvPr/>
        </p:nvCxnSpPr>
        <p:spPr>
          <a:xfrm>
            <a:off x="5202328" y="2764656"/>
            <a:ext cx="1121036" cy="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9" name="左大括弧 68">
            <a:extLst>
              <a:ext uri="{FF2B5EF4-FFF2-40B4-BE49-F238E27FC236}">
                <a16:creationId xmlns:a16="http://schemas.microsoft.com/office/drawing/2014/main" id="{41567F92-CCED-41D4-A336-30A4F35EB56C}"/>
              </a:ext>
            </a:extLst>
          </p:cNvPr>
          <p:cNvSpPr/>
          <p:nvPr/>
        </p:nvSpPr>
        <p:spPr>
          <a:xfrm flipH="1">
            <a:off x="8621950" y="1115455"/>
            <a:ext cx="239579" cy="1854200"/>
          </a:xfrm>
          <a:prstGeom prst="leftBrace">
            <a:avLst>
              <a:gd name="adj1" fmla="val 4429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71" name="文字方塊 70">
            <a:extLst>
              <a:ext uri="{FF2B5EF4-FFF2-40B4-BE49-F238E27FC236}">
                <a16:creationId xmlns:a16="http://schemas.microsoft.com/office/drawing/2014/main" id="{76B346BD-7340-4292-B372-3D0AFBA546E9}"/>
              </a:ext>
            </a:extLst>
          </p:cNvPr>
          <p:cNvSpPr txBox="1"/>
          <p:nvPr/>
        </p:nvSpPr>
        <p:spPr>
          <a:xfrm>
            <a:off x="9003242" y="1802933"/>
            <a:ext cx="1494105" cy="461665"/>
          </a:xfrm>
          <a:prstGeom prst="rect">
            <a:avLst/>
          </a:prstGeom>
          <a:noFill/>
        </p:spPr>
        <p:txBody>
          <a:bodyPr wrap="square" rtlCol="0">
            <a:spAutoFit/>
          </a:bodyPr>
          <a:lstStyle/>
          <a:p>
            <a:r>
              <a:rPr lang="en-US" altLang="zh-TW" sz="2400" dirty="0"/>
              <a:t>Size V</a:t>
            </a:r>
            <a:endParaRPr lang="zh-TW" altLang="en-US" sz="2400" dirty="0"/>
          </a:p>
        </p:txBody>
      </p:sp>
      <p:sp>
        <p:nvSpPr>
          <p:cNvPr id="72" name="文字方塊 71">
            <a:extLst>
              <a:ext uri="{FF2B5EF4-FFF2-40B4-BE49-F238E27FC236}">
                <a16:creationId xmlns:a16="http://schemas.microsoft.com/office/drawing/2014/main" id="{20BADDD8-3352-4610-9EF8-5DA592E07EE3}"/>
              </a:ext>
            </a:extLst>
          </p:cNvPr>
          <p:cNvSpPr txBox="1"/>
          <p:nvPr/>
        </p:nvSpPr>
        <p:spPr>
          <a:xfrm>
            <a:off x="8986707" y="2175796"/>
            <a:ext cx="3105686" cy="461665"/>
          </a:xfrm>
          <a:prstGeom prst="rect">
            <a:avLst/>
          </a:prstGeom>
          <a:noFill/>
        </p:spPr>
        <p:txBody>
          <a:bodyPr wrap="square" rtlCol="0">
            <a:spAutoFit/>
          </a:bodyPr>
          <a:lstStyle/>
          <a:p>
            <a:r>
              <a:rPr lang="en-US" altLang="zh-TW" sz="2400" dirty="0"/>
              <a:t>(common characters)</a:t>
            </a:r>
            <a:endParaRPr lang="zh-TW" altLang="en-US" sz="2400" dirty="0"/>
          </a:p>
        </p:txBody>
      </p:sp>
      <p:sp>
        <p:nvSpPr>
          <p:cNvPr id="6" name="文字方塊 5">
            <a:extLst>
              <a:ext uri="{FF2B5EF4-FFF2-40B4-BE49-F238E27FC236}">
                <a16:creationId xmlns:a16="http://schemas.microsoft.com/office/drawing/2014/main" id="{4A919992-571E-41B3-8D34-F6A7E6B0A11D}"/>
              </a:ext>
            </a:extLst>
          </p:cNvPr>
          <p:cNvSpPr txBox="1"/>
          <p:nvPr/>
        </p:nvSpPr>
        <p:spPr>
          <a:xfrm>
            <a:off x="5089520" y="3303546"/>
            <a:ext cx="1233845" cy="461665"/>
          </a:xfrm>
          <a:prstGeom prst="rect">
            <a:avLst/>
          </a:prstGeom>
          <a:noFill/>
        </p:spPr>
        <p:txBody>
          <a:bodyPr wrap="square" rtlCol="0">
            <a:spAutoFit/>
          </a:bodyPr>
          <a:lstStyle/>
          <a:p>
            <a:r>
              <a:rPr lang="en-US" altLang="zh-TW" sz="2400" dirty="0" err="1"/>
              <a:t>softmax</a:t>
            </a:r>
            <a:endParaRPr lang="zh-TW" altLang="en-US" sz="2400" dirty="0"/>
          </a:p>
        </p:txBody>
      </p:sp>
      <p:sp>
        <p:nvSpPr>
          <p:cNvPr id="73" name="文字方塊 72">
            <a:extLst>
              <a:ext uri="{FF2B5EF4-FFF2-40B4-BE49-F238E27FC236}">
                <a16:creationId xmlns:a16="http://schemas.microsoft.com/office/drawing/2014/main" id="{DF6886F5-8538-4527-B40D-67F5804BF918}"/>
              </a:ext>
            </a:extLst>
          </p:cNvPr>
          <p:cNvSpPr txBox="1"/>
          <p:nvPr/>
        </p:nvSpPr>
        <p:spPr>
          <a:xfrm>
            <a:off x="6634292" y="734635"/>
            <a:ext cx="1642619" cy="461665"/>
          </a:xfrm>
          <a:prstGeom prst="rect">
            <a:avLst/>
          </a:prstGeom>
          <a:noFill/>
        </p:spPr>
        <p:txBody>
          <a:bodyPr wrap="square" rtlCol="0">
            <a:spAutoFit/>
          </a:bodyPr>
          <a:lstStyle/>
          <a:p>
            <a:r>
              <a:rPr lang="en-US" altLang="zh-TW" sz="2400" dirty="0"/>
              <a:t>distribution</a:t>
            </a:r>
            <a:endParaRPr lang="zh-TW" altLang="en-US" sz="2400" dirty="0"/>
          </a:p>
        </p:txBody>
      </p:sp>
      <p:sp>
        <p:nvSpPr>
          <p:cNvPr id="15" name="文字方塊 14">
            <a:extLst>
              <a:ext uri="{FF2B5EF4-FFF2-40B4-BE49-F238E27FC236}">
                <a16:creationId xmlns:a16="http://schemas.microsoft.com/office/drawing/2014/main" id="{BF71A6B3-820B-41EB-BF06-6308246B5F08}"/>
              </a:ext>
            </a:extLst>
          </p:cNvPr>
          <p:cNvSpPr txBox="1"/>
          <p:nvPr/>
        </p:nvSpPr>
        <p:spPr>
          <a:xfrm>
            <a:off x="2108200" y="5974788"/>
            <a:ext cx="1616990" cy="369332"/>
          </a:xfrm>
          <a:prstGeom prst="rect">
            <a:avLst/>
          </a:prstGeom>
          <a:noFill/>
        </p:spPr>
        <p:txBody>
          <a:bodyPr wrap="square" rtlCol="0">
            <a:spAutoFit/>
          </a:bodyPr>
          <a:lstStyle/>
          <a:p>
            <a:pPr algn="ctr"/>
            <a:r>
              <a:rPr lang="en-US" altLang="zh-TW" dirty="0"/>
              <a:t>(</a:t>
            </a:r>
            <a:r>
              <a:rPr lang="zh-TW" altLang="en-US" dirty="0"/>
              <a:t>机器学习</a:t>
            </a:r>
            <a:r>
              <a:rPr lang="en-US" altLang="zh-TW" dirty="0"/>
              <a:t>)</a:t>
            </a:r>
            <a:endParaRPr lang="zh-TW" altLang="en-US" dirty="0"/>
          </a:p>
        </p:txBody>
      </p:sp>
      <p:grpSp>
        <p:nvGrpSpPr>
          <p:cNvPr id="17" name="群組 16">
            <a:extLst>
              <a:ext uri="{FF2B5EF4-FFF2-40B4-BE49-F238E27FC236}">
                <a16:creationId xmlns:a16="http://schemas.microsoft.com/office/drawing/2014/main" id="{A0B380EB-5473-481E-B317-A2B73B105802}"/>
              </a:ext>
            </a:extLst>
          </p:cNvPr>
          <p:cNvGrpSpPr/>
          <p:nvPr/>
        </p:nvGrpSpPr>
        <p:grpSpPr>
          <a:xfrm>
            <a:off x="4920347" y="5449828"/>
            <a:ext cx="239580" cy="720000"/>
            <a:chOff x="3445729" y="5741259"/>
            <a:chExt cx="239580" cy="720000"/>
          </a:xfrm>
        </p:grpSpPr>
        <p:sp>
          <p:nvSpPr>
            <p:cNvPr id="77" name="矩形 76">
              <a:extLst>
                <a:ext uri="{FF2B5EF4-FFF2-40B4-BE49-F238E27FC236}">
                  <a16:creationId xmlns:a16="http://schemas.microsoft.com/office/drawing/2014/main" id="{C782F500-0E3D-4900-99CB-2A24B692856D}"/>
                </a:ext>
              </a:extLst>
            </p:cNvPr>
            <p:cNvSpPr/>
            <p:nvPr/>
          </p:nvSpPr>
          <p:spPr>
            <a:xfrm>
              <a:off x="3445729" y="5741259"/>
              <a:ext cx="239580" cy="72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3C074D3E-496C-4645-8B24-A15B870BF12B}"/>
                </a:ext>
              </a:extLst>
            </p:cNvPr>
            <p:cNvSpPr/>
            <p:nvPr/>
          </p:nvSpPr>
          <p:spPr>
            <a:xfrm>
              <a:off x="3483679" y="6179621"/>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sp>
        <p:nvSpPr>
          <p:cNvPr id="48" name="矩形: 圓角 47">
            <a:extLst>
              <a:ext uri="{FF2B5EF4-FFF2-40B4-BE49-F238E27FC236}">
                <a16:creationId xmlns:a16="http://schemas.microsoft.com/office/drawing/2014/main" id="{1F526012-5711-464B-A6DC-78363D412F1D}"/>
              </a:ext>
            </a:extLst>
          </p:cNvPr>
          <p:cNvSpPr/>
          <p:nvPr/>
        </p:nvSpPr>
        <p:spPr>
          <a:xfrm>
            <a:off x="6438423" y="1483461"/>
            <a:ext cx="2112670" cy="33962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defRPr/>
            </a:pPr>
            <a:endParaRPr lang="zh-TW" altLang="en-US">
              <a:solidFill>
                <a:prstClr val="white"/>
              </a:solidFill>
              <a:latin typeface="Calibri" panose="020F0502020204030204"/>
              <a:ea typeface="新細明體" panose="02020500000000000000" pitchFamily="18" charset="-120"/>
            </a:endParaRPr>
          </a:p>
        </p:txBody>
      </p:sp>
      <p:sp>
        <p:nvSpPr>
          <p:cNvPr id="52" name="文字方塊 51">
            <a:extLst>
              <a:ext uri="{FF2B5EF4-FFF2-40B4-BE49-F238E27FC236}">
                <a16:creationId xmlns:a16="http://schemas.microsoft.com/office/drawing/2014/main" id="{5477F085-F0BF-4C27-B871-F06EBBB4B974}"/>
              </a:ext>
            </a:extLst>
          </p:cNvPr>
          <p:cNvSpPr txBox="1"/>
          <p:nvPr/>
        </p:nvSpPr>
        <p:spPr>
          <a:xfrm>
            <a:off x="3779628" y="2033766"/>
            <a:ext cx="1233845" cy="461665"/>
          </a:xfrm>
          <a:prstGeom prst="rect">
            <a:avLst/>
          </a:prstGeom>
          <a:noFill/>
        </p:spPr>
        <p:txBody>
          <a:bodyPr wrap="square" rtlCol="0">
            <a:spAutoFit/>
          </a:bodyPr>
          <a:lstStyle/>
          <a:p>
            <a:pPr algn="r"/>
            <a:r>
              <a:rPr lang="en-US" altLang="zh-TW" sz="2400" dirty="0"/>
              <a:t>max</a:t>
            </a:r>
            <a:endParaRPr lang="zh-TW" altLang="en-US" sz="2400" dirty="0"/>
          </a:p>
        </p:txBody>
      </p:sp>
      <p:sp>
        <p:nvSpPr>
          <p:cNvPr id="3" name="文字方塊 2">
            <a:extLst>
              <a:ext uri="{FF2B5EF4-FFF2-40B4-BE49-F238E27FC236}">
                <a16:creationId xmlns:a16="http://schemas.microsoft.com/office/drawing/2014/main" id="{67D9AF9B-F597-42DE-8347-6EE02B64D930}"/>
              </a:ext>
            </a:extLst>
          </p:cNvPr>
          <p:cNvSpPr txBox="1"/>
          <p:nvPr/>
        </p:nvSpPr>
        <p:spPr>
          <a:xfrm>
            <a:off x="1806560" y="1228671"/>
            <a:ext cx="4592707" cy="461665"/>
          </a:xfrm>
          <a:prstGeom prst="rect">
            <a:avLst/>
          </a:prstGeom>
          <a:noFill/>
        </p:spPr>
        <p:txBody>
          <a:bodyPr wrap="square" rtlCol="0">
            <a:spAutoFit/>
          </a:bodyPr>
          <a:lstStyle/>
          <a:p>
            <a:r>
              <a:rPr lang="en-US" altLang="zh-TW" sz="2400" dirty="0"/>
              <a:t>(Speech Recognition as example)</a:t>
            </a:r>
            <a:endParaRPr lang="zh-TW" altLang="en-US" sz="2400" dirty="0"/>
          </a:p>
        </p:txBody>
      </p:sp>
      <p:sp>
        <p:nvSpPr>
          <p:cNvPr id="58" name="文字方塊 57">
            <a:extLst>
              <a:ext uri="{FF2B5EF4-FFF2-40B4-BE49-F238E27FC236}">
                <a16:creationId xmlns:a16="http://schemas.microsoft.com/office/drawing/2014/main" id="{5D26CA47-4EFE-491F-ADB8-BAD9300FB309}"/>
              </a:ext>
            </a:extLst>
          </p:cNvPr>
          <p:cNvSpPr txBox="1"/>
          <p:nvPr/>
        </p:nvSpPr>
        <p:spPr>
          <a:xfrm>
            <a:off x="4698417" y="1679993"/>
            <a:ext cx="661147" cy="369332"/>
          </a:xfrm>
          <a:prstGeom prst="rect">
            <a:avLst/>
          </a:prstGeom>
          <a:noFill/>
        </p:spPr>
        <p:txBody>
          <a:bodyPr wrap="square">
            <a:spAutoFit/>
          </a:bodyPr>
          <a:lstStyle/>
          <a:p>
            <a:pPr algn="ctr" eaLnBrk="1" fontAlgn="auto" hangingPunct="1">
              <a:spcBef>
                <a:spcPts val="0"/>
              </a:spcBef>
              <a:spcAft>
                <a:spcPts val="0"/>
              </a:spcAft>
              <a:defRPr/>
            </a:pPr>
            <a:r>
              <a:rPr lang="zh-TW" altLang="en-US" b="0" dirty="0"/>
              <a:t>机</a:t>
            </a:r>
          </a:p>
        </p:txBody>
      </p:sp>
      <p:sp>
        <p:nvSpPr>
          <p:cNvPr id="4" name="文字方塊 3">
            <a:extLst>
              <a:ext uri="{FF2B5EF4-FFF2-40B4-BE49-F238E27FC236}">
                <a16:creationId xmlns:a16="http://schemas.microsoft.com/office/drawing/2014/main" id="{59CD53CC-95A2-46D6-A320-68288667D3AA}"/>
              </a:ext>
            </a:extLst>
          </p:cNvPr>
          <p:cNvSpPr txBox="1"/>
          <p:nvPr/>
        </p:nvSpPr>
        <p:spPr>
          <a:xfrm>
            <a:off x="5397829" y="6108910"/>
            <a:ext cx="2879082" cy="461665"/>
          </a:xfrm>
          <a:prstGeom prst="rect">
            <a:avLst/>
          </a:prstGeom>
          <a:noFill/>
        </p:spPr>
        <p:txBody>
          <a:bodyPr wrap="square" rtlCol="0">
            <a:spAutoFit/>
          </a:bodyPr>
          <a:lstStyle/>
          <a:p>
            <a:r>
              <a:rPr lang="en-US" altLang="zh-TW" sz="2400" dirty="0"/>
              <a:t>(special token)</a:t>
            </a:r>
            <a:endParaRPr lang="zh-TW" altLang="en-US" sz="2400" dirty="0"/>
          </a:p>
        </p:txBody>
      </p:sp>
    </p:spTree>
    <p:extLst>
      <p:ext uri="{BB962C8B-B14F-4D97-AF65-F5344CB8AC3E}">
        <p14:creationId xmlns:p14="http://schemas.microsoft.com/office/powerpoint/2010/main" val="29857581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61" grpId="0" animBg="1"/>
      <p:bldP spid="88" grpId="0"/>
      <p:bldP spid="90" grpId="0" animBg="1"/>
      <p:bldP spid="69" grpId="0" animBg="1"/>
      <p:bldP spid="71" grpId="0"/>
      <p:bldP spid="72" grpId="0"/>
      <p:bldP spid="6" grpId="0"/>
      <p:bldP spid="73" grpId="0"/>
      <p:bldP spid="48" grpId="0" animBg="1"/>
      <p:bldP spid="52" grpId="0"/>
      <p:bldP spid="58" grpId="0"/>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8" name="直線單箭頭接點 127">
            <a:extLst>
              <a:ext uri="{FF2B5EF4-FFF2-40B4-BE49-F238E27FC236}">
                <a16:creationId xmlns:a16="http://schemas.microsoft.com/office/drawing/2014/main" id="{1549EFE6-EA41-4108-AFAB-7C994F07695B}"/>
              </a:ext>
            </a:extLst>
          </p:cNvPr>
          <p:cNvCxnSpPr>
            <a:cxnSpLocks/>
          </p:cNvCxnSpPr>
          <p:nvPr/>
        </p:nvCxnSpPr>
        <p:spPr>
          <a:xfrm flipV="1">
            <a:off x="6154392" y="2042973"/>
            <a:ext cx="0" cy="72000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30" name="文字方塊 129">
            <a:extLst>
              <a:ext uri="{FF2B5EF4-FFF2-40B4-BE49-F238E27FC236}">
                <a16:creationId xmlns:a16="http://schemas.microsoft.com/office/drawing/2014/main" id="{45EB60FA-198C-4C20-9BBF-C9425F2E1CFE}"/>
              </a:ext>
            </a:extLst>
          </p:cNvPr>
          <p:cNvSpPr txBox="1"/>
          <p:nvPr/>
        </p:nvSpPr>
        <p:spPr>
          <a:xfrm>
            <a:off x="5806952" y="1678310"/>
            <a:ext cx="661147" cy="369332"/>
          </a:xfrm>
          <a:prstGeom prst="rect">
            <a:avLst/>
          </a:prstGeom>
          <a:noFill/>
        </p:spPr>
        <p:txBody>
          <a:bodyPr wrap="square">
            <a:spAutoFit/>
          </a:bodyPr>
          <a:lstStyle/>
          <a:p>
            <a:pPr algn="ctr" defTabSz="457200" eaLnBrk="1" fontAlgn="auto" hangingPunct="1">
              <a:spcBef>
                <a:spcPts val="0"/>
              </a:spcBef>
              <a:spcAft>
                <a:spcPts val="0"/>
              </a:spcAft>
              <a:defRPr/>
            </a:pPr>
            <a:r>
              <a:rPr lang="zh-TW" altLang="en-US" dirty="0">
                <a:solidFill>
                  <a:prstClr val="black"/>
                </a:solidFill>
                <a:latin typeface="Calibri" panose="020F0502020204030204"/>
                <a:ea typeface="新細明體" panose="02020500000000000000" pitchFamily="18" charset="-120"/>
              </a:rPr>
              <a:t>器</a:t>
            </a:r>
          </a:p>
        </p:txBody>
      </p:sp>
      <p:cxnSp>
        <p:nvCxnSpPr>
          <p:cNvPr id="131" name="直線單箭頭接點 130">
            <a:extLst>
              <a:ext uri="{FF2B5EF4-FFF2-40B4-BE49-F238E27FC236}">
                <a16:creationId xmlns:a16="http://schemas.microsoft.com/office/drawing/2014/main" id="{1757BF20-AB8D-4D48-A7B0-E74FEC251669}"/>
              </a:ext>
            </a:extLst>
          </p:cNvPr>
          <p:cNvCxnSpPr>
            <a:cxnSpLocks/>
          </p:cNvCxnSpPr>
          <p:nvPr/>
        </p:nvCxnSpPr>
        <p:spPr>
          <a:xfrm flipV="1">
            <a:off x="7247409" y="2038844"/>
            <a:ext cx="0" cy="72000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32" name="文字方塊 131">
            <a:extLst>
              <a:ext uri="{FF2B5EF4-FFF2-40B4-BE49-F238E27FC236}">
                <a16:creationId xmlns:a16="http://schemas.microsoft.com/office/drawing/2014/main" id="{C1C6E9BE-AE82-4A45-AC4B-36D8DB2BE43C}"/>
              </a:ext>
            </a:extLst>
          </p:cNvPr>
          <p:cNvSpPr txBox="1"/>
          <p:nvPr/>
        </p:nvSpPr>
        <p:spPr>
          <a:xfrm>
            <a:off x="5981180" y="2027954"/>
            <a:ext cx="1233845" cy="461665"/>
          </a:xfrm>
          <a:prstGeom prst="rect">
            <a:avLst/>
          </a:prstGeom>
          <a:noFill/>
        </p:spPr>
        <p:txBody>
          <a:bodyPr wrap="square" rtlCol="0">
            <a:spAutoFit/>
          </a:bodyPr>
          <a:lstStyle/>
          <a:p>
            <a:pPr algn="r"/>
            <a:r>
              <a:rPr lang="en-US" altLang="zh-TW" sz="2400" dirty="0"/>
              <a:t>max</a:t>
            </a:r>
            <a:endParaRPr lang="zh-TW" altLang="en-US" sz="2400" dirty="0"/>
          </a:p>
        </p:txBody>
      </p:sp>
      <p:sp>
        <p:nvSpPr>
          <p:cNvPr id="133" name="文字方塊 132">
            <a:extLst>
              <a:ext uri="{FF2B5EF4-FFF2-40B4-BE49-F238E27FC236}">
                <a16:creationId xmlns:a16="http://schemas.microsoft.com/office/drawing/2014/main" id="{CC3667F0-44CE-46D9-A13B-C358F931B69F}"/>
              </a:ext>
            </a:extLst>
          </p:cNvPr>
          <p:cNvSpPr txBox="1"/>
          <p:nvPr/>
        </p:nvSpPr>
        <p:spPr>
          <a:xfrm>
            <a:off x="6899969" y="1674181"/>
            <a:ext cx="661147" cy="369332"/>
          </a:xfrm>
          <a:prstGeom prst="rect">
            <a:avLst/>
          </a:prstGeom>
          <a:noFill/>
        </p:spPr>
        <p:txBody>
          <a:bodyPr wrap="square">
            <a:spAutoFit/>
          </a:bodyPr>
          <a:lstStyle/>
          <a:p>
            <a:pPr algn="ctr" defTabSz="457200" eaLnBrk="1" fontAlgn="auto" hangingPunct="1">
              <a:spcBef>
                <a:spcPts val="0"/>
              </a:spcBef>
              <a:spcAft>
                <a:spcPts val="0"/>
              </a:spcAft>
              <a:defRPr/>
            </a:pPr>
            <a:r>
              <a:rPr lang="zh-TW" altLang="en-US" dirty="0">
                <a:solidFill>
                  <a:prstClr val="black"/>
                </a:solidFill>
                <a:latin typeface="Calibri" panose="020F0502020204030204"/>
                <a:ea typeface="新細明體" panose="02020500000000000000" pitchFamily="18" charset="-120"/>
              </a:rPr>
              <a:t>学</a:t>
            </a:r>
          </a:p>
        </p:txBody>
      </p:sp>
      <p:cxnSp>
        <p:nvCxnSpPr>
          <p:cNvPr id="134" name="直線單箭頭接點 133">
            <a:extLst>
              <a:ext uri="{FF2B5EF4-FFF2-40B4-BE49-F238E27FC236}">
                <a16:creationId xmlns:a16="http://schemas.microsoft.com/office/drawing/2014/main" id="{C7EE5256-E75B-4C56-90BC-33F6388FA9E3}"/>
              </a:ext>
            </a:extLst>
          </p:cNvPr>
          <p:cNvCxnSpPr>
            <a:cxnSpLocks/>
          </p:cNvCxnSpPr>
          <p:nvPr/>
        </p:nvCxnSpPr>
        <p:spPr>
          <a:xfrm flipV="1">
            <a:off x="8386453" y="2034252"/>
            <a:ext cx="0" cy="72000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35" name="文字方塊 134">
            <a:extLst>
              <a:ext uri="{FF2B5EF4-FFF2-40B4-BE49-F238E27FC236}">
                <a16:creationId xmlns:a16="http://schemas.microsoft.com/office/drawing/2014/main" id="{46733B94-31AB-41B2-BE8C-998E658CB960}"/>
              </a:ext>
            </a:extLst>
          </p:cNvPr>
          <p:cNvSpPr txBox="1"/>
          <p:nvPr/>
        </p:nvSpPr>
        <p:spPr>
          <a:xfrm>
            <a:off x="7120224" y="2023362"/>
            <a:ext cx="1233845" cy="461665"/>
          </a:xfrm>
          <a:prstGeom prst="rect">
            <a:avLst/>
          </a:prstGeom>
          <a:noFill/>
        </p:spPr>
        <p:txBody>
          <a:bodyPr wrap="square" rtlCol="0">
            <a:spAutoFit/>
          </a:bodyPr>
          <a:lstStyle/>
          <a:p>
            <a:pPr algn="r"/>
            <a:r>
              <a:rPr lang="en-US" altLang="zh-TW" sz="2400" dirty="0"/>
              <a:t>max</a:t>
            </a:r>
            <a:endParaRPr lang="zh-TW" altLang="en-US" sz="2400" dirty="0"/>
          </a:p>
        </p:txBody>
      </p:sp>
      <p:sp>
        <p:nvSpPr>
          <p:cNvPr id="136" name="文字方塊 135">
            <a:extLst>
              <a:ext uri="{FF2B5EF4-FFF2-40B4-BE49-F238E27FC236}">
                <a16:creationId xmlns:a16="http://schemas.microsoft.com/office/drawing/2014/main" id="{884D878C-E79B-4315-A51D-986775AFCEBC}"/>
              </a:ext>
            </a:extLst>
          </p:cNvPr>
          <p:cNvSpPr txBox="1"/>
          <p:nvPr/>
        </p:nvSpPr>
        <p:spPr>
          <a:xfrm>
            <a:off x="8039013" y="1669589"/>
            <a:ext cx="661147" cy="369332"/>
          </a:xfrm>
          <a:prstGeom prst="rect">
            <a:avLst/>
          </a:prstGeom>
          <a:noFill/>
        </p:spPr>
        <p:txBody>
          <a:bodyPr wrap="square">
            <a:spAutoFit/>
          </a:bodyPr>
          <a:lstStyle/>
          <a:p>
            <a:pPr algn="ctr" eaLnBrk="1" fontAlgn="auto" hangingPunct="1">
              <a:spcBef>
                <a:spcPts val="0"/>
              </a:spcBef>
              <a:spcAft>
                <a:spcPts val="0"/>
              </a:spcAft>
              <a:defRPr/>
            </a:pPr>
            <a:r>
              <a:rPr lang="zh-TW" altLang="en-US" b="0" dirty="0"/>
              <a:t>习</a:t>
            </a:r>
          </a:p>
        </p:txBody>
      </p:sp>
      <p:cxnSp>
        <p:nvCxnSpPr>
          <p:cNvPr id="49" name="直線單箭頭接點 48">
            <a:extLst>
              <a:ext uri="{FF2B5EF4-FFF2-40B4-BE49-F238E27FC236}">
                <a16:creationId xmlns:a16="http://schemas.microsoft.com/office/drawing/2014/main" id="{290BC6FF-3316-4A7E-949E-08557E2D6C4D}"/>
              </a:ext>
            </a:extLst>
          </p:cNvPr>
          <p:cNvCxnSpPr>
            <a:cxnSpLocks/>
          </p:cNvCxnSpPr>
          <p:nvPr/>
        </p:nvCxnSpPr>
        <p:spPr>
          <a:xfrm flipV="1">
            <a:off x="5045857" y="2044656"/>
            <a:ext cx="0" cy="72000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id="{77CBCEBD-75DA-43C9-8246-F8A56DA65910}"/>
              </a:ext>
            </a:extLst>
          </p:cNvPr>
          <p:cNvCxnSpPr>
            <a:cxnSpLocks/>
          </p:cNvCxnSpPr>
          <p:nvPr/>
        </p:nvCxnSpPr>
        <p:spPr>
          <a:xfrm flipV="1">
            <a:off x="5031343" y="3311593"/>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89F675EB-7FFA-43BE-88BC-92B6C52DF70F}"/>
              </a:ext>
            </a:extLst>
          </p:cNvPr>
          <p:cNvSpPr>
            <a:spLocks noGrp="1"/>
          </p:cNvSpPr>
          <p:nvPr>
            <p:ph type="title"/>
          </p:nvPr>
        </p:nvSpPr>
        <p:spPr/>
        <p:txBody>
          <a:bodyPr/>
          <a:lstStyle/>
          <a:p>
            <a:r>
              <a:rPr lang="en-US" altLang="zh-TW" dirty="0"/>
              <a:t>Autoregressive </a:t>
            </a:r>
            <a:endParaRPr lang="zh-TW" altLang="en-US" dirty="0"/>
          </a:p>
        </p:txBody>
      </p:sp>
      <p:sp>
        <p:nvSpPr>
          <p:cNvPr id="3" name="投影片編號版面配置區 2">
            <a:extLst>
              <a:ext uri="{FF2B5EF4-FFF2-40B4-BE49-F238E27FC236}">
                <a16:creationId xmlns:a16="http://schemas.microsoft.com/office/drawing/2014/main" id="{F044CEC8-2854-475D-B335-A9B51D779E14}"/>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42</a:t>
            </a:fld>
            <a:endParaRPr lang="zh-TW" altLang="en-US"/>
          </a:p>
        </p:txBody>
      </p:sp>
      <p:sp>
        <p:nvSpPr>
          <p:cNvPr id="61" name="矩形 60">
            <a:extLst>
              <a:ext uri="{FF2B5EF4-FFF2-40B4-BE49-F238E27FC236}">
                <a16:creationId xmlns:a16="http://schemas.microsoft.com/office/drawing/2014/main" id="{059D15DB-54A9-4B2C-AB6B-16A007344187}"/>
              </a:ext>
            </a:extLst>
          </p:cNvPr>
          <p:cNvSpPr/>
          <p:nvPr/>
        </p:nvSpPr>
        <p:spPr>
          <a:xfrm>
            <a:off x="2193615" y="2883753"/>
            <a:ext cx="1400532" cy="787840"/>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2" name="直線單箭頭接點 61">
            <a:extLst>
              <a:ext uri="{FF2B5EF4-FFF2-40B4-BE49-F238E27FC236}">
                <a16:creationId xmlns:a16="http://schemas.microsoft.com/office/drawing/2014/main" id="{87A3C5E6-0EDD-461F-9112-D60A13787B20}"/>
              </a:ext>
            </a:extLst>
          </p:cNvPr>
          <p:cNvCxnSpPr>
            <a:cxnSpLocks/>
          </p:cNvCxnSpPr>
          <p:nvPr/>
        </p:nvCxnSpPr>
        <p:spPr>
          <a:xfrm>
            <a:off x="3691113" y="3258507"/>
            <a:ext cx="411800"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直線單箭頭接點 63">
            <a:extLst>
              <a:ext uri="{FF2B5EF4-FFF2-40B4-BE49-F238E27FC236}">
                <a16:creationId xmlns:a16="http://schemas.microsoft.com/office/drawing/2014/main" id="{58D49827-ADE0-4E0F-AACA-AEC9B524C7A8}"/>
              </a:ext>
            </a:extLst>
          </p:cNvPr>
          <p:cNvCxnSpPr>
            <a:cxnSpLocks/>
          </p:cNvCxnSpPr>
          <p:nvPr/>
        </p:nvCxnSpPr>
        <p:spPr>
          <a:xfrm>
            <a:off x="4107547" y="4479735"/>
            <a:ext cx="3672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161A0868-6E70-4820-9D2E-BBAB01F98432}"/>
              </a:ext>
            </a:extLst>
          </p:cNvPr>
          <p:cNvCxnSpPr>
            <a:cxnSpLocks/>
          </p:cNvCxnSpPr>
          <p:nvPr/>
        </p:nvCxnSpPr>
        <p:spPr>
          <a:xfrm>
            <a:off x="4107547" y="3244313"/>
            <a:ext cx="0" cy="121540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1" name="群組 40">
            <a:extLst>
              <a:ext uri="{FF2B5EF4-FFF2-40B4-BE49-F238E27FC236}">
                <a16:creationId xmlns:a16="http://schemas.microsoft.com/office/drawing/2014/main" id="{30A5B1A5-6207-4401-8140-89053D16B210}"/>
              </a:ext>
            </a:extLst>
          </p:cNvPr>
          <p:cNvGrpSpPr/>
          <p:nvPr/>
        </p:nvGrpSpPr>
        <p:grpSpPr>
          <a:xfrm>
            <a:off x="2108201" y="2986246"/>
            <a:ext cx="1588901" cy="2988542"/>
            <a:chOff x="553420" y="2633912"/>
            <a:chExt cx="1588901" cy="2988542"/>
          </a:xfrm>
        </p:grpSpPr>
        <p:sp>
          <p:nvSpPr>
            <p:cNvPr id="21" name="矩形: 圓角 20">
              <a:extLst>
                <a:ext uri="{FF2B5EF4-FFF2-40B4-BE49-F238E27FC236}">
                  <a16:creationId xmlns:a16="http://schemas.microsoft.com/office/drawing/2014/main" id="{4F056784-52A7-4DF5-82AD-F1098FB33783}"/>
                </a:ext>
              </a:extLst>
            </p:cNvPr>
            <p:cNvSpPr/>
            <p:nvPr/>
          </p:nvSpPr>
          <p:spPr>
            <a:xfrm>
              <a:off x="553420" y="3459473"/>
              <a:ext cx="1582913" cy="1291009"/>
            </a:xfrm>
            <a:prstGeom prst="roundRect">
              <a:avLst/>
            </a:prstGeom>
            <a:blipFill>
              <a:blip r:embed="rId3"/>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800" dirty="0"/>
                <a:t>Encoder</a:t>
              </a:r>
              <a:endParaRPr lang="zh-TW" altLang="en-US" sz="2800" dirty="0"/>
            </a:p>
          </p:txBody>
        </p:sp>
        <p:grpSp>
          <p:nvGrpSpPr>
            <p:cNvPr id="53" name="群組 106">
              <a:extLst>
                <a:ext uri="{FF2B5EF4-FFF2-40B4-BE49-F238E27FC236}">
                  <a16:creationId xmlns:a16="http://schemas.microsoft.com/office/drawing/2014/main" id="{3BB84414-24F3-4986-840B-8DF3CA946ED5}"/>
                </a:ext>
              </a:extLst>
            </p:cNvPr>
            <p:cNvGrpSpPr>
              <a:grpSpLocks/>
            </p:cNvGrpSpPr>
            <p:nvPr/>
          </p:nvGrpSpPr>
          <p:grpSpPr bwMode="auto">
            <a:xfrm flipH="1">
              <a:off x="628650" y="5096765"/>
              <a:ext cx="1513671" cy="525689"/>
              <a:chOff x="467932" y="3914400"/>
              <a:chExt cx="2909888" cy="576263"/>
            </a:xfrm>
          </p:grpSpPr>
          <p:pic>
            <p:nvPicPr>
              <p:cNvPr id="54" name="Picture 9">
                <a:extLst>
                  <a:ext uri="{FF2B5EF4-FFF2-40B4-BE49-F238E27FC236}">
                    <a16:creationId xmlns:a16="http://schemas.microsoft.com/office/drawing/2014/main" id="{32F6795A-C304-4DF9-9228-9EEC712BDC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32"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9">
                <a:extLst>
                  <a:ext uri="{FF2B5EF4-FFF2-40B4-BE49-F238E27FC236}">
                    <a16:creationId xmlns:a16="http://schemas.microsoft.com/office/drawing/2014/main" id="{A4594551-7C43-42E9-B322-D09637C903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3807"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 name="矩形 56">
              <a:extLst>
                <a:ext uri="{FF2B5EF4-FFF2-40B4-BE49-F238E27FC236}">
                  <a16:creationId xmlns:a16="http://schemas.microsoft.com/office/drawing/2014/main" id="{BB60376B-D0BE-4A9D-A039-F794153577CD}"/>
                </a:ext>
              </a:extLst>
            </p:cNvPr>
            <p:cNvSpPr/>
            <p:nvPr/>
          </p:nvSpPr>
          <p:spPr>
            <a:xfrm>
              <a:off x="764648" y="5075754"/>
              <a:ext cx="154466" cy="525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A90AA3BB-F0ED-46D7-8242-1130FABAFFEA}"/>
                </a:ext>
              </a:extLst>
            </p:cNvPr>
            <p:cNvSpPr/>
            <p:nvPr/>
          </p:nvSpPr>
          <p:spPr>
            <a:xfrm>
              <a:off x="1114984" y="5075754"/>
              <a:ext cx="154466" cy="5256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DE096E17-8B24-4860-A095-B34C4F553CE9}"/>
                </a:ext>
              </a:extLst>
            </p:cNvPr>
            <p:cNvSpPr/>
            <p:nvPr/>
          </p:nvSpPr>
          <p:spPr>
            <a:xfrm>
              <a:off x="1444296" y="5075754"/>
              <a:ext cx="154466" cy="5256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3E4BE4E5-4674-4049-AEDE-F84F6453C857}"/>
                </a:ext>
              </a:extLst>
            </p:cNvPr>
            <p:cNvSpPr/>
            <p:nvPr/>
          </p:nvSpPr>
          <p:spPr>
            <a:xfrm>
              <a:off x="1796860" y="5075754"/>
              <a:ext cx="154466" cy="5256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grpSp>
          <p:nvGrpSpPr>
            <p:cNvPr id="36" name="群組 35">
              <a:extLst>
                <a:ext uri="{FF2B5EF4-FFF2-40B4-BE49-F238E27FC236}">
                  <a16:creationId xmlns:a16="http://schemas.microsoft.com/office/drawing/2014/main" id="{6A975D4B-59EC-491B-A2FF-0B53056E2DE0}"/>
                </a:ext>
              </a:extLst>
            </p:cNvPr>
            <p:cNvGrpSpPr/>
            <p:nvPr/>
          </p:nvGrpSpPr>
          <p:grpSpPr>
            <a:xfrm>
              <a:off x="764648" y="2633912"/>
              <a:ext cx="154466" cy="825561"/>
              <a:chOff x="821798" y="2633912"/>
              <a:chExt cx="154466" cy="825561"/>
            </a:xfrm>
          </p:grpSpPr>
          <p:sp>
            <p:nvSpPr>
              <p:cNvPr id="67" name="矩形 66">
                <a:extLst>
                  <a:ext uri="{FF2B5EF4-FFF2-40B4-BE49-F238E27FC236}">
                    <a16:creationId xmlns:a16="http://schemas.microsoft.com/office/drawing/2014/main" id="{D1E99C44-3D3F-4907-816D-5DDCCE94B3CD}"/>
                  </a:ext>
                </a:extLst>
              </p:cNvPr>
              <p:cNvSpPr/>
              <p:nvPr/>
            </p:nvSpPr>
            <p:spPr>
              <a:xfrm>
                <a:off x="821798" y="2633912"/>
                <a:ext cx="154466" cy="5256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cxnSp>
            <p:nvCxnSpPr>
              <p:cNvPr id="79" name="直線單箭頭接點 78">
                <a:extLst>
                  <a:ext uri="{FF2B5EF4-FFF2-40B4-BE49-F238E27FC236}">
                    <a16:creationId xmlns:a16="http://schemas.microsoft.com/office/drawing/2014/main" id="{C4D9D675-0A91-4EDE-977C-012F89901CC7}"/>
                  </a:ext>
                </a:extLst>
              </p:cNvPr>
              <p:cNvCxnSpPr>
                <a:cxnSpLocks/>
              </p:cNvCxnSpPr>
              <p:nvPr/>
            </p:nvCxnSpPr>
            <p:spPr>
              <a:xfrm flipV="1">
                <a:off x="900021" y="3159601"/>
                <a:ext cx="0" cy="299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群組 36">
              <a:extLst>
                <a:ext uri="{FF2B5EF4-FFF2-40B4-BE49-F238E27FC236}">
                  <a16:creationId xmlns:a16="http://schemas.microsoft.com/office/drawing/2014/main" id="{6907F24C-9BEE-4278-8F7A-8A03CE4C02A7}"/>
                </a:ext>
              </a:extLst>
            </p:cNvPr>
            <p:cNvGrpSpPr/>
            <p:nvPr/>
          </p:nvGrpSpPr>
          <p:grpSpPr>
            <a:xfrm>
              <a:off x="1104472" y="2633912"/>
              <a:ext cx="154466" cy="825561"/>
              <a:chOff x="1069744" y="2633912"/>
              <a:chExt cx="154466" cy="825561"/>
            </a:xfrm>
          </p:grpSpPr>
          <p:sp>
            <p:nvSpPr>
              <p:cNvPr id="74" name="矩形 73">
                <a:extLst>
                  <a:ext uri="{FF2B5EF4-FFF2-40B4-BE49-F238E27FC236}">
                    <a16:creationId xmlns:a16="http://schemas.microsoft.com/office/drawing/2014/main" id="{5D6552E6-E159-4624-A030-54C18597A851}"/>
                  </a:ext>
                </a:extLst>
              </p:cNvPr>
              <p:cNvSpPr/>
              <p:nvPr/>
            </p:nvSpPr>
            <p:spPr>
              <a:xfrm>
                <a:off x="1069744" y="2633912"/>
                <a:ext cx="154466" cy="525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80" name="直線單箭頭接點 79">
                <a:extLst>
                  <a:ext uri="{FF2B5EF4-FFF2-40B4-BE49-F238E27FC236}">
                    <a16:creationId xmlns:a16="http://schemas.microsoft.com/office/drawing/2014/main" id="{C83E41EC-EB51-4DF3-B53F-E92DD07C7B8C}"/>
                  </a:ext>
                </a:extLst>
              </p:cNvPr>
              <p:cNvCxnSpPr>
                <a:cxnSpLocks/>
              </p:cNvCxnSpPr>
              <p:nvPr/>
            </p:nvCxnSpPr>
            <p:spPr>
              <a:xfrm flipV="1">
                <a:off x="1146977" y="3159601"/>
                <a:ext cx="0" cy="299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群組 37">
              <a:extLst>
                <a:ext uri="{FF2B5EF4-FFF2-40B4-BE49-F238E27FC236}">
                  <a16:creationId xmlns:a16="http://schemas.microsoft.com/office/drawing/2014/main" id="{8949AA72-CD57-4A94-A53D-4A63CA7BE4F2}"/>
                </a:ext>
              </a:extLst>
            </p:cNvPr>
            <p:cNvGrpSpPr/>
            <p:nvPr/>
          </p:nvGrpSpPr>
          <p:grpSpPr>
            <a:xfrm>
              <a:off x="1444296" y="2633912"/>
              <a:ext cx="154466" cy="825561"/>
              <a:chOff x="1326625" y="2633912"/>
              <a:chExt cx="154466" cy="825561"/>
            </a:xfrm>
          </p:grpSpPr>
          <p:sp>
            <p:nvSpPr>
              <p:cNvPr id="75" name="矩形 74">
                <a:extLst>
                  <a:ext uri="{FF2B5EF4-FFF2-40B4-BE49-F238E27FC236}">
                    <a16:creationId xmlns:a16="http://schemas.microsoft.com/office/drawing/2014/main" id="{B3A15324-20AB-4DFA-A692-F045094715E3}"/>
                  </a:ext>
                </a:extLst>
              </p:cNvPr>
              <p:cNvSpPr/>
              <p:nvPr/>
            </p:nvSpPr>
            <p:spPr>
              <a:xfrm>
                <a:off x="1326625" y="2633912"/>
                <a:ext cx="154466" cy="525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81" name="直線單箭頭接點 80">
                <a:extLst>
                  <a:ext uri="{FF2B5EF4-FFF2-40B4-BE49-F238E27FC236}">
                    <a16:creationId xmlns:a16="http://schemas.microsoft.com/office/drawing/2014/main" id="{60771D29-C6AB-4497-A41F-15F961A9883C}"/>
                  </a:ext>
                </a:extLst>
              </p:cNvPr>
              <p:cNvCxnSpPr>
                <a:cxnSpLocks/>
              </p:cNvCxnSpPr>
              <p:nvPr/>
            </p:nvCxnSpPr>
            <p:spPr>
              <a:xfrm flipV="1">
                <a:off x="1401485" y="3159601"/>
                <a:ext cx="0" cy="299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群組 38">
              <a:extLst>
                <a:ext uri="{FF2B5EF4-FFF2-40B4-BE49-F238E27FC236}">
                  <a16:creationId xmlns:a16="http://schemas.microsoft.com/office/drawing/2014/main" id="{2588D149-2B1F-4CC1-A917-B9ED131923E4}"/>
                </a:ext>
              </a:extLst>
            </p:cNvPr>
            <p:cNvGrpSpPr/>
            <p:nvPr/>
          </p:nvGrpSpPr>
          <p:grpSpPr>
            <a:xfrm>
              <a:off x="1784120" y="2633912"/>
              <a:ext cx="154466" cy="825561"/>
              <a:chOff x="1574570" y="2633912"/>
              <a:chExt cx="154466" cy="825561"/>
            </a:xfrm>
          </p:grpSpPr>
          <p:sp>
            <p:nvSpPr>
              <p:cNvPr id="76" name="矩形 75">
                <a:extLst>
                  <a:ext uri="{FF2B5EF4-FFF2-40B4-BE49-F238E27FC236}">
                    <a16:creationId xmlns:a16="http://schemas.microsoft.com/office/drawing/2014/main" id="{0DE06E1E-4EA1-468E-AFB6-731401F90FF3}"/>
                  </a:ext>
                </a:extLst>
              </p:cNvPr>
              <p:cNvSpPr/>
              <p:nvPr/>
            </p:nvSpPr>
            <p:spPr>
              <a:xfrm>
                <a:off x="1574570" y="2633912"/>
                <a:ext cx="154466" cy="5256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82" name="直線單箭頭接點 81">
                <a:extLst>
                  <a:ext uri="{FF2B5EF4-FFF2-40B4-BE49-F238E27FC236}">
                    <a16:creationId xmlns:a16="http://schemas.microsoft.com/office/drawing/2014/main" id="{F4813897-2DFD-4928-8C1B-F5F67B395F27}"/>
                  </a:ext>
                </a:extLst>
              </p:cNvPr>
              <p:cNvCxnSpPr>
                <a:cxnSpLocks/>
              </p:cNvCxnSpPr>
              <p:nvPr/>
            </p:nvCxnSpPr>
            <p:spPr>
              <a:xfrm flipV="1">
                <a:off x="1651803" y="3159601"/>
                <a:ext cx="0" cy="299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3" name="直線單箭頭接點 82">
              <a:extLst>
                <a:ext uri="{FF2B5EF4-FFF2-40B4-BE49-F238E27FC236}">
                  <a16:creationId xmlns:a16="http://schemas.microsoft.com/office/drawing/2014/main" id="{3296B799-9B8F-46F2-92E5-F9645BB3565A}"/>
                </a:ext>
              </a:extLst>
            </p:cNvPr>
            <p:cNvCxnSpPr>
              <a:cxnSpLocks/>
            </p:cNvCxnSpPr>
            <p:nvPr/>
          </p:nvCxnSpPr>
          <p:spPr>
            <a:xfrm flipV="1">
              <a:off x="861492" y="4763182"/>
              <a:ext cx="0" cy="299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a:extLst>
                <a:ext uri="{FF2B5EF4-FFF2-40B4-BE49-F238E27FC236}">
                  <a16:creationId xmlns:a16="http://schemas.microsoft.com/office/drawing/2014/main" id="{3882FA90-F4FF-4117-B14F-8B5C90DB51E9}"/>
                </a:ext>
              </a:extLst>
            </p:cNvPr>
            <p:cNvCxnSpPr>
              <a:cxnSpLocks/>
            </p:cNvCxnSpPr>
            <p:nvPr/>
          </p:nvCxnSpPr>
          <p:spPr>
            <a:xfrm flipV="1">
              <a:off x="1200197" y="4754871"/>
              <a:ext cx="0" cy="299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a:extLst>
                <a:ext uri="{FF2B5EF4-FFF2-40B4-BE49-F238E27FC236}">
                  <a16:creationId xmlns:a16="http://schemas.microsoft.com/office/drawing/2014/main" id="{72A7ACDA-0203-42A7-87D5-5FEEA0E708FC}"/>
                </a:ext>
              </a:extLst>
            </p:cNvPr>
            <p:cNvCxnSpPr>
              <a:cxnSpLocks/>
            </p:cNvCxnSpPr>
            <p:nvPr/>
          </p:nvCxnSpPr>
          <p:spPr>
            <a:xfrm flipV="1">
              <a:off x="1538902" y="4763182"/>
              <a:ext cx="0" cy="299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756DAF56-7513-4450-8F66-478A2472614D}"/>
                </a:ext>
              </a:extLst>
            </p:cNvPr>
            <p:cNvCxnSpPr>
              <a:cxnSpLocks/>
            </p:cNvCxnSpPr>
            <p:nvPr/>
          </p:nvCxnSpPr>
          <p:spPr>
            <a:xfrm flipV="1">
              <a:off x="1877608" y="4763182"/>
              <a:ext cx="0" cy="299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7" name="直線單箭頭接點 86">
            <a:extLst>
              <a:ext uri="{FF2B5EF4-FFF2-40B4-BE49-F238E27FC236}">
                <a16:creationId xmlns:a16="http://schemas.microsoft.com/office/drawing/2014/main" id="{8DA3E1C6-5B4A-40BC-B05B-D9D9BA6F2F17}"/>
              </a:ext>
            </a:extLst>
          </p:cNvPr>
          <p:cNvCxnSpPr>
            <a:cxnSpLocks/>
          </p:cNvCxnSpPr>
          <p:nvPr/>
        </p:nvCxnSpPr>
        <p:spPr>
          <a:xfrm flipV="1">
            <a:off x="5031343" y="5115517"/>
            <a:ext cx="0" cy="3335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文字方塊 87">
            <a:extLst>
              <a:ext uri="{FF2B5EF4-FFF2-40B4-BE49-F238E27FC236}">
                <a16:creationId xmlns:a16="http://schemas.microsoft.com/office/drawing/2014/main" id="{9ECB5E1C-AA4E-4A16-9B8F-FCCA0C0D083D}"/>
              </a:ext>
            </a:extLst>
          </p:cNvPr>
          <p:cNvSpPr txBox="1"/>
          <p:nvPr/>
        </p:nvSpPr>
        <p:spPr>
          <a:xfrm>
            <a:off x="4524880" y="6156899"/>
            <a:ext cx="1030514" cy="369332"/>
          </a:xfrm>
          <a:prstGeom prst="rect">
            <a:avLst/>
          </a:prstGeom>
          <a:noFill/>
        </p:spPr>
        <p:txBody>
          <a:bodyPr wrap="square" rtlCol="0">
            <a:spAutoFit/>
          </a:bodyPr>
          <a:lstStyle/>
          <a:p>
            <a:pPr algn="ctr"/>
            <a:r>
              <a:rPr lang="en-US" altLang="zh-TW" dirty="0"/>
              <a:t>START</a:t>
            </a:r>
            <a:endParaRPr lang="zh-TW" altLang="en-US" dirty="0"/>
          </a:p>
        </p:txBody>
      </p:sp>
      <p:sp>
        <p:nvSpPr>
          <p:cNvPr id="90" name="矩形 89">
            <a:extLst>
              <a:ext uri="{FF2B5EF4-FFF2-40B4-BE49-F238E27FC236}">
                <a16:creationId xmlns:a16="http://schemas.microsoft.com/office/drawing/2014/main" id="{E44D0E34-5153-4437-8B5F-816B42B63449}"/>
              </a:ext>
            </a:extLst>
          </p:cNvPr>
          <p:cNvSpPr/>
          <p:nvPr/>
        </p:nvSpPr>
        <p:spPr>
          <a:xfrm>
            <a:off x="4911752" y="2532296"/>
            <a:ext cx="239580" cy="72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BF71A6B3-820B-41EB-BF06-6308246B5F08}"/>
              </a:ext>
            </a:extLst>
          </p:cNvPr>
          <p:cNvSpPr txBox="1"/>
          <p:nvPr/>
        </p:nvSpPr>
        <p:spPr>
          <a:xfrm>
            <a:off x="2108200" y="5974788"/>
            <a:ext cx="1616990" cy="369332"/>
          </a:xfrm>
          <a:prstGeom prst="rect">
            <a:avLst/>
          </a:prstGeom>
          <a:noFill/>
        </p:spPr>
        <p:txBody>
          <a:bodyPr wrap="square" rtlCol="0">
            <a:spAutoFit/>
          </a:bodyPr>
          <a:lstStyle/>
          <a:p>
            <a:pPr algn="ctr"/>
            <a:r>
              <a:rPr lang="en-US" altLang="zh-TW" dirty="0"/>
              <a:t>(</a:t>
            </a:r>
            <a:r>
              <a:rPr lang="zh-TW" altLang="en-US" dirty="0"/>
              <a:t> 机器学习</a:t>
            </a:r>
            <a:r>
              <a:rPr lang="en-US" altLang="zh-TW" dirty="0"/>
              <a:t>)</a:t>
            </a:r>
            <a:endParaRPr lang="zh-TW" altLang="en-US" dirty="0"/>
          </a:p>
        </p:txBody>
      </p:sp>
      <p:grpSp>
        <p:nvGrpSpPr>
          <p:cNvPr id="17" name="群組 16">
            <a:extLst>
              <a:ext uri="{FF2B5EF4-FFF2-40B4-BE49-F238E27FC236}">
                <a16:creationId xmlns:a16="http://schemas.microsoft.com/office/drawing/2014/main" id="{A0B380EB-5473-481E-B317-A2B73B105802}"/>
              </a:ext>
            </a:extLst>
          </p:cNvPr>
          <p:cNvGrpSpPr/>
          <p:nvPr/>
        </p:nvGrpSpPr>
        <p:grpSpPr>
          <a:xfrm>
            <a:off x="4920347" y="5449828"/>
            <a:ext cx="239580" cy="720000"/>
            <a:chOff x="3445729" y="5741259"/>
            <a:chExt cx="239580" cy="720000"/>
          </a:xfrm>
        </p:grpSpPr>
        <p:sp>
          <p:nvSpPr>
            <p:cNvPr id="77" name="矩形 76">
              <a:extLst>
                <a:ext uri="{FF2B5EF4-FFF2-40B4-BE49-F238E27FC236}">
                  <a16:creationId xmlns:a16="http://schemas.microsoft.com/office/drawing/2014/main" id="{C782F500-0E3D-4900-99CB-2A24B692856D}"/>
                </a:ext>
              </a:extLst>
            </p:cNvPr>
            <p:cNvSpPr/>
            <p:nvPr/>
          </p:nvSpPr>
          <p:spPr>
            <a:xfrm>
              <a:off x="3445729" y="5741259"/>
              <a:ext cx="239580" cy="72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3C074D3E-496C-4645-8B24-A15B870BF12B}"/>
                </a:ext>
              </a:extLst>
            </p:cNvPr>
            <p:cNvSpPr/>
            <p:nvPr/>
          </p:nvSpPr>
          <p:spPr>
            <a:xfrm>
              <a:off x="3483679" y="6179621"/>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sp>
        <p:nvSpPr>
          <p:cNvPr id="52" name="文字方塊 51">
            <a:extLst>
              <a:ext uri="{FF2B5EF4-FFF2-40B4-BE49-F238E27FC236}">
                <a16:creationId xmlns:a16="http://schemas.microsoft.com/office/drawing/2014/main" id="{5477F085-F0BF-4C27-B871-F06EBBB4B974}"/>
              </a:ext>
            </a:extLst>
          </p:cNvPr>
          <p:cNvSpPr txBox="1"/>
          <p:nvPr/>
        </p:nvSpPr>
        <p:spPr>
          <a:xfrm>
            <a:off x="3779628" y="2033766"/>
            <a:ext cx="1233845" cy="461665"/>
          </a:xfrm>
          <a:prstGeom prst="rect">
            <a:avLst/>
          </a:prstGeom>
          <a:noFill/>
        </p:spPr>
        <p:txBody>
          <a:bodyPr wrap="square" rtlCol="0">
            <a:spAutoFit/>
          </a:bodyPr>
          <a:lstStyle/>
          <a:p>
            <a:pPr algn="r"/>
            <a:r>
              <a:rPr lang="en-US" altLang="zh-TW" sz="2400" dirty="0"/>
              <a:t>max</a:t>
            </a:r>
            <a:endParaRPr lang="zh-TW" altLang="en-US" sz="2400" dirty="0"/>
          </a:p>
        </p:txBody>
      </p:sp>
      <p:sp>
        <p:nvSpPr>
          <p:cNvPr id="58" name="文字方塊 57">
            <a:extLst>
              <a:ext uri="{FF2B5EF4-FFF2-40B4-BE49-F238E27FC236}">
                <a16:creationId xmlns:a16="http://schemas.microsoft.com/office/drawing/2014/main" id="{5D26CA47-4EFE-491F-ADB8-BAD9300FB309}"/>
              </a:ext>
            </a:extLst>
          </p:cNvPr>
          <p:cNvSpPr txBox="1"/>
          <p:nvPr/>
        </p:nvSpPr>
        <p:spPr>
          <a:xfrm>
            <a:off x="4698417" y="1679993"/>
            <a:ext cx="661147" cy="369332"/>
          </a:xfrm>
          <a:prstGeom prst="rect">
            <a:avLst/>
          </a:prstGeom>
          <a:noFill/>
        </p:spPr>
        <p:txBody>
          <a:bodyPr wrap="square">
            <a:spAutoFit/>
          </a:bodyPr>
          <a:lstStyle/>
          <a:p>
            <a:pPr algn="ctr" eaLnBrk="1" fontAlgn="auto" hangingPunct="1">
              <a:spcBef>
                <a:spcPts val="0"/>
              </a:spcBef>
              <a:spcAft>
                <a:spcPts val="0"/>
              </a:spcAft>
              <a:defRPr/>
            </a:pPr>
            <a:r>
              <a:rPr lang="zh-TW" altLang="en-US" b="0" dirty="0"/>
              <a:t>机</a:t>
            </a:r>
          </a:p>
        </p:txBody>
      </p:sp>
      <p:cxnSp>
        <p:nvCxnSpPr>
          <p:cNvPr id="70" name="直線單箭頭接點 69">
            <a:extLst>
              <a:ext uri="{FF2B5EF4-FFF2-40B4-BE49-F238E27FC236}">
                <a16:creationId xmlns:a16="http://schemas.microsoft.com/office/drawing/2014/main" id="{63DE99A4-2F6A-4F15-A8A0-0B906AD4E1C6}"/>
              </a:ext>
            </a:extLst>
          </p:cNvPr>
          <p:cNvCxnSpPr>
            <a:cxnSpLocks/>
          </p:cNvCxnSpPr>
          <p:nvPr/>
        </p:nvCxnSpPr>
        <p:spPr>
          <a:xfrm flipV="1">
            <a:off x="6151593" y="3322637"/>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矩形 77">
            <a:extLst>
              <a:ext uri="{FF2B5EF4-FFF2-40B4-BE49-F238E27FC236}">
                <a16:creationId xmlns:a16="http://schemas.microsoft.com/office/drawing/2014/main" id="{4154746C-24BA-4971-A2DD-8981E113BE98}"/>
              </a:ext>
            </a:extLst>
          </p:cNvPr>
          <p:cNvSpPr/>
          <p:nvPr/>
        </p:nvSpPr>
        <p:spPr>
          <a:xfrm>
            <a:off x="6032002" y="2543340"/>
            <a:ext cx="239580" cy="720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sp>
        <p:nvSpPr>
          <p:cNvPr id="89" name="文字方塊 88">
            <a:extLst>
              <a:ext uri="{FF2B5EF4-FFF2-40B4-BE49-F238E27FC236}">
                <a16:creationId xmlns:a16="http://schemas.microsoft.com/office/drawing/2014/main" id="{A62E8B8E-A6A1-4B90-9095-74FEB7F31C8F}"/>
              </a:ext>
            </a:extLst>
          </p:cNvPr>
          <p:cNvSpPr txBox="1"/>
          <p:nvPr/>
        </p:nvSpPr>
        <p:spPr>
          <a:xfrm>
            <a:off x="5636336" y="6175349"/>
            <a:ext cx="1030514" cy="369332"/>
          </a:xfrm>
          <a:prstGeom prst="rect">
            <a:avLst/>
          </a:prstGeom>
          <a:noFill/>
        </p:spPr>
        <p:txBody>
          <a:bodyPr wrap="square" rtlCol="0">
            <a:spAutoFit/>
          </a:bodyPr>
          <a:lstStyle/>
          <a:p>
            <a:pPr algn="ctr" defTabSz="457200" eaLnBrk="1" fontAlgn="auto" hangingPunct="1">
              <a:spcBef>
                <a:spcPts val="0"/>
              </a:spcBef>
              <a:spcAft>
                <a:spcPts val="0"/>
              </a:spcAft>
              <a:defRPr/>
            </a:pPr>
            <a:r>
              <a:rPr lang="zh-TW" altLang="en-US" dirty="0">
                <a:solidFill>
                  <a:prstClr val="black"/>
                </a:solidFill>
                <a:latin typeface="Calibri" panose="020F0502020204030204"/>
                <a:ea typeface="新細明體" panose="02020500000000000000" pitchFamily="18" charset="-120"/>
              </a:rPr>
              <a:t>机</a:t>
            </a:r>
          </a:p>
        </p:txBody>
      </p:sp>
      <p:grpSp>
        <p:nvGrpSpPr>
          <p:cNvPr id="91" name="群組 90">
            <a:extLst>
              <a:ext uri="{FF2B5EF4-FFF2-40B4-BE49-F238E27FC236}">
                <a16:creationId xmlns:a16="http://schemas.microsoft.com/office/drawing/2014/main" id="{85BB93A5-9AFE-40A7-A9A0-D08067EA2A35}"/>
              </a:ext>
            </a:extLst>
          </p:cNvPr>
          <p:cNvGrpSpPr/>
          <p:nvPr/>
        </p:nvGrpSpPr>
        <p:grpSpPr>
          <a:xfrm>
            <a:off x="6032002" y="5447076"/>
            <a:ext cx="239580" cy="720000"/>
            <a:chOff x="3445729" y="5741259"/>
            <a:chExt cx="239580" cy="720000"/>
          </a:xfrm>
        </p:grpSpPr>
        <p:sp>
          <p:nvSpPr>
            <p:cNvPr id="93" name="矩形 92">
              <a:extLst>
                <a:ext uri="{FF2B5EF4-FFF2-40B4-BE49-F238E27FC236}">
                  <a16:creationId xmlns:a16="http://schemas.microsoft.com/office/drawing/2014/main" id="{5E6C2689-614D-4138-9E73-23B34F0A9D22}"/>
                </a:ext>
              </a:extLst>
            </p:cNvPr>
            <p:cNvSpPr/>
            <p:nvPr/>
          </p:nvSpPr>
          <p:spPr>
            <a:xfrm>
              <a:off x="3445729" y="5741259"/>
              <a:ext cx="239580" cy="72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sp>
          <p:nvSpPr>
            <p:cNvPr id="94" name="橢圓 93">
              <a:extLst>
                <a:ext uri="{FF2B5EF4-FFF2-40B4-BE49-F238E27FC236}">
                  <a16:creationId xmlns:a16="http://schemas.microsoft.com/office/drawing/2014/main" id="{F1F35A54-2679-4F0B-A057-AD7EBE870DF3}"/>
                </a:ext>
              </a:extLst>
            </p:cNvPr>
            <p:cNvSpPr/>
            <p:nvPr/>
          </p:nvSpPr>
          <p:spPr>
            <a:xfrm>
              <a:off x="3483679" y="5963721"/>
              <a:ext cx="180000" cy="18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457200" eaLnBrk="1" fontAlgn="auto" hangingPunct="1">
                <a:spcBef>
                  <a:spcPts val="0"/>
                </a:spcBef>
                <a:spcAft>
                  <a:spcPts val="0"/>
                </a:spcAft>
                <a:defRPr/>
              </a:pPr>
              <a:endParaRPr lang="zh-TW" altLang="en-US">
                <a:solidFill>
                  <a:prstClr val="white"/>
                </a:solidFill>
                <a:latin typeface="Calibri" panose="020F0502020204030204"/>
                <a:ea typeface="新細明體" panose="02020500000000000000" pitchFamily="18" charset="-120"/>
              </a:endParaRPr>
            </a:p>
          </p:txBody>
        </p:sp>
      </p:grpSp>
      <p:cxnSp>
        <p:nvCxnSpPr>
          <p:cNvPr id="92" name="直線單箭頭接點 91">
            <a:extLst>
              <a:ext uri="{FF2B5EF4-FFF2-40B4-BE49-F238E27FC236}">
                <a16:creationId xmlns:a16="http://schemas.microsoft.com/office/drawing/2014/main" id="{D5D8222C-F15D-439B-BEE6-9C1ADACF2F30}"/>
              </a:ext>
            </a:extLst>
          </p:cNvPr>
          <p:cNvCxnSpPr>
            <a:cxnSpLocks/>
          </p:cNvCxnSpPr>
          <p:nvPr/>
        </p:nvCxnSpPr>
        <p:spPr>
          <a:xfrm flipV="1">
            <a:off x="6159952" y="5128217"/>
            <a:ext cx="0" cy="3335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98731B2E-7168-46A4-93C9-8037DBE9DC28}"/>
              </a:ext>
            </a:extLst>
          </p:cNvPr>
          <p:cNvCxnSpPr>
            <a:cxnSpLocks/>
          </p:cNvCxnSpPr>
          <p:nvPr/>
        </p:nvCxnSpPr>
        <p:spPr>
          <a:xfrm flipV="1">
            <a:off x="7262850" y="3322637"/>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矩形 95">
            <a:extLst>
              <a:ext uri="{FF2B5EF4-FFF2-40B4-BE49-F238E27FC236}">
                <a16:creationId xmlns:a16="http://schemas.microsoft.com/office/drawing/2014/main" id="{F87C3CB2-7FF7-42FC-97F2-19A21759FBC8}"/>
              </a:ext>
            </a:extLst>
          </p:cNvPr>
          <p:cNvSpPr/>
          <p:nvPr/>
        </p:nvSpPr>
        <p:spPr>
          <a:xfrm>
            <a:off x="7143259" y="2543340"/>
            <a:ext cx="239580" cy="72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sp>
        <p:nvSpPr>
          <p:cNvPr id="97" name="文字方塊 96">
            <a:extLst>
              <a:ext uri="{FF2B5EF4-FFF2-40B4-BE49-F238E27FC236}">
                <a16:creationId xmlns:a16="http://schemas.microsoft.com/office/drawing/2014/main" id="{3BCA3B54-485C-4AD7-B362-DF6392FD5D5E}"/>
              </a:ext>
            </a:extLst>
          </p:cNvPr>
          <p:cNvSpPr txBox="1"/>
          <p:nvPr/>
        </p:nvSpPr>
        <p:spPr>
          <a:xfrm>
            <a:off x="6747792" y="6156899"/>
            <a:ext cx="1030514" cy="369332"/>
          </a:xfrm>
          <a:prstGeom prst="rect">
            <a:avLst/>
          </a:prstGeom>
          <a:noFill/>
        </p:spPr>
        <p:txBody>
          <a:bodyPr wrap="square" rtlCol="0">
            <a:spAutoFit/>
          </a:bodyPr>
          <a:lstStyle/>
          <a:p>
            <a:pPr algn="ctr" defTabSz="457200" eaLnBrk="1" fontAlgn="auto" hangingPunct="1">
              <a:spcBef>
                <a:spcPts val="0"/>
              </a:spcBef>
              <a:spcAft>
                <a:spcPts val="0"/>
              </a:spcAft>
              <a:defRPr/>
            </a:pPr>
            <a:r>
              <a:rPr lang="zh-TW" altLang="en-US" dirty="0">
                <a:solidFill>
                  <a:prstClr val="black"/>
                </a:solidFill>
                <a:latin typeface="Calibri" panose="020F0502020204030204"/>
                <a:ea typeface="新細明體" panose="02020500000000000000" pitchFamily="18" charset="-120"/>
              </a:rPr>
              <a:t>器</a:t>
            </a:r>
          </a:p>
        </p:txBody>
      </p:sp>
      <p:grpSp>
        <p:nvGrpSpPr>
          <p:cNvPr id="98" name="群組 97">
            <a:extLst>
              <a:ext uri="{FF2B5EF4-FFF2-40B4-BE49-F238E27FC236}">
                <a16:creationId xmlns:a16="http://schemas.microsoft.com/office/drawing/2014/main" id="{EDDB5E50-E758-48FC-81BF-94ECA238A301}"/>
              </a:ext>
            </a:extLst>
          </p:cNvPr>
          <p:cNvGrpSpPr/>
          <p:nvPr/>
        </p:nvGrpSpPr>
        <p:grpSpPr>
          <a:xfrm>
            <a:off x="7143259" y="5447076"/>
            <a:ext cx="239580" cy="720000"/>
            <a:chOff x="3445729" y="5741259"/>
            <a:chExt cx="239580" cy="720000"/>
          </a:xfrm>
        </p:grpSpPr>
        <p:sp>
          <p:nvSpPr>
            <p:cNvPr id="99" name="矩形 98">
              <a:extLst>
                <a:ext uri="{FF2B5EF4-FFF2-40B4-BE49-F238E27FC236}">
                  <a16:creationId xmlns:a16="http://schemas.microsoft.com/office/drawing/2014/main" id="{72BD72D4-BECC-4D0C-B210-AAA70F02BCA9}"/>
                </a:ext>
              </a:extLst>
            </p:cNvPr>
            <p:cNvSpPr/>
            <p:nvPr/>
          </p:nvSpPr>
          <p:spPr>
            <a:xfrm>
              <a:off x="3445729" y="5741259"/>
              <a:ext cx="239580" cy="72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sp>
          <p:nvSpPr>
            <p:cNvPr id="100" name="橢圓 99">
              <a:extLst>
                <a:ext uri="{FF2B5EF4-FFF2-40B4-BE49-F238E27FC236}">
                  <a16:creationId xmlns:a16="http://schemas.microsoft.com/office/drawing/2014/main" id="{26680638-C4E1-4F89-9BEE-3A2ACED59494}"/>
                </a:ext>
              </a:extLst>
            </p:cNvPr>
            <p:cNvSpPr/>
            <p:nvPr/>
          </p:nvSpPr>
          <p:spPr>
            <a:xfrm>
              <a:off x="3483679" y="5818579"/>
              <a:ext cx="180000" cy="18000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defTabSz="457200" eaLnBrk="1" fontAlgn="auto" hangingPunct="1">
                <a:spcBef>
                  <a:spcPts val="0"/>
                </a:spcBef>
                <a:spcAft>
                  <a:spcPts val="0"/>
                </a:spcAft>
                <a:defRPr/>
              </a:pPr>
              <a:endParaRPr lang="zh-TW" altLang="en-US">
                <a:solidFill>
                  <a:prstClr val="white"/>
                </a:solidFill>
                <a:latin typeface="Calibri" panose="020F0502020204030204"/>
                <a:ea typeface="新細明體" panose="02020500000000000000" pitchFamily="18" charset="-120"/>
              </a:endParaRPr>
            </a:p>
          </p:txBody>
        </p:sp>
      </p:grpSp>
      <p:cxnSp>
        <p:nvCxnSpPr>
          <p:cNvPr id="101" name="直線單箭頭接點 100">
            <a:extLst>
              <a:ext uri="{FF2B5EF4-FFF2-40B4-BE49-F238E27FC236}">
                <a16:creationId xmlns:a16="http://schemas.microsoft.com/office/drawing/2014/main" id="{15E46E5C-DC89-41FD-B4E1-613895939899}"/>
              </a:ext>
            </a:extLst>
          </p:cNvPr>
          <p:cNvCxnSpPr>
            <a:cxnSpLocks/>
          </p:cNvCxnSpPr>
          <p:nvPr/>
        </p:nvCxnSpPr>
        <p:spPr>
          <a:xfrm flipV="1">
            <a:off x="7271209" y="5128217"/>
            <a:ext cx="0" cy="3335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a:extLst>
              <a:ext uri="{FF2B5EF4-FFF2-40B4-BE49-F238E27FC236}">
                <a16:creationId xmlns:a16="http://schemas.microsoft.com/office/drawing/2014/main" id="{30993E4B-F92A-4B58-A8F0-5945EF9C374B}"/>
              </a:ext>
            </a:extLst>
          </p:cNvPr>
          <p:cNvCxnSpPr>
            <a:cxnSpLocks/>
          </p:cNvCxnSpPr>
          <p:nvPr/>
        </p:nvCxnSpPr>
        <p:spPr>
          <a:xfrm flipV="1">
            <a:off x="8374307" y="3322115"/>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矩形 102">
            <a:extLst>
              <a:ext uri="{FF2B5EF4-FFF2-40B4-BE49-F238E27FC236}">
                <a16:creationId xmlns:a16="http://schemas.microsoft.com/office/drawing/2014/main" id="{EF7C3C03-D48D-4E55-BB62-E74133DFA499}"/>
              </a:ext>
            </a:extLst>
          </p:cNvPr>
          <p:cNvSpPr/>
          <p:nvPr/>
        </p:nvSpPr>
        <p:spPr>
          <a:xfrm>
            <a:off x="8254716" y="2542818"/>
            <a:ext cx="239580" cy="72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sp>
        <p:nvSpPr>
          <p:cNvPr id="104" name="文字方塊 103">
            <a:extLst>
              <a:ext uri="{FF2B5EF4-FFF2-40B4-BE49-F238E27FC236}">
                <a16:creationId xmlns:a16="http://schemas.microsoft.com/office/drawing/2014/main" id="{B495E9B9-5BC2-40BE-A50E-B1094DFB04DA}"/>
              </a:ext>
            </a:extLst>
          </p:cNvPr>
          <p:cNvSpPr txBox="1"/>
          <p:nvPr/>
        </p:nvSpPr>
        <p:spPr>
          <a:xfrm>
            <a:off x="7859249" y="6156377"/>
            <a:ext cx="1030514" cy="369332"/>
          </a:xfrm>
          <a:prstGeom prst="rect">
            <a:avLst/>
          </a:prstGeom>
          <a:noFill/>
        </p:spPr>
        <p:txBody>
          <a:bodyPr wrap="square" rtlCol="0">
            <a:spAutoFit/>
          </a:bodyPr>
          <a:lstStyle/>
          <a:p>
            <a:pPr algn="ctr" defTabSz="457200" eaLnBrk="1" fontAlgn="auto" hangingPunct="1">
              <a:spcBef>
                <a:spcPts val="0"/>
              </a:spcBef>
              <a:spcAft>
                <a:spcPts val="0"/>
              </a:spcAft>
              <a:defRPr/>
            </a:pPr>
            <a:r>
              <a:rPr lang="zh-TW" altLang="en-US" dirty="0">
                <a:solidFill>
                  <a:prstClr val="black"/>
                </a:solidFill>
                <a:latin typeface="Calibri" panose="020F0502020204030204"/>
                <a:ea typeface="新細明體" panose="02020500000000000000" pitchFamily="18" charset="-120"/>
              </a:rPr>
              <a:t>学</a:t>
            </a:r>
          </a:p>
        </p:txBody>
      </p:sp>
      <p:grpSp>
        <p:nvGrpSpPr>
          <p:cNvPr id="105" name="群組 104">
            <a:extLst>
              <a:ext uri="{FF2B5EF4-FFF2-40B4-BE49-F238E27FC236}">
                <a16:creationId xmlns:a16="http://schemas.microsoft.com/office/drawing/2014/main" id="{95DFDCAC-0ECE-476C-9A92-2D479FF84110}"/>
              </a:ext>
            </a:extLst>
          </p:cNvPr>
          <p:cNvGrpSpPr/>
          <p:nvPr/>
        </p:nvGrpSpPr>
        <p:grpSpPr>
          <a:xfrm>
            <a:off x="8254716" y="5446554"/>
            <a:ext cx="239580" cy="720000"/>
            <a:chOff x="3445729" y="5741259"/>
            <a:chExt cx="239580" cy="720000"/>
          </a:xfrm>
        </p:grpSpPr>
        <p:sp>
          <p:nvSpPr>
            <p:cNvPr id="106" name="矩形 105">
              <a:extLst>
                <a:ext uri="{FF2B5EF4-FFF2-40B4-BE49-F238E27FC236}">
                  <a16:creationId xmlns:a16="http://schemas.microsoft.com/office/drawing/2014/main" id="{D5279D96-4C41-464B-ABC5-E5AF73776904}"/>
                </a:ext>
              </a:extLst>
            </p:cNvPr>
            <p:cNvSpPr/>
            <p:nvPr/>
          </p:nvSpPr>
          <p:spPr>
            <a:xfrm>
              <a:off x="3445729" y="5741259"/>
              <a:ext cx="239580" cy="72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sp>
          <p:nvSpPr>
            <p:cNvPr id="107" name="橢圓 106">
              <a:extLst>
                <a:ext uri="{FF2B5EF4-FFF2-40B4-BE49-F238E27FC236}">
                  <a16:creationId xmlns:a16="http://schemas.microsoft.com/office/drawing/2014/main" id="{B12F58A2-AB17-402A-84C1-12DDB2934C0A}"/>
                </a:ext>
              </a:extLst>
            </p:cNvPr>
            <p:cNvSpPr/>
            <p:nvPr/>
          </p:nvSpPr>
          <p:spPr>
            <a:xfrm>
              <a:off x="3483679" y="6137892"/>
              <a:ext cx="180000" cy="1800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defTabSz="457200" eaLnBrk="1" fontAlgn="auto" hangingPunct="1">
                <a:spcBef>
                  <a:spcPts val="0"/>
                </a:spcBef>
                <a:spcAft>
                  <a:spcPts val="0"/>
                </a:spcAft>
                <a:defRPr/>
              </a:pPr>
              <a:endParaRPr lang="zh-TW" altLang="en-US">
                <a:solidFill>
                  <a:prstClr val="white"/>
                </a:solidFill>
                <a:latin typeface="Calibri" panose="020F0502020204030204"/>
                <a:ea typeface="新細明體" panose="02020500000000000000" pitchFamily="18" charset="-120"/>
              </a:endParaRPr>
            </a:p>
          </p:txBody>
        </p:sp>
      </p:grpSp>
      <p:cxnSp>
        <p:nvCxnSpPr>
          <p:cNvPr id="108" name="直線單箭頭接點 107">
            <a:extLst>
              <a:ext uri="{FF2B5EF4-FFF2-40B4-BE49-F238E27FC236}">
                <a16:creationId xmlns:a16="http://schemas.microsoft.com/office/drawing/2014/main" id="{0991E4E9-4D75-4696-8C08-7CCD9230CA39}"/>
              </a:ext>
            </a:extLst>
          </p:cNvPr>
          <p:cNvCxnSpPr>
            <a:cxnSpLocks/>
          </p:cNvCxnSpPr>
          <p:nvPr/>
        </p:nvCxnSpPr>
        <p:spPr>
          <a:xfrm flipV="1">
            <a:off x="8382666" y="5127695"/>
            <a:ext cx="0" cy="3335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矩形: 圓角 44">
            <a:extLst>
              <a:ext uri="{FF2B5EF4-FFF2-40B4-BE49-F238E27FC236}">
                <a16:creationId xmlns:a16="http://schemas.microsoft.com/office/drawing/2014/main" id="{0D50BFEA-0010-42FA-B408-6E2158070C07}"/>
              </a:ext>
            </a:extLst>
          </p:cNvPr>
          <p:cNvSpPr/>
          <p:nvPr/>
        </p:nvSpPr>
        <p:spPr>
          <a:xfrm>
            <a:off x="4518362" y="3824508"/>
            <a:ext cx="5520989" cy="1291009"/>
          </a:xfrm>
          <a:prstGeom prst="roundRect">
            <a:avLst/>
          </a:prstGeom>
          <a:blipFill>
            <a:blip r:embed="rId3">
              <a:duotone>
                <a:schemeClr val="accent2">
                  <a:shade val="45000"/>
                  <a:satMod val="135000"/>
                </a:schemeClr>
                <a:prstClr val="white"/>
              </a:duotone>
            </a:blip>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800" dirty="0"/>
              <a:t>Decoder</a:t>
            </a:r>
            <a:endParaRPr lang="zh-TW" altLang="en-US" sz="2800" dirty="0"/>
          </a:p>
        </p:txBody>
      </p:sp>
      <p:sp>
        <p:nvSpPr>
          <p:cNvPr id="129" name="文字方塊 128">
            <a:extLst>
              <a:ext uri="{FF2B5EF4-FFF2-40B4-BE49-F238E27FC236}">
                <a16:creationId xmlns:a16="http://schemas.microsoft.com/office/drawing/2014/main" id="{49130EDC-1DA7-4F8F-BDEA-935B6B936226}"/>
              </a:ext>
            </a:extLst>
          </p:cNvPr>
          <p:cNvSpPr txBox="1"/>
          <p:nvPr/>
        </p:nvSpPr>
        <p:spPr>
          <a:xfrm>
            <a:off x="4888163" y="2032083"/>
            <a:ext cx="1233845" cy="461665"/>
          </a:xfrm>
          <a:prstGeom prst="rect">
            <a:avLst/>
          </a:prstGeom>
          <a:noFill/>
        </p:spPr>
        <p:txBody>
          <a:bodyPr wrap="square" rtlCol="0">
            <a:spAutoFit/>
          </a:bodyPr>
          <a:lstStyle/>
          <a:p>
            <a:pPr algn="r"/>
            <a:r>
              <a:rPr lang="en-US" altLang="zh-TW" sz="2400" dirty="0"/>
              <a:t>max</a:t>
            </a:r>
            <a:endParaRPr lang="zh-TW" altLang="en-US" sz="2400" dirty="0"/>
          </a:p>
        </p:txBody>
      </p:sp>
    </p:spTree>
    <p:extLst>
      <p:ext uri="{BB962C8B-B14F-4D97-AF65-F5344CB8AC3E}">
        <p14:creationId xmlns:p14="http://schemas.microsoft.com/office/powerpoint/2010/main" val="164631858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0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3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3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32" grpId="0"/>
      <p:bldP spid="133" grpId="0"/>
      <p:bldP spid="135" grpId="0"/>
      <p:bldP spid="136" grpId="0"/>
      <p:bldP spid="78" grpId="0" animBg="1"/>
      <p:bldP spid="89" grpId="0"/>
      <p:bldP spid="96" grpId="0" animBg="1"/>
      <p:bldP spid="97" grpId="0"/>
      <p:bldP spid="103" grpId="0" animBg="1"/>
      <p:bldP spid="104" grpId="0"/>
      <p:bldP spid="12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直線單箭頭接點 56">
            <a:extLst>
              <a:ext uri="{FF2B5EF4-FFF2-40B4-BE49-F238E27FC236}">
                <a16:creationId xmlns:a16="http://schemas.microsoft.com/office/drawing/2014/main" id="{F60FA821-806A-418F-A0A3-8B3038E8AC70}"/>
              </a:ext>
            </a:extLst>
          </p:cNvPr>
          <p:cNvCxnSpPr>
            <a:cxnSpLocks/>
          </p:cNvCxnSpPr>
          <p:nvPr/>
        </p:nvCxnSpPr>
        <p:spPr>
          <a:xfrm flipV="1">
            <a:off x="4223990" y="1988246"/>
            <a:ext cx="0" cy="72000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文字方塊 57">
            <a:extLst>
              <a:ext uri="{FF2B5EF4-FFF2-40B4-BE49-F238E27FC236}">
                <a16:creationId xmlns:a16="http://schemas.microsoft.com/office/drawing/2014/main" id="{CA9E6F3D-395C-454E-8983-4050024585D6}"/>
              </a:ext>
            </a:extLst>
          </p:cNvPr>
          <p:cNvSpPr txBox="1"/>
          <p:nvPr/>
        </p:nvSpPr>
        <p:spPr>
          <a:xfrm>
            <a:off x="3876550" y="1623583"/>
            <a:ext cx="661147" cy="369332"/>
          </a:xfrm>
          <a:prstGeom prst="rect">
            <a:avLst/>
          </a:prstGeom>
          <a:noFill/>
        </p:spPr>
        <p:txBody>
          <a:bodyPr wrap="square">
            <a:spAutoFit/>
          </a:bodyPr>
          <a:lstStyle/>
          <a:p>
            <a:pPr algn="ctr" defTabSz="457200" eaLnBrk="1" fontAlgn="auto" hangingPunct="1">
              <a:spcBef>
                <a:spcPts val="0"/>
              </a:spcBef>
              <a:spcAft>
                <a:spcPts val="0"/>
              </a:spcAft>
              <a:defRPr/>
            </a:pPr>
            <a:r>
              <a:rPr lang="zh-TW" altLang="en-US" dirty="0">
                <a:solidFill>
                  <a:prstClr val="black"/>
                </a:solidFill>
                <a:latin typeface="Calibri" panose="020F0502020204030204"/>
                <a:ea typeface="新細明體" panose="02020500000000000000" pitchFamily="18" charset="-120"/>
              </a:rPr>
              <a:t>器</a:t>
            </a:r>
          </a:p>
        </p:txBody>
      </p:sp>
      <p:cxnSp>
        <p:nvCxnSpPr>
          <p:cNvPr id="59" name="直線單箭頭接點 58">
            <a:extLst>
              <a:ext uri="{FF2B5EF4-FFF2-40B4-BE49-F238E27FC236}">
                <a16:creationId xmlns:a16="http://schemas.microsoft.com/office/drawing/2014/main" id="{D183CAA4-109C-4E34-A728-1DA133B694E3}"/>
              </a:ext>
            </a:extLst>
          </p:cNvPr>
          <p:cNvCxnSpPr>
            <a:cxnSpLocks/>
          </p:cNvCxnSpPr>
          <p:nvPr/>
        </p:nvCxnSpPr>
        <p:spPr>
          <a:xfrm flipV="1">
            <a:off x="5317007" y="1984117"/>
            <a:ext cx="0" cy="72000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0" name="文字方塊 59">
            <a:extLst>
              <a:ext uri="{FF2B5EF4-FFF2-40B4-BE49-F238E27FC236}">
                <a16:creationId xmlns:a16="http://schemas.microsoft.com/office/drawing/2014/main" id="{77522607-6E9F-40D7-8761-9F7C7772EC6C}"/>
              </a:ext>
            </a:extLst>
          </p:cNvPr>
          <p:cNvSpPr txBox="1"/>
          <p:nvPr/>
        </p:nvSpPr>
        <p:spPr>
          <a:xfrm>
            <a:off x="4050778" y="1973227"/>
            <a:ext cx="1233845" cy="461665"/>
          </a:xfrm>
          <a:prstGeom prst="rect">
            <a:avLst/>
          </a:prstGeom>
          <a:noFill/>
        </p:spPr>
        <p:txBody>
          <a:bodyPr wrap="square" rtlCol="0">
            <a:spAutoFit/>
          </a:bodyPr>
          <a:lstStyle/>
          <a:p>
            <a:pPr algn="r"/>
            <a:r>
              <a:rPr lang="en-US" altLang="zh-TW" sz="2400" dirty="0"/>
              <a:t>max</a:t>
            </a:r>
            <a:endParaRPr lang="zh-TW" altLang="en-US" sz="2400" dirty="0"/>
          </a:p>
        </p:txBody>
      </p:sp>
      <p:sp>
        <p:nvSpPr>
          <p:cNvPr id="61" name="文字方塊 60">
            <a:extLst>
              <a:ext uri="{FF2B5EF4-FFF2-40B4-BE49-F238E27FC236}">
                <a16:creationId xmlns:a16="http://schemas.microsoft.com/office/drawing/2014/main" id="{EDE99B48-B34E-40AD-82E0-2CED59AA7DE6}"/>
              </a:ext>
            </a:extLst>
          </p:cNvPr>
          <p:cNvSpPr txBox="1"/>
          <p:nvPr/>
        </p:nvSpPr>
        <p:spPr>
          <a:xfrm>
            <a:off x="4969567" y="1619454"/>
            <a:ext cx="661147" cy="369332"/>
          </a:xfrm>
          <a:prstGeom prst="rect">
            <a:avLst/>
          </a:prstGeom>
          <a:noFill/>
        </p:spPr>
        <p:txBody>
          <a:bodyPr wrap="square">
            <a:spAutoFit/>
          </a:bodyPr>
          <a:lstStyle/>
          <a:p>
            <a:pPr algn="ctr" defTabSz="457200" eaLnBrk="1" fontAlgn="auto" hangingPunct="1">
              <a:spcBef>
                <a:spcPts val="0"/>
              </a:spcBef>
              <a:spcAft>
                <a:spcPts val="0"/>
              </a:spcAft>
              <a:defRPr/>
            </a:pPr>
            <a:r>
              <a:rPr lang="zh-TW" altLang="en-US" dirty="0">
                <a:solidFill>
                  <a:prstClr val="black"/>
                </a:solidFill>
                <a:latin typeface="Calibri" panose="020F0502020204030204"/>
                <a:ea typeface="新細明體" panose="02020500000000000000" pitchFamily="18" charset="-120"/>
              </a:rPr>
              <a:t>學</a:t>
            </a:r>
          </a:p>
        </p:txBody>
      </p:sp>
      <p:cxnSp>
        <p:nvCxnSpPr>
          <p:cNvPr id="62" name="直線單箭頭接點 61">
            <a:extLst>
              <a:ext uri="{FF2B5EF4-FFF2-40B4-BE49-F238E27FC236}">
                <a16:creationId xmlns:a16="http://schemas.microsoft.com/office/drawing/2014/main" id="{B95E0B07-CED3-4961-B8F2-71F7627BF6EF}"/>
              </a:ext>
            </a:extLst>
          </p:cNvPr>
          <p:cNvCxnSpPr>
            <a:cxnSpLocks/>
          </p:cNvCxnSpPr>
          <p:nvPr/>
        </p:nvCxnSpPr>
        <p:spPr>
          <a:xfrm flipV="1">
            <a:off x="6456051" y="1979525"/>
            <a:ext cx="0" cy="72000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3" name="文字方塊 62">
            <a:extLst>
              <a:ext uri="{FF2B5EF4-FFF2-40B4-BE49-F238E27FC236}">
                <a16:creationId xmlns:a16="http://schemas.microsoft.com/office/drawing/2014/main" id="{66FFDD19-346D-4973-8DFD-A8CDFB2D60AA}"/>
              </a:ext>
            </a:extLst>
          </p:cNvPr>
          <p:cNvSpPr txBox="1"/>
          <p:nvPr/>
        </p:nvSpPr>
        <p:spPr>
          <a:xfrm>
            <a:off x="5189822" y="1968635"/>
            <a:ext cx="1233845" cy="461665"/>
          </a:xfrm>
          <a:prstGeom prst="rect">
            <a:avLst/>
          </a:prstGeom>
          <a:noFill/>
        </p:spPr>
        <p:txBody>
          <a:bodyPr wrap="square" rtlCol="0">
            <a:spAutoFit/>
          </a:bodyPr>
          <a:lstStyle/>
          <a:p>
            <a:pPr algn="r"/>
            <a:r>
              <a:rPr lang="en-US" altLang="zh-TW" sz="2400" dirty="0"/>
              <a:t>max</a:t>
            </a:r>
            <a:endParaRPr lang="zh-TW" altLang="en-US" sz="2400" dirty="0"/>
          </a:p>
        </p:txBody>
      </p:sp>
      <p:sp>
        <p:nvSpPr>
          <p:cNvPr id="64" name="文字方塊 63">
            <a:extLst>
              <a:ext uri="{FF2B5EF4-FFF2-40B4-BE49-F238E27FC236}">
                <a16:creationId xmlns:a16="http://schemas.microsoft.com/office/drawing/2014/main" id="{3101BE88-50A0-4BA5-962D-E490B62CF696}"/>
              </a:ext>
            </a:extLst>
          </p:cNvPr>
          <p:cNvSpPr txBox="1"/>
          <p:nvPr/>
        </p:nvSpPr>
        <p:spPr>
          <a:xfrm>
            <a:off x="6108611" y="1614862"/>
            <a:ext cx="661147" cy="369332"/>
          </a:xfrm>
          <a:prstGeom prst="rect">
            <a:avLst/>
          </a:prstGeom>
          <a:noFill/>
        </p:spPr>
        <p:txBody>
          <a:bodyPr wrap="square">
            <a:spAutoFit/>
          </a:bodyPr>
          <a:lstStyle/>
          <a:p>
            <a:pPr algn="ctr" eaLnBrk="1" fontAlgn="auto" hangingPunct="1">
              <a:spcBef>
                <a:spcPts val="0"/>
              </a:spcBef>
              <a:spcAft>
                <a:spcPts val="0"/>
              </a:spcAft>
              <a:defRPr/>
            </a:pPr>
            <a:r>
              <a:rPr lang="zh-TW" altLang="en-US" b="0" dirty="0"/>
              <a:t>習</a:t>
            </a:r>
          </a:p>
        </p:txBody>
      </p:sp>
      <p:cxnSp>
        <p:nvCxnSpPr>
          <p:cNvPr id="65" name="直線單箭頭接點 64">
            <a:extLst>
              <a:ext uri="{FF2B5EF4-FFF2-40B4-BE49-F238E27FC236}">
                <a16:creationId xmlns:a16="http://schemas.microsoft.com/office/drawing/2014/main" id="{A2D64B85-D5DD-4AA3-9EE7-6FBAA851D8F8}"/>
              </a:ext>
            </a:extLst>
          </p:cNvPr>
          <p:cNvCxnSpPr>
            <a:cxnSpLocks/>
          </p:cNvCxnSpPr>
          <p:nvPr/>
        </p:nvCxnSpPr>
        <p:spPr>
          <a:xfrm flipV="1">
            <a:off x="3115455" y="1989929"/>
            <a:ext cx="0" cy="72000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6" name="文字方塊 65">
            <a:extLst>
              <a:ext uri="{FF2B5EF4-FFF2-40B4-BE49-F238E27FC236}">
                <a16:creationId xmlns:a16="http://schemas.microsoft.com/office/drawing/2014/main" id="{D5E1B36A-63E9-4B26-90AB-6D6EFA1BCF96}"/>
              </a:ext>
            </a:extLst>
          </p:cNvPr>
          <p:cNvSpPr txBox="1"/>
          <p:nvPr/>
        </p:nvSpPr>
        <p:spPr>
          <a:xfrm>
            <a:off x="1849226" y="1979039"/>
            <a:ext cx="1233845" cy="461665"/>
          </a:xfrm>
          <a:prstGeom prst="rect">
            <a:avLst/>
          </a:prstGeom>
          <a:noFill/>
        </p:spPr>
        <p:txBody>
          <a:bodyPr wrap="square" rtlCol="0">
            <a:spAutoFit/>
          </a:bodyPr>
          <a:lstStyle/>
          <a:p>
            <a:pPr algn="r"/>
            <a:r>
              <a:rPr lang="en-US" altLang="zh-TW" sz="2400" dirty="0"/>
              <a:t>max</a:t>
            </a:r>
            <a:endParaRPr lang="zh-TW" altLang="en-US" sz="2400" dirty="0"/>
          </a:p>
        </p:txBody>
      </p:sp>
      <p:sp>
        <p:nvSpPr>
          <p:cNvPr id="67" name="文字方塊 66">
            <a:extLst>
              <a:ext uri="{FF2B5EF4-FFF2-40B4-BE49-F238E27FC236}">
                <a16:creationId xmlns:a16="http://schemas.microsoft.com/office/drawing/2014/main" id="{140356C2-2CC2-49ED-ABE1-961C121500EB}"/>
              </a:ext>
            </a:extLst>
          </p:cNvPr>
          <p:cNvSpPr txBox="1"/>
          <p:nvPr/>
        </p:nvSpPr>
        <p:spPr>
          <a:xfrm>
            <a:off x="2768015" y="1625266"/>
            <a:ext cx="661147" cy="369332"/>
          </a:xfrm>
          <a:prstGeom prst="rect">
            <a:avLst/>
          </a:prstGeom>
          <a:noFill/>
        </p:spPr>
        <p:txBody>
          <a:bodyPr wrap="square">
            <a:spAutoFit/>
          </a:bodyPr>
          <a:lstStyle/>
          <a:p>
            <a:pPr algn="ctr" eaLnBrk="1" fontAlgn="auto" hangingPunct="1">
              <a:spcBef>
                <a:spcPts val="0"/>
              </a:spcBef>
              <a:spcAft>
                <a:spcPts val="0"/>
              </a:spcAft>
              <a:defRPr/>
            </a:pPr>
            <a:r>
              <a:rPr lang="zh-TW" altLang="en-US" b="0" dirty="0"/>
              <a:t>機</a:t>
            </a:r>
          </a:p>
        </p:txBody>
      </p:sp>
      <p:sp>
        <p:nvSpPr>
          <p:cNvPr id="70" name="文字方塊 69">
            <a:extLst>
              <a:ext uri="{FF2B5EF4-FFF2-40B4-BE49-F238E27FC236}">
                <a16:creationId xmlns:a16="http://schemas.microsoft.com/office/drawing/2014/main" id="{C1987D25-DEBE-45F1-A706-E539B7ECCA8A}"/>
              </a:ext>
            </a:extLst>
          </p:cNvPr>
          <p:cNvSpPr txBox="1"/>
          <p:nvPr/>
        </p:nvSpPr>
        <p:spPr>
          <a:xfrm>
            <a:off x="2957761" y="1977356"/>
            <a:ext cx="1233845" cy="461665"/>
          </a:xfrm>
          <a:prstGeom prst="rect">
            <a:avLst/>
          </a:prstGeom>
          <a:noFill/>
        </p:spPr>
        <p:txBody>
          <a:bodyPr wrap="square" rtlCol="0">
            <a:spAutoFit/>
          </a:bodyPr>
          <a:lstStyle/>
          <a:p>
            <a:pPr algn="r"/>
            <a:r>
              <a:rPr lang="en-US" altLang="zh-TW" sz="2400" dirty="0"/>
              <a:t>max</a:t>
            </a:r>
            <a:endParaRPr lang="zh-TW" altLang="en-US" sz="2400" dirty="0"/>
          </a:p>
        </p:txBody>
      </p:sp>
      <p:grpSp>
        <p:nvGrpSpPr>
          <p:cNvPr id="8" name="群組 7">
            <a:extLst>
              <a:ext uri="{FF2B5EF4-FFF2-40B4-BE49-F238E27FC236}">
                <a16:creationId xmlns:a16="http://schemas.microsoft.com/office/drawing/2014/main" id="{ECCDE2C7-169A-4081-9E9A-515B74499C59}"/>
              </a:ext>
            </a:extLst>
          </p:cNvPr>
          <p:cNvGrpSpPr/>
          <p:nvPr/>
        </p:nvGrpSpPr>
        <p:grpSpPr>
          <a:xfrm>
            <a:off x="2586089" y="2506990"/>
            <a:ext cx="1030514" cy="3993935"/>
            <a:chOff x="3000880" y="2532296"/>
            <a:chExt cx="1030514" cy="3993935"/>
          </a:xfrm>
        </p:grpSpPr>
        <p:cxnSp>
          <p:nvCxnSpPr>
            <p:cNvPr id="50" name="直線單箭頭接點 49">
              <a:extLst>
                <a:ext uri="{FF2B5EF4-FFF2-40B4-BE49-F238E27FC236}">
                  <a16:creationId xmlns:a16="http://schemas.microsoft.com/office/drawing/2014/main" id="{77CBCEBD-75DA-43C9-8246-F8A56DA65910}"/>
                </a:ext>
              </a:extLst>
            </p:cNvPr>
            <p:cNvCxnSpPr>
              <a:cxnSpLocks/>
            </p:cNvCxnSpPr>
            <p:nvPr/>
          </p:nvCxnSpPr>
          <p:spPr>
            <a:xfrm flipV="1">
              <a:off x="3507343" y="3311593"/>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a:extLst>
                <a:ext uri="{FF2B5EF4-FFF2-40B4-BE49-F238E27FC236}">
                  <a16:creationId xmlns:a16="http://schemas.microsoft.com/office/drawing/2014/main" id="{8DA3E1C6-5B4A-40BC-B05B-D9D9BA6F2F17}"/>
                </a:ext>
              </a:extLst>
            </p:cNvPr>
            <p:cNvCxnSpPr>
              <a:cxnSpLocks/>
            </p:cNvCxnSpPr>
            <p:nvPr/>
          </p:nvCxnSpPr>
          <p:spPr>
            <a:xfrm flipV="1">
              <a:off x="3520043" y="5115516"/>
              <a:ext cx="0" cy="3335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文字方塊 87">
              <a:extLst>
                <a:ext uri="{FF2B5EF4-FFF2-40B4-BE49-F238E27FC236}">
                  <a16:creationId xmlns:a16="http://schemas.microsoft.com/office/drawing/2014/main" id="{9ECB5E1C-AA4E-4A16-9B8F-FCCA0C0D083D}"/>
                </a:ext>
              </a:extLst>
            </p:cNvPr>
            <p:cNvSpPr txBox="1"/>
            <p:nvPr/>
          </p:nvSpPr>
          <p:spPr>
            <a:xfrm>
              <a:off x="3000880" y="6156899"/>
              <a:ext cx="1030514" cy="369332"/>
            </a:xfrm>
            <a:prstGeom prst="rect">
              <a:avLst/>
            </a:prstGeom>
            <a:noFill/>
          </p:spPr>
          <p:txBody>
            <a:bodyPr wrap="square" rtlCol="0">
              <a:spAutoFit/>
            </a:bodyPr>
            <a:lstStyle/>
            <a:p>
              <a:pPr algn="ctr"/>
              <a:r>
                <a:rPr lang="en-US" altLang="zh-TW" dirty="0"/>
                <a:t>START</a:t>
              </a:r>
              <a:endParaRPr lang="zh-TW" altLang="en-US" dirty="0"/>
            </a:p>
          </p:txBody>
        </p:sp>
        <p:sp>
          <p:nvSpPr>
            <p:cNvPr id="90" name="矩形 89">
              <a:extLst>
                <a:ext uri="{FF2B5EF4-FFF2-40B4-BE49-F238E27FC236}">
                  <a16:creationId xmlns:a16="http://schemas.microsoft.com/office/drawing/2014/main" id="{E44D0E34-5153-4437-8B5F-816B42B63449}"/>
                </a:ext>
              </a:extLst>
            </p:cNvPr>
            <p:cNvSpPr/>
            <p:nvPr/>
          </p:nvSpPr>
          <p:spPr>
            <a:xfrm>
              <a:off x="3387752" y="2532296"/>
              <a:ext cx="239580" cy="72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pSp>
          <p:nvGrpSpPr>
            <p:cNvPr id="17" name="群組 16">
              <a:extLst>
                <a:ext uri="{FF2B5EF4-FFF2-40B4-BE49-F238E27FC236}">
                  <a16:creationId xmlns:a16="http://schemas.microsoft.com/office/drawing/2014/main" id="{A0B380EB-5473-481E-B317-A2B73B105802}"/>
                </a:ext>
              </a:extLst>
            </p:cNvPr>
            <p:cNvGrpSpPr/>
            <p:nvPr/>
          </p:nvGrpSpPr>
          <p:grpSpPr>
            <a:xfrm>
              <a:off x="3396347" y="5449828"/>
              <a:ext cx="239580" cy="720000"/>
              <a:chOff x="3445729" y="5741259"/>
              <a:chExt cx="239580" cy="720000"/>
            </a:xfrm>
          </p:grpSpPr>
          <p:sp>
            <p:nvSpPr>
              <p:cNvPr id="77" name="矩形 76">
                <a:extLst>
                  <a:ext uri="{FF2B5EF4-FFF2-40B4-BE49-F238E27FC236}">
                    <a16:creationId xmlns:a16="http://schemas.microsoft.com/office/drawing/2014/main" id="{C782F500-0E3D-4900-99CB-2A24B692856D}"/>
                  </a:ext>
                </a:extLst>
              </p:cNvPr>
              <p:cNvSpPr/>
              <p:nvPr/>
            </p:nvSpPr>
            <p:spPr>
              <a:xfrm>
                <a:off x="3445729" y="5741259"/>
                <a:ext cx="239580" cy="72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3C074D3E-496C-4645-8B24-A15B870BF12B}"/>
                  </a:ext>
                </a:extLst>
              </p:cNvPr>
              <p:cNvSpPr/>
              <p:nvPr/>
            </p:nvSpPr>
            <p:spPr>
              <a:xfrm>
                <a:off x="3483679" y="6179621"/>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grpSp>
      <p:grpSp>
        <p:nvGrpSpPr>
          <p:cNvPr id="9" name="群組 8">
            <a:extLst>
              <a:ext uri="{FF2B5EF4-FFF2-40B4-BE49-F238E27FC236}">
                <a16:creationId xmlns:a16="http://schemas.microsoft.com/office/drawing/2014/main" id="{E895BD51-9DED-41FF-967F-8E3A3A3E58A9}"/>
              </a:ext>
            </a:extLst>
          </p:cNvPr>
          <p:cNvGrpSpPr/>
          <p:nvPr/>
        </p:nvGrpSpPr>
        <p:grpSpPr>
          <a:xfrm>
            <a:off x="3697545" y="2518034"/>
            <a:ext cx="1030514" cy="4001341"/>
            <a:chOff x="4142089" y="2543340"/>
            <a:chExt cx="1030514" cy="4001341"/>
          </a:xfrm>
        </p:grpSpPr>
        <p:cxnSp>
          <p:nvCxnSpPr>
            <p:cNvPr id="94" name="直線單箭頭接點 93">
              <a:extLst>
                <a:ext uri="{FF2B5EF4-FFF2-40B4-BE49-F238E27FC236}">
                  <a16:creationId xmlns:a16="http://schemas.microsoft.com/office/drawing/2014/main" id="{C07B6B52-ACC0-4067-AA4A-53CD5194DB54}"/>
                </a:ext>
              </a:extLst>
            </p:cNvPr>
            <p:cNvCxnSpPr>
              <a:cxnSpLocks/>
            </p:cNvCxnSpPr>
            <p:nvPr/>
          </p:nvCxnSpPr>
          <p:spPr>
            <a:xfrm flipV="1">
              <a:off x="4657346" y="3322637"/>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矩形 94">
              <a:extLst>
                <a:ext uri="{FF2B5EF4-FFF2-40B4-BE49-F238E27FC236}">
                  <a16:creationId xmlns:a16="http://schemas.microsoft.com/office/drawing/2014/main" id="{34051E4D-87B6-4CDC-9AFE-DC264C562675}"/>
                </a:ext>
              </a:extLst>
            </p:cNvPr>
            <p:cNvSpPr/>
            <p:nvPr/>
          </p:nvSpPr>
          <p:spPr>
            <a:xfrm>
              <a:off x="4537755" y="2543340"/>
              <a:ext cx="239580" cy="720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1" name="文字方塊 50">
              <a:extLst>
                <a:ext uri="{FF2B5EF4-FFF2-40B4-BE49-F238E27FC236}">
                  <a16:creationId xmlns:a16="http://schemas.microsoft.com/office/drawing/2014/main" id="{5A16ACAF-8D45-46D8-A000-03A7746FB5B9}"/>
                </a:ext>
              </a:extLst>
            </p:cNvPr>
            <p:cNvSpPr txBox="1"/>
            <p:nvPr/>
          </p:nvSpPr>
          <p:spPr>
            <a:xfrm>
              <a:off x="4142089" y="6175349"/>
              <a:ext cx="1030514" cy="369332"/>
            </a:xfrm>
            <a:prstGeom prst="rect">
              <a:avLst/>
            </a:prstGeom>
            <a:noFill/>
          </p:spPr>
          <p:txBody>
            <a:bodyPr wrap="square" rtlCol="0">
              <a:spAutoFit/>
            </a:bodyPr>
            <a:lstStyle/>
            <a:p>
              <a:pPr algn="ctr"/>
              <a:r>
                <a:rPr lang="zh-TW" altLang="en-US" dirty="0"/>
                <a:t>機</a:t>
              </a:r>
            </a:p>
          </p:txBody>
        </p:sp>
        <p:grpSp>
          <p:nvGrpSpPr>
            <p:cNvPr id="56" name="群組 55">
              <a:extLst>
                <a:ext uri="{FF2B5EF4-FFF2-40B4-BE49-F238E27FC236}">
                  <a16:creationId xmlns:a16="http://schemas.microsoft.com/office/drawing/2014/main" id="{F3510B88-FCFD-4AEA-99B7-AEEC37CFA739}"/>
                </a:ext>
              </a:extLst>
            </p:cNvPr>
            <p:cNvGrpSpPr/>
            <p:nvPr/>
          </p:nvGrpSpPr>
          <p:grpSpPr>
            <a:xfrm>
              <a:off x="4537755" y="5447076"/>
              <a:ext cx="239580" cy="720000"/>
              <a:chOff x="3445729" y="5741259"/>
              <a:chExt cx="239580" cy="720000"/>
            </a:xfrm>
          </p:grpSpPr>
          <p:sp>
            <p:nvSpPr>
              <p:cNvPr id="68" name="矩形 67">
                <a:extLst>
                  <a:ext uri="{FF2B5EF4-FFF2-40B4-BE49-F238E27FC236}">
                    <a16:creationId xmlns:a16="http://schemas.microsoft.com/office/drawing/2014/main" id="{7946940D-A4FB-4BA4-9101-ACF1B68BE370}"/>
                  </a:ext>
                </a:extLst>
              </p:cNvPr>
              <p:cNvSpPr/>
              <p:nvPr/>
            </p:nvSpPr>
            <p:spPr>
              <a:xfrm>
                <a:off x="3445729" y="5741259"/>
                <a:ext cx="239580" cy="72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69" name="橢圓 68">
                <a:extLst>
                  <a:ext uri="{FF2B5EF4-FFF2-40B4-BE49-F238E27FC236}">
                    <a16:creationId xmlns:a16="http://schemas.microsoft.com/office/drawing/2014/main" id="{E708E9E8-DFA1-4559-B80A-6D4A514BEA23}"/>
                  </a:ext>
                </a:extLst>
              </p:cNvPr>
              <p:cNvSpPr/>
              <p:nvPr/>
            </p:nvSpPr>
            <p:spPr>
              <a:xfrm>
                <a:off x="3483679" y="5963721"/>
                <a:ext cx="180000" cy="18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grpSp>
        <p:cxnSp>
          <p:nvCxnSpPr>
            <p:cNvPr id="71" name="直線單箭頭接點 70">
              <a:extLst>
                <a:ext uri="{FF2B5EF4-FFF2-40B4-BE49-F238E27FC236}">
                  <a16:creationId xmlns:a16="http://schemas.microsoft.com/office/drawing/2014/main" id="{FA616149-0429-4851-AFDF-BBA293E83031}"/>
                </a:ext>
              </a:extLst>
            </p:cNvPr>
            <p:cNvCxnSpPr>
              <a:cxnSpLocks/>
            </p:cNvCxnSpPr>
            <p:nvPr/>
          </p:nvCxnSpPr>
          <p:spPr>
            <a:xfrm flipV="1">
              <a:off x="4665705" y="5128216"/>
              <a:ext cx="0" cy="3335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6" name="直線單箭頭接點 95">
            <a:extLst>
              <a:ext uri="{FF2B5EF4-FFF2-40B4-BE49-F238E27FC236}">
                <a16:creationId xmlns:a16="http://schemas.microsoft.com/office/drawing/2014/main" id="{31500AB3-F5DE-4698-BB7B-7D1DFC50571D}"/>
              </a:ext>
            </a:extLst>
          </p:cNvPr>
          <p:cNvCxnSpPr>
            <a:cxnSpLocks/>
          </p:cNvCxnSpPr>
          <p:nvPr/>
        </p:nvCxnSpPr>
        <p:spPr>
          <a:xfrm flipV="1">
            <a:off x="5324059" y="3297330"/>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矩形 96">
            <a:extLst>
              <a:ext uri="{FF2B5EF4-FFF2-40B4-BE49-F238E27FC236}">
                <a16:creationId xmlns:a16="http://schemas.microsoft.com/office/drawing/2014/main" id="{1653B8B0-C1CF-4E4D-AC9D-8ED172601D30}"/>
              </a:ext>
            </a:extLst>
          </p:cNvPr>
          <p:cNvSpPr/>
          <p:nvPr/>
        </p:nvSpPr>
        <p:spPr>
          <a:xfrm>
            <a:off x="5204468" y="2518033"/>
            <a:ext cx="239580" cy="72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98" name="文字方塊 97">
            <a:extLst>
              <a:ext uri="{FF2B5EF4-FFF2-40B4-BE49-F238E27FC236}">
                <a16:creationId xmlns:a16="http://schemas.microsoft.com/office/drawing/2014/main" id="{6C6E69FB-8A6A-478E-8970-5CFC77F569A3}"/>
              </a:ext>
            </a:extLst>
          </p:cNvPr>
          <p:cNvSpPr txBox="1"/>
          <p:nvPr/>
        </p:nvSpPr>
        <p:spPr>
          <a:xfrm>
            <a:off x="4809001" y="6131592"/>
            <a:ext cx="1030514" cy="369332"/>
          </a:xfrm>
          <a:prstGeom prst="rect">
            <a:avLst/>
          </a:prstGeom>
          <a:noFill/>
        </p:spPr>
        <p:txBody>
          <a:bodyPr wrap="square" rtlCol="0">
            <a:spAutoFit/>
          </a:bodyPr>
          <a:lstStyle/>
          <a:p>
            <a:pPr algn="ctr"/>
            <a:r>
              <a:rPr lang="zh-TW" altLang="en-US" dirty="0"/>
              <a:t>器</a:t>
            </a:r>
          </a:p>
        </p:txBody>
      </p:sp>
      <p:grpSp>
        <p:nvGrpSpPr>
          <p:cNvPr id="99" name="群組 98">
            <a:extLst>
              <a:ext uri="{FF2B5EF4-FFF2-40B4-BE49-F238E27FC236}">
                <a16:creationId xmlns:a16="http://schemas.microsoft.com/office/drawing/2014/main" id="{93636030-738C-4A61-B0C6-544B544CF244}"/>
              </a:ext>
            </a:extLst>
          </p:cNvPr>
          <p:cNvGrpSpPr/>
          <p:nvPr/>
        </p:nvGrpSpPr>
        <p:grpSpPr>
          <a:xfrm>
            <a:off x="5204468" y="5421769"/>
            <a:ext cx="239580" cy="720000"/>
            <a:chOff x="3445729" y="5741259"/>
            <a:chExt cx="239580" cy="720000"/>
          </a:xfrm>
        </p:grpSpPr>
        <p:sp>
          <p:nvSpPr>
            <p:cNvPr id="100" name="矩形 99">
              <a:extLst>
                <a:ext uri="{FF2B5EF4-FFF2-40B4-BE49-F238E27FC236}">
                  <a16:creationId xmlns:a16="http://schemas.microsoft.com/office/drawing/2014/main" id="{EDC28C9F-ECAE-42C4-8E87-C3DC4BD84D72}"/>
                </a:ext>
              </a:extLst>
            </p:cNvPr>
            <p:cNvSpPr/>
            <p:nvPr/>
          </p:nvSpPr>
          <p:spPr>
            <a:xfrm>
              <a:off x="3445729" y="5741259"/>
              <a:ext cx="239580" cy="72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101" name="橢圓 100">
              <a:extLst>
                <a:ext uri="{FF2B5EF4-FFF2-40B4-BE49-F238E27FC236}">
                  <a16:creationId xmlns:a16="http://schemas.microsoft.com/office/drawing/2014/main" id="{BBEE436A-BD0D-497B-86A1-BD4B4E42F40E}"/>
                </a:ext>
              </a:extLst>
            </p:cNvPr>
            <p:cNvSpPr/>
            <p:nvPr/>
          </p:nvSpPr>
          <p:spPr>
            <a:xfrm>
              <a:off x="3483679" y="5818579"/>
              <a:ext cx="180000" cy="18000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grpSp>
      <p:cxnSp>
        <p:nvCxnSpPr>
          <p:cNvPr id="102" name="直線單箭頭接點 101">
            <a:extLst>
              <a:ext uri="{FF2B5EF4-FFF2-40B4-BE49-F238E27FC236}">
                <a16:creationId xmlns:a16="http://schemas.microsoft.com/office/drawing/2014/main" id="{0055B397-6002-4F18-89ED-CAE6C5DBBD4B}"/>
              </a:ext>
            </a:extLst>
          </p:cNvPr>
          <p:cNvCxnSpPr>
            <a:cxnSpLocks/>
          </p:cNvCxnSpPr>
          <p:nvPr/>
        </p:nvCxnSpPr>
        <p:spPr>
          <a:xfrm flipV="1">
            <a:off x="5332418" y="5102910"/>
            <a:ext cx="0" cy="3335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a:extLst>
              <a:ext uri="{FF2B5EF4-FFF2-40B4-BE49-F238E27FC236}">
                <a16:creationId xmlns:a16="http://schemas.microsoft.com/office/drawing/2014/main" id="{A12D4E4F-8ABD-48E5-8348-EFE2B1FCAB42}"/>
              </a:ext>
            </a:extLst>
          </p:cNvPr>
          <p:cNvCxnSpPr>
            <a:cxnSpLocks/>
          </p:cNvCxnSpPr>
          <p:nvPr/>
        </p:nvCxnSpPr>
        <p:spPr>
          <a:xfrm flipV="1">
            <a:off x="6435516" y="3296808"/>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矩形 103">
            <a:extLst>
              <a:ext uri="{FF2B5EF4-FFF2-40B4-BE49-F238E27FC236}">
                <a16:creationId xmlns:a16="http://schemas.microsoft.com/office/drawing/2014/main" id="{9ED1C7C9-4B4D-4FD0-9197-5C18695F5003}"/>
              </a:ext>
            </a:extLst>
          </p:cNvPr>
          <p:cNvSpPr/>
          <p:nvPr/>
        </p:nvSpPr>
        <p:spPr>
          <a:xfrm>
            <a:off x="6315925" y="2517511"/>
            <a:ext cx="239580" cy="72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05" name="文字方塊 104">
            <a:extLst>
              <a:ext uri="{FF2B5EF4-FFF2-40B4-BE49-F238E27FC236}">
                <a16:creationId xmlns:a16="http://schemas.microsoft.com/office/drawing/2014/main" id="{6F4A0650-963F-4958-979A-C1CB9E1DDD09}"/>
              </a:ext>
            </a:extLst>
          </p:cNvPr>
          <p:cNvSpPr txBox="1"/>
          <p:nvPr/>
        </p:nvSpPr>
        <p:spPr>
          <a:xfrm>
            <a:off x="5920458" y="6131070"/>
            <a:ext cx="1030514" cy="369332"/>
          </a:xfrm>
          <a:prstGeom prst="rect">
            <a:avLst/>
          </a:prstGeom>
          <a:noFill/>
        </p:spPr>
        <p:txBody>
          <a:bodyPr wrap="square" rtlCol="0">
            <a:spAutoFit/>
          </a:bodyPr>
          <a:lstStyle/>
          <a:p>
            <a:pPr algn="ctr"/>
            <a:r>
              <a:rPr lang="zh-TW" altLang="en-US" dirty="0"/>
              <a:t>學</a:t>
            </a:r>
          </a:p>
        </p:txBody>
      </p:sp>
      <p:grpSp>
        <p:nvGrpSpPr>
          <p:cNvPr id="106" name="群組 105">
            <a:extLst>
              <a:ext uri="{FF2B5EF4-FFF2-40B4-BE49-F238E27FC236}">
                <a16:creationId xmlns:a16="http://schemas.microsoft.com/office/drawing/2014/main" id="{C55DB388-B758-43EA-869E-5D0CDE606EFD}"/>
              </a:ext>
            </a:extLst>
          </p:cNvPr>
          <p:cNvGrpSpPr/>
          <p:nvPr/>
        </p:nvGrpSpPr>
        <p:grpSpPr>
          <a:xfrm>
            <a:off x="6315925" y="5421247"/>
            <a:ext cx="239580" cy="720000"/>
            <a:chOff x="3445729" y="5741259"/>
            <a:chExt cx="239580" cy="720000"/>
          </a:xfrm>
        </p:grpSpPr>
        <p:sp>
          <p:nvSpPr>
            <p:cNvPr id="107" name="矩形 106">
              <a:extLst>
                <a:ext uri="{FF2B5EF4-FFF2-40B4-BE49-F238E27FC236}">
                  <a16:creationId xmlns:a16="http://schemas.microsoft.com/office/drawing/2014/main" id="{4478F170-C7F4-4152-B92C-9C8BC9B21DA1}"/>
                </a:ext>
              </a:extLst>
            </p:cNvPr>
            <p:cNvSpPr/>
            <p:nvPr/>
          </p:nvSpPr>
          <p:spPr>
            <a:xfrm>
              <a:off x="3445729" y="5741259"/>
              <a:ext cx="239580" cy="72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08" name="橢圓 107">
              <a:extLst>
                <a:ext uri="{FF2B5EF4-FFF2-40B4-BE49-F238E27FC236}">
                  <a16:creationId xmlns:a16="http://schemas.microsoft.com/office/drawing/2014/main" id="{15D39199-C3BB-4DBC-A05A-13659717CEB5}"/>
                </a:ext>
              </a:extLst>
            </p:cNvPr>
            <p:cNvSpPr/>
            <p:nvPr/>
          </p:nvSpPr>
          <p:spPr>
            <a:xfrm>
              <a:off x="3483679" y="6137892"/>
              <a:ext cx="180000" cy="1800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grpSp>
      <p:cxnSp>
        <p:nvCxnSpPr>
          <p:cNvPr id="109" name="直線單箭頭接點 108">
            <a:extLst>
              <a:ext uri="{FF2B5EF4-FFF2-40B4-BE49-F238E27FC236}">
                <a16:creationId xmlns:a16="http://schemas.microsoft.com/office/drawing/2014/main" id="{4C1264C2-AFBE-4084-8BDB-BC9D37F88325}"/>
              </a:ext>
            </a:extLst>
          </p:cNvPr>
          <p:cNvCxnSpPr>
            <a:cxnSpLocks/>
          </p:cNvCxnSpPr>
          <p:nvPr/>
        </p:nvCxnSpPr>
        <p:spPr>
          <a:xfrm flipV="1">
            <a:off x="6443875" y="5102388"/>
            <a:ext cx="0" cy="3335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矩形: 圓角 44">
            <a:extLst>
              <a:ext uri="{FF2B5EF4-FFF2-40B4-BE49-F238E27FC236}">
                <a16:creationId xmlns:a16="http://schemas.microsoft.com/office/drawing/2014/main" id="{0D50BFEA-0010-42FA-B408-6E2158070C07}"/>
              </a:ext>
            </a:extLst>
          </p:cNvPr>
          <p:cNvSpPr/>
          <p:nvPr/>
        </p:nvSpPr>
        <p:spPr>
          <a:xfrm>
            <a:off x="2579571" y="3799201"/>
            <a:ext cx="4248268" cy="1291009"/>
          </a:xfrm>
          <a:prstGeom prst="roundRect">
            <a:avLst/>
          </a:prstGeom>
          <a:blipFill>
            <a:blip r:embed="rId3">
              <a:duotone>
                <a:schemeClr val="accent2">
                  <a:shade val="45000"/>
                  <a:satMod val="135000"/>
                </a:schemeClr>
                <a:prstClr val="white"/>
              </a:duotone>
            </a:blip>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800" dirty="0"/>
              <a:t>Decoder</a:t>
            </a:r>
            <a:endParaRPr lang="zh-TW" altLang="en-US" sz="2800" dirty="0"/>
          </a:p>
        </p:txBody>
      </p:sp>
      <p:sp>
        <p:nvSpPr>
          <p:cNvPr id="3" name="文字方塊 2">
            <a:extLst>
              <a:ext uri="{FF2B5EF4-FFF2-40B4-BE49-F238E27FC236}">
                <a16:creationId xmlns:a16="http://schemas.microsoft.com/office/drawing/2014/main" id="{8AFCCBAC-2557-4573-8611-5ECFF0C48965}"/>
              </a:ext>
            </a:extLst>
          </p:cNvPr>
          <p:cNvSpPr txBox="1"/>
          <p:nvPr/>
        </p:nvSpPr>
        <p:spPr>
          <a:xfrm>
            <a:off x="2702704" y="989724"/>
            <a:ext cx="4248268" cy="369332"/>
          </a:xfrm>
          <a:prstGeom prst="rect">
            <a:avLst/>
          </a:prstGeom>
          <a:noFill/>
        </p:spPr>
        <p:txBody>
          <a:bodyPr wrap="square" rtlCol="0">
            <a:spAutoFit/>
          </a:bodyPr>
          <a:lstStyle/>
          <a:p>
            <a:r>
              <a:rPr lang="en-US" altLang="zh-TW" dirty="0">
                <a:solidFill>
                  <a:srgbClr val="FF0000"/>
                </a:solidFill>
              </a:rPr>
              <a:t>ignore the input from the encoder here </a:t>
            </a:r>
            <a:r>
              <a:rPr lang="en-US" altLang="zh-TW" dirty="0">
                <a:solidFill>
                  <a:srgbClr val="FF0000"/>
                </a:solidFill>
                <a:sym typeface="Wingdings" panose="05000000000000000000" pitchFamily="2" charset="2"/>
              </a:rPr>
              <a:t></a:t>
            </a:r>
            <a:endParaRPr lang="zh-TW" altLang="en-US" dirty="0">
              <a:solidFill>
                <a:srgbClr val="FF0000"/>
              </a:solidFill>
            </a:endParaRPr>
          </a:p>
        </p:txBody>
      </p:sp>
      <p:pic>
        <p:nvPicPr>
          <p:cNvPr id="89" name="圖片 88">
            <a:extLst>
              <a:ext uri="{FF2B5EF4-FFF2-40B4-BE49-F238E27FC236}">
                <a16:creationId xmlns:a16="http://schemas.microsoft.com/office/drawing/2014/main" id="{5CC1819D-8222-46AA-BFDD-C7EA25BC5384}"/>
              </a:ext>
            </a:extLst>
          </p:cNvPr>
          <p:cNvPicPr>
            <a:picLocks noChangeAspect="1"/>
          </p:cNvPicPr>
          <p:nvPr/>
        </p:nvPicPr>
        <p:blipFill>
          <a:blip r:embed="rId4"/>
          <a:stretch>
            <a:fillRect/>
          </a:stretch>
        </p:blipFill>
        <p:spPr>
          <a:xfrm>
            <a:off x="7756977" y="246403"/>
            <a:ext cx="2185822" cy="6365195"/>
          </a:xfrm>
          <a:prstGeom prst="rect">
            <a:avLst/>
          </a:prstGeom>
        </p:spPr>
      </p:pic>
      <p:sp>
        <p:nvSpPr>
          <p:cNvPr id="125" name="左大括弧 124">
            <a:extLst>
              <a:ext uri="{FF2B5EF4-FFF2-40B4-BE49-F238E27FC236}">
                <a16:creationId xmlns:a16="http://schemas.microsoft.com/office/drawing/2014/main" id="{6E9EFF13-91E6-454F-A15F-D6680BB17E93}"/>
              </a:ext>
            </a:extLst>
          </p:cNvPr>
          <p:cNvSpPr/>
          <p:nvPr/>
        </p:nvSpPr>
        <p:spPr>
          <a:xfrm>
            <a:off x="6931532" y="246402"/>
            <a:ext cx="939244" cy="6314582"/>
          </a:xfrm>
          <a:prstGeom prst="leftBrace">
            <a:avLst>
              <a:gd name="adj1" fmla="val 8333"/>
              <a:gd name="adj2" fmla="val 6670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 name="标题 3">
            <a:extLst>
              <a:ext uri="{FF2B5EF4-FFF2-40B4-BE49-F238E27FC236}">
                <a16:creationId xmlns:a16="http://schemas.microsoft.com/office/drawing/2014/main" id="{A579ABD1-6EC3-D880-E338-144DEE0BBBFB}"/>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54783BAF-CCB1-EBC8-D0E5-8F3ECF607F5C}"/>
              </a:ext>
            </a:extLst>
          </p:cNvPr>
          <p:cNvSpPr>
            <a:spLocks noGrp="1"/>
          </p:cNvSpPr>
          <p:nvPr>
            <p:ph sz="quarter" idx="10"/>
          </p:nvPr>
        </p:nvSpPr>
        <p:spPr/>
        <p:txBody>
          <a:bodyPr/>
          <a:lstStyle/>
          <a:p>
            <a:endParaRPr lang="zh-CN" altLang="en-US" dirty="0"/>
          </a:p>
        </p:txBody>
      </p:sp>
      <p:sp>
        <p:nvSpPr>
          <p:cNvPr id="2" name="投影片編號版面配置區 1">
            <a:extLst>
              <a:ext uri="{FF2B5EF4-FFF2-40B4-BE49-F238E27FC236}">
                <a16:creationId xmlns:a16="http://schemas.microsoft.com/office/drawing/2014/main" id="{467B4D9D-1761-4253-9B8F-15D9C04CFE97}"/>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43</a:t>
            </a:fld>
            <a:endParaRPr lang="zh-TW" altLang="en-US"/>
          </a:p>
        </p:txBody>
      </p:sp>
    </p:spTree>
    <p:extLst>
      <p:ext uri="{BB962C8B-B14F-4D97-AF65-F5344CB8AC3E}">
        <p14:creationId xmlns:p14="http://schemas.microsoft.com/office/powerpoint/2010/main" val="285420793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9F8DE5B2-84C3-4134-8170-3CB766A18AC5}"/>
              </a:ext>
            </a:extLst>
          </p:cNvPr>
          <p:cNvPicPr>
            <a:picLocks noChangeAspect="1"/>
          </p:cNvPicPr>
          <p:nvPr/>
        </p:nvPicPr>
        <p:blipFill>
          <a:blip r:embed="rId2"/>
          <a:stretch>
            <a:fillRect/>
          </a:stretch>
        </p:blipFill>
        <p:spPr>
          <a:xfrm>
            <a:off x="6487406" y="210348"/>
            <a:ext cx="2211404" cy="6439691"/>
          </a:xfrm>
          <a:prstGeom prst="rect">
            <a:avLst/>
          </a:prstGeom>
        </p:spPr>
      </p:pic>
      <p:sp>
        <p:nvSpPr>
          <p:cNvPr id="5" name="矩形: 圓角 4">
            <a:extLst>
              <a:ext uri="{FF2B5EF4-FFF2-40B4-BE49-F238E27FC236}">
                <a16:creationId xmlns:a16="http://schemas.microsoft.com/office/drawing/2014/main" id="{4B60817A-9F30-477E-8A98-4D65FED4575C}"/>
              </a:ext>
            </a:extLst>
          </p:cNvPr>
          <p:cNvSpPr/>
          <p:nvPr/>
        </p:nvSpPr>
        <p:spPr>
          <a:xfrm>
            <a:off x="6636520" y="2575269"/>
            <a:ext cx="1379308" cy="101208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pic>
        <p:nvPicPr>
          <p:cNvPr id="6" name="圖片 5">
            <a:extLst>
              <a:ext uri="{FF2B5EF4-FFF2-40B4-BE49-F238E27FC236}">
                <a16:creationId xmlns:a16="http://schemas.microsoft.com/office/drawing/2014/main" id="{8243144A-BB9D-4398-B1C3-A2BDE58167A6}"/>
              </a:ext>
            </a:extLst>
          </p:cNvPr>
          <p:cNvPicPr>
            <a:picLocks noChangeAspect="1"/>
          </p:cNvPicPr>
          <p:nvPr/>
        </p:nvPicPr>
        <p:blipFill>
          <a:blip r:embed="rId3"/>
          <a:stretch>
            <a:fillRect/>
          </a:stretch>
        </p:blipFill>
        <p:spPr>
          <a:xfrm>
            <a:off x="3576800" y="2645025"/>
            <a:ext cx="2050123" cy="3769072"/>
          </a:xfrm>
          <a:prstGeom prst="rect">
            <a:avLst/>
          </a:prstGeom>
        </p:spPr>
      </p:pic>
      <p:sp>
        <p:nvSpPr>
          <p:cNvPr id="7" name="文字方塊 6">
            <a:extLst>
              <a:ext uri="{FF2B5EF4-FFF2-40B4-BE49-F238E27FC236}">
                <a16:creationId xmlns:a16="http://schemas.microsoft.com/office/drawing/2014/main" id="{6EB9EE5E-D098-476F-8D63-3FC40D897B85}"/>
              </a:ext>
            </a:extLst>
          </p:cNvPr>
          <p:cNvSpPr txBox="1"/>
          <p:nvPr/>
        </p:nvSpPr>
        <p:spPr>
          <a:xfrm>
            <a:off x="2498088" y="5700714"/>
            <a:ext cx="1671637" cy="523220"/>
          </a:xfrm>
          <a:prstGeom prst="rect">
            <a:avLst/>
          </a:prstGeom>
          <a:noFill/>
        </p:spPr>
        <p:txBody>
          <a:bodyPr wrap="square" rtlCol="0">
            <a:spAutoFit/>
          </a:bodyPr>
          <a:lstStyle/>
          <a:p>
            <a:pPr algn="ctr"/>
            <a:r>
              <a:rPr lang="en-US" altLang="zh-TW" sz="2800" b="1" i="1" u="sng" dirty="0"/>
              <a:t>Encoder</a:t>
            </a:r>
            <a:endParaRPr lang="zh-TW" altLang="en-US" sz="2800" b="1" i="1" u="sng" dirty="0"/>
          </a:p>
        </p:txBody>
      </p:sp>
      <p:sp>
        <p:nvSpPr>
          <p:cNvPr id="8" name="文字方塊 7">
            <a:extLst>
              <a:ext uri="{FF2B5EF4-FFF2-40B4-BE49-F238E27FC236}">
                <a16:creationId xmlns:a16="http://schemas.microsoft.com/office/drawing/2014/main" id="{9F27DAFD-2A73-4DA9-9D83-4CA90B612D0E}"/>
              </a:ext>
            </a:extLst>
          </p:cNvPr>
          <p:cNvSpPr txBox="1"/>
          <p:nvPr/>
        </p:nvSpPr>
        <p:spPr>
          <a:xfrm>
            <a:off x="8336605" y="5678483"/>
            <a:ext cx="1671637" cy="523220"/>
          </a:xfrm>
          <a:prstGeom prst="rect">
            <a:avLst/>
          </a:prstGeom>
          <a:noFill/>
        </p:spPr>
        <p:txBody>
          <a:bodyPr wrap="square" rtlCol="0">
            <a:spAutoFit/>
          </a:bodyPr>
          <a:lstStyle/>
          <a:p>
            <a:pPr algn="ctr"/>
            <a:r>
              <a:rPr lang="en-US" altLang="zh-TW" sz="2800" b="1" i="1" u="sng" dirty="0"/>
              <a:t>Decoder</a:t>
            </a:r>
            <a:endParaRPr lang="zh-TW" altLang="en-US" sz="2800" b="1" i="1" u="sng" dirty="0"/>
          </a:p>
        </p:txBody>
      </p:sp>
      <p:sp>
        <p:nvSpPr>
          <p:cNvPr id="9" name="矩形: 圓角 8">
            <a:extLst>
              <a:ext uri="{FF2B5EF4-FFF2-40B4-BE49-F238E27FC236}">
                <a16:creationId xmlns:a16="http://schemas.microsoft.com/office/drawing/2014/main" id="{1C974E93-C3BD-4438-8E35-3E7444D61F8B}"/>
              </a:ext>
            </a:extLst>
          </p:cNvPr>
          <p:cNvSpPr/>
          <p:nvPr/>
        </p:nvSpPr>
        <p:spPr>
          <a:xfrm>
            <a:off x="6838950" y="3895728"/>
            <a:ext cx="728663" cy="17621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标题 2">
            <a:extLst>
              <a:ext uri="{FF2B5EF4-FFF2-40B4-BE49-F238E27FC236}">
                <a16:creationId xmlns:a16="http://schemas.microsoft.com/office/drawing/2014/main" id="{2B1045C3-31A8-D2F6-C299-5A6731FD45EF}"/>
              </a:ext>
            </a:extLst>
          </p:cNvPr>
          <p:cNvSpPr>
            <a:spLocks noGrp="1"/>
          </p:cNvSpPr>
          <p:nvPr>
            <p:ph type="title"/>
          </p:nvPr>
        </p:nvSpPr>
        <p:spPr/>
        <p:txBody>
          <a:bodyPr/>
          <a:lstStyle/>
          <a:p>
            <a:endParaRPr lang="zh-CN" altLang="en-US"/>
          </a:p>
        </p:txBody>
      </p:sp>
      <p:sp>
        <p:nvSpPr>
          <p:cNvPr id="10" name="内容占位符 9">
            <a:extLst>
              <a:ext uri="{FF2B5EF4-FFF2-40B4-BE49-F238E27FC236}">
                <a16:creationId xmlns:a16="http://schemas.microsoft.com/office/drawing/2014/main" id="{68B73F88-952B-50C7-D1F0-F6A2797C94E8}"/>
              </a:ext>
            </a:extLst>
          </p:cNvPr>
          <p:cNvSpPr>
            <a:spLocks noGrp="1"/>
          </p:cNvSpPr>
          <p:nvPr>
            <p:ph sz="quarter" idx="10"/>
          </p:nvPr>
        </p:nvSpPr>
        <p:spPr/>
        <p:txBody>
          <a:bodyPr/>
          <a:lstStyle/>
          <a:p>
            <a:endParaRPr lang="zh-CN" altLang="en-US"/>
          </a:p>
        </p:txBody>
      </p:sp>
      <p:sp>
        <p:nvSpPr>
          <p:cNvPr id="2" name="投影片編號版面配置區 1">
            <a:extLst>
              <a:ext uri="{FF2B5EF4-FFF2-40B4-BE49-F238E27FC236}">
                <a16:creationId xmlns:a16="http://schemas.microsoft.com/office/drawing/2014/main" id="{63BE1C13-5AE0-4EDA-AA13-0C7B41224CB0}"/>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44</a:t>
            </a:fld>
            <a:endParaRPr lang="zh-TW" altLang="en-US"/>
          </a:p>
        </p:txBody>
      </p:sp>
    </p:spTree>
    <p:extLst>
      <p:ext uri="{BB962C8B-B14F-4D97-AF65-F5344CB8AC3E}">
        <p14:creationId xmlns:p14="http://schemas.microsoft.com/office/powerpoint/2010/main" val="409765626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a:extLst>
              <a:ext uri="{FF2B5EF4-FFF2-40B4-BE49-F238E27FC236}">
                <a16:creationId xmlns:a16="http://schemas.microsoft.com/office/drawing/2014/main" id="{5CE2B86E-F743-414B-92E4-90C89AB12F1B}"/>
              </a:ext>
            </a:extLst>
          </p:cNvPr>
          <p:cNvSpPr/>
          <p:nvPr/>
        </p:nvSpPr>
        <p:spPr>
          <a:xfrm>
            <a:off x="2590278" y="4874028"/>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48" name="矩形 47">
            <a:extLst>
              <a:ext uri="{FF2B5EF4-FFF2-40B4-BE49-F238E27FC236}">
                <a16:creationId xmlns:a16="http://schemas.microsoft.com/office/drawing/2014/main" id="{67329AA9-D8FD-4FAC-9977-11B29AE4DC05}"/>
              </a:ext>
            </a:extLst>
          </p:cNvPr>
          <p:cNvSpPr/>
          <p:nvPr/>
        </p:nvSpPr>
        <p:spPr>
          <a:xfrm>
            <a:off x="4866070" y="487402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49" name="矩形 48">
            <a:extLst>
              <a:ext uri="{FF2B5EF4-FFF2-40B4-BE49-F238E27FC236}">
                <a16:creationId xmlns:a16="http://schemas.microsoft.com/office/drawing/2014/main" id="{F1D9B28F-03D6-4D76-8663-D1D3A055E246}"/>
              </a:ext>
            </a:extLst>
          </p:cNvPr>
          <p:cNvSpPr/>
          <p:nvPr/>
        </p:nvSpPr>
        <p:spPr>
          <a:xfrm>
            <a:off x="7098395" y="488889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50" name="矩形 49">
            <a:extLst>
              <a:ext uri="{FF2B5EF4-FFF2-40B4-BE49-F238E27FC236}">
                <a16:creationId xmlns:a16="http://schemas.microsoft.com/office/drawing/2014/main" id="{F70B9706-0970-4DF2-912A-F82EBE603CB2}"/>
              </a:ext>
            </a:extLst>
          </p:cNvPr>
          <p:cNvSpPr/>
          <p:nvPr/>
        </p:nvSpPr>
        <p:spPr>
          <a:xfrm>
            <a:off x="9349859" y="4905697"/>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55" name="文字方塊 54">
                <a:extLst>
                  <a:ext uri="{FF2B5EF4-FFF2-40B4-BE49-F238E27FC236}">
                    <a16:creationId xmlns:a16="http://schemas.microsoft.com/office/drawing/2014/main" id="{8FAB9509-004F-447B-A522-D5E1CA40E1D3}"/>
                  </a:ext>
                </a:extLst>
              </p:cNvPr>
              <p:cNvSpPr txBox="1"/>
              <p:nvPr/>
            </p:nvSpPr>
            <p:spPr>
              <a:xfrm>
                <a:off x="9250841" y="4960971"/>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55" name="文字方塊 54">
                <a:extLst>
                  <a:ext uri="{FF2B5EF4-FFF2-40B4-BE49-F238E27FC236}">
                    <a16:creationId xmlns:a16="http://schemas.microsoft.com/office/drawing/2014/main" id="{8FAB9509-004F-447B-A522-D5E1CA40E1D3}"/>
                  </a:ext>
                </a:extLst>
              </p:cNvPr>
              <p:cNvSpPr txBox="1">
                <a:spLocks noRot="1" noChangeAspect="1" noMove="1" noResize="1" noEditPoints="1" noAdjustHandles="1" noChangeArrowheads="1" noChangeShapeType="1" noTextEdit="1"/>
              </p:cNvSpPr>
              <p:nvPr/>
            </p:nvSpPr>
            <p:spPr>
              <a:xfrm>
                <a:off x="9250841" y="4960971"/>
                <a:ext cx="715161" cy="46897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字方塊 55">
                <a:extLst>
                  <a:ext uri="{FF2B5EF4-FFF2-40B4-BE49-F238E27FC236}">
                    <a16:creationId xmlns:a16="http://schemas.microsoft.com/office/drawing/2014/main" id="{E883CA45-E29A-4C5F-9F96-977CF6CF9AEC}"/>
                  </a:ext>
                </a:extLst>
              </p:cNvPr>
              <p:cNvSpPr txBox="1"/>
              <p:nvPr/>
            </p:nvSpPr>
            <p:spPr>
              <a:xfrm>
                <a:off x="7003167" y="4949897"/>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56" name="文字方塊 55">
                <a:extLst>
                  <a:ext uri="{FF2B5EF4-FFF2-40B4-BE49-F238E27FC236}">
                    <a16:creationId xmlns:a16="http://schemas.microsoft.com/office/drawing/2014/main" id="{E883CA45-E29A-4C5F-9F96-977CF6CF9AEC}"/>
                  </a:ext>
                </a:extLst>
              </p:cNvPr>
              <p:cNvSpPr txBox="1">
                <a:spLocks noRot="1" noChangeAspect="1" noMove="1" noResize="1" noEditPoints="1" noAdjustHandles="1" noChangeArrowheads="1" noChangeShapeType="1" noTextEdit="1"/>
              </p:cNvSpPr>
              <p:nvPr/>
            </p:nvSpPr>
            <p:spPr>
              <a:xfrm>
                <a:off x="7003167" y="4949897"/>
                <a:ext cx="715161" cy="47000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字方塊 56">
                <a:extLst>
                  <a:ext uri="{FF2B5EF4-FFF2-40B4-BE49-F238E27FC236}">
                    <a16:creationId xmlns:a16="http://schemas.microsoft.com/office/drawing/2014/main" id="{83E7730C-598A-49C4-A742-F1F2CE7BD8AE}"/>
                  </a:ext>
                </a:extLst>
              </p:cNvPr>
              <p:cNvSpPr txBox="1"/>
              <p:nvPr/>
            </p:nvSpPr>
            <p:spPr>
              <a:xfrm>
                <a:off x="4790912" y="4949897"/>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57" name="文字方塊 56">
                <a:extLst>
                  <a:ext uri="{FF2B5EF4-FFF2-40B4-BE49-F238E27FC236}">
                    <a16:creationId xmlns:a16="http://schemas.microsoft.com/office/drawing/2014/main" id="{83E7730C-598A-49C4-A742-F1F2CE7BD8AE}"/>
                  </a:ext>
                </a:extLst>
              </p:cNvPr>
              <p:cNvSpPr txBox="1">
                <a:spLocks noRot="1" noChangeAspect="1" noMove="1" noResize="1" noEditPoints="1" noAdjustHandles="1" noChangeArrowheads="1" noChangeShapeType="1" noTextEdit="1"/>
              </p:cNvSpPr>
              <p:nvPr/>
            </p:nvSpPr>
            <p:spPr>
              <a:xfrm>
                <a:off x="4790912" y="4949897"/>
                <a:ext cx="715161" cy="47000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字方塊 57">
                <a:extLst>
                  <a:ext uri="{FF2B5EF4-FFF2-40B4-BE49-F238E27FC236}">
                    <a16:creationId xmlns:a16="http://schemas.microsoft.com/office/drawing/2014/main" id="{0DDB1BD8-2005-486D-AE0B-B41F344F6586}"/>
                  </a:ext>
                </a:extLst>
              </p:cNvPr>
              <p:cNvSpPr txBox="1"/>
              <p:nvPr/>
            </p:nvSpPr>
            <p:spPr>
              <a:xfrm>
                <a:off x="2497804" y="4942431"/>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58" name="文字方塊 57">
                <a:extLst>
                  <a:ext uri="{FF2B5EF4-FFF2-40B4-BE49-F238E27FC236}">
                    <a16:creationId xmlns:a16="http://schemas.microsoft.com/office/drawing/2014/main" id="{0DDB1BD8-2005-486D-AE0B-B41F344F6586}"/>
                  </a:ext>
                </a:extLst>
              </p:cNvPr>
              <p:cNvSpPr txBox="1">
                <a:spLocks noRot="1" noChangeAspect="1" noMove="1" noResize="1" noEditPoints="1" noAdjustHandles="1" noChangeArrowheads="1" noChangeShapeType="1" noTextEdit="1"/>
              </p:cNvSpPr>
              <p:nvPr/>
            </p:nvSpPr>
            <p:spPr>
              <a:xfrm>
                <a:off x="2497804" y="4942431"/>
                <a:ext cx="715161" cy="470000"/>
              </a:xfrm>
              <a:prstGeom prst="rect">
                <a:avLst/>
              </a:prstGeom>
              <a:blipFill>
                <a:blip r:embed="rId6"/>
                <a:stretch>
                  <a:fillRect/>
                </a:stretch>
              </a:blipFill>
            </p:spPr>
            <p:txBody>
              <a:bodyPr/>
              <a:lstStyle/>
              <a:p>
                <a:r>
                  <a:rPr lang="zh-CN" altLang="en-US">
                    <a:noFill/>
                  </a:rPr>
                  <a:t> </a:t>
                </a:r>
              </a:p>
            </p:txBody>
          </p:sp>
        </mc:Fallback>
      </mc:AlternateContent>
      <p:sp>
        <p:nvSpPr>
          <p:cNvPr id="59" name="矩形 58">
            <a:extLst>
              <a:ext uri="{FF2B5EF4-FFF2-40B4-BE49-F238E27FC236}">
                <a16:creationId xmlns:a16="http://schemas.microsoft.com/office/drawing/2014/main" id="{D119A153-93C5-430A-B78B-A68B14B94318}"/>
              </a:ext>
            </a:extLst>
          </p:cNvPr>
          <p:cNvSpPr/>
          <p:nvPr/>
        </p:nvSpPr>
        <p:spPr>
          <a:xfrm>
            <a:off x="2576210" y="1028714"/>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60" name="矩形 59">
            <a:extLst>
              <a:ext uri="{FF2B5EF4-FFF2-40B4-BE49-F238E27FC236}">
                <a16:creationId xmlns:a16="http://schemas.microsoft.com/office/drawing/2014/main" id="{85EAA158-2651-42F3-9DBD-56E011D1DB9E}"/>
              </a:ext>
            </a:extLst>
          </p:cNvPr>
          <p:cNvSpPr/>
          <p:nvPr/>
        </p:nvSpPr>
        <p:spPr>
          <a:xfrm>
            <a:off x="4852002" y="1028712"/>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61" name="矩形 60">
            <a:extLst>
              <a:ext uri="{FF2B5EF4-FFF2-40B4-BE49-F238E27FC236}">
                <a16:creationId xmlns:a16="http://schemas.microsoft.com/office/drawing/2014/main" id="{4B572C23-6D54-4093-8C6C-BB39E5A5D8A1}"/>
              </a:ext>
            </a:extLst>
          </p:cNvPr>
          <p:cNvSpPr/>
          <p:nvPr/>
        </p:nvSpPr>
        <p:spPr>
          <a:xfrm>
            <a:off x="7084327" y="1043582"/>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62" name="矩形 61">
            <a:extLst>
              <a:ext uri="{FF2B5EF4-FFF2-40B4-BE49-F238E27FC236}">
                <a16:creationId xmlns:a16="http://schemas.microsoft.com/office/drawing/2014/main" id="{45C79123-7841-4C41-83A2-1153987FF191}"/>
              </a:ext>
            </a:extLst>
          </p:cNvPr>
          <p:cNvSpPr/>
          <p:nvPr/>
        </p:nvSpPr>
        <p:spPr>
          <a:xfrm>
            <a:off x="9335791" y="1060383"/>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63" name="文字方塊 62">
                <a:extLst>
                  <a:ext uri="{FF2B5EF4-FFF2-40B4-BE49-F238E27FC236}">
                    <a16:creationId xmlns:a16="http://schemas.microsoft.com/office/drawing/2014/main" id="{E165A32F-D888-4035-8B32-E411A59639F2}"/>
                  </a:ext>
                </a:extLst>
              </p:cNvPr>
              <p:cNvSpPr txBox="1"/>
              <p:nvPr/>
            </p:nvSpPr>
            <p:spPr>
              <a:xfrm>
                <a:off x="9236773" y="1115657"/>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63" name="文字方塊 62">
                <a:extLst>
                  <a:ext uri="{FF2B5EF4-FFF2-40B4-BE49-F238E27FC236}">
                    <a16:creationId xmlns:a16="http://schemas.microsoft.com/office/drawing/2014/main" id="{E165A32F-D888-4035-8B32-E411A59639F2}"/>
                  </a:ext>
                </a:extLst>
              </p:cNvPr>
              <p:cNvSpPr txBox="1">
                <a:spLocks noRot="1" noChangeAspect="1" noMove="1" noResize="1" noEditPoints="1" noAdjustHandles="1" noChangeArrowheads="1" noChangeShapeType="1" noTextEdit="1"/>
              </p:cNvSpPr>
              <p:nvPr/>
            </p:nvSpPr>
            <p:spPr>
              <a:xfrm>
                <a:off x="9236773" y="1115657"/>
                <a:ext cx="715161" cy="46897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字方塊 63">
                <a:extLst>
                  <a:ext uri="{FF2B5EF4-FFF2-40B4-BE49-F238E27FC236}">
                    <a16:creationId xmlns:a16="http://schemas.microsoft.com/office/drawing/2014/main" id="{6B8B59A5-A5E0-4019-9A81-3C39E293B103}"/>
                  </a:ext>
                </a:extLst>
              </p:cNvPr>
              <p:cNvSpPr txBox="1"/>
              <p:nvPr/>
            </p:nvSpPr>
            <p:spPr>
              <a:xfrm>
                <a:off x="6989099" y="1104583"/>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64" name="文字方塊 63">
                <a:extLst>
                  <a:ext uri="{FF2B5EF4-FFF2-40B4-BE49-F238E27FC236}">
                    <a16:creationId xmlns:a16="http://schemas.microsoft.com/office/drawing/2014/main" id="{6B8B59A5-A5E0-4019-9A81-3C39E293B103}"/>
                  </a:ext>
                </a:extLst>
              </p:cNvPr>
              <p:cNvSpPr txBox="1">
                <a:spLocks noRot="1" noChangeAspect="1" noMove="1" noResize="1" noEditPoints="1" noAdjustHandles="1" noChangeArrowheads="1" noChangeShapeType="1" noTextEdit="1"/>
              </p:cNvSpPr>
              <p:nvPr/>
            </p:nvSpPr>
            <p:spPr>
              <a:xfrm>
                <a:off x="6989099" y="1104583"/>
                <a:ext cx="715161" cy="47000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字方塊 64">
                <a:extLst>
                  <a:ext uri="{FF2B5EF4-FFF2-40B4-BE49-F238E27FC236}">
                    <a16:creationId xmlns:a16="http://schemas.microsoft.com/office/drawing/2014/main" id="{AFE6F2BF-4D4F-4F80-85EB-8A06B4DA0708}"/>
                  </a:ext>
                </a:extLst>
              </p:cNvPr>
              <p:cNvSpPr txBox="1"/>
              <p:nvPr/>
            </p:nvSpPr>
            <p:spPr>
              <a:xfrm>
                <a:off x="4776844" y="1104583"/>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65" name="文字方塊 64">
                <a:extLst>
                  <a:ext uri="{FF2B5EF4-FFF2-40B4-BE49-F238E27FC236}">
                    <a16:creationId xmlns:a16="http://schemas.microsoft.com/office/drawing/2014/main" id="{AFE6F2BF-4D4F-4F80-85EB-8A06B4DA0708}"/>
                  </a:ext>
                </a:extLst>
              </p:cNvPr>
              <p:cNvSpPr txBox="1">
                <a:spLocks noRot="1" noChangeAspect="1" noMove="1" noResize="1" noEditPoints="1" noAdjustHandles="1" noChangeArrowheads="1" noChangeShapeType="1" noTextEdit="1"/>
              </p:cNvSpPr>
              <p:nvPr/>
            </p:nvSpPr>
            <p:spPr>
              <a:xfrm>
                <a:off x="4776844" y="1104583"/>
                <a:ext cx="715161" cy="47000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字方塊 65">
                <a:extLst>
                  <a:ext uri="{FF2B5EF4-FFF2-40B4-BE49-F238E27FC236}">
                    <a16:creationId xmlns:a16="http://schemas.microsoft.com/office/drawing/2014/main" id="{8B8F5BBD-3951-4EC7-835E-C6E258F64F2F}"/>
                  </a:ext>
                </a:extLst>
              </p:cNvPr>
              <p:cNvSpPr txBox="1"/>
              <p:nvPr/>
            </p:nvSpPr>
            <p:spPr>
              <a:xfrm>
                <a:off x="2483736" y="1097117"/>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66" name="文字方塊 65">
                <a:extLst>
                  <a:ext uri="{FF2B5EF4-FFF2-40B4-BE49-F238E27FC236}">
                    <a16:creationId xmlns:a16="http://schemas.microsoft.com/office/drawing/2014/main" id="{8B8F5BBD-3951-4EC7-835E-C6E258F64F2F}"/>
                  </a:ext>
                </a:extLst>
              </p:cNvPr>
              <p:cNvSpPr txBox="1">
                <a:spLocks noRot="1" noChangeAspect="1" noMove="1" noResize="1" noEditPoints="1" noAdjustHandles="1" noChangeArrowheads="1" noChangeShapeType="1" noTextEdit="1"/>
              </p:cNvSpPr>
              <p:nvPr/>
            </p:nvSpPr>
            <p:spPr>
              <a:xfrm>
                <a:off x="2483736" y="1097117"/>
                <a:ext cx="715161" cy="470000"/>
              </a:xfrm>
              <a:prstGeom prst="rect">
                <a:avLst/>
              </a:prstGeom>
              <a:blipFill>
                <a:blip r:embed="rId10"/>
                <a:stretch>
                  <a:fillRect/>
                </a:stretch>
              </a:blipFill>
            </p:spPr>
            <p:txBody>
              <a:bodyPr/>
              <a:lstStyle/>
              <a:p>
                <a:r>
                  <a:rPr lang="zh-CN" altLang="en-US">
                    <a:noFill/>
                  </a:rPr>
                  <a:t> </a:t>
                </a:r>
              </a:p>
            </p:txBody>
          </p:sp>
        </mc:Fallback>
      </mc:AlternateContent>
      <p:sp>
        <p:nvSpPr>
          <p:cNvPr id="67" name="矩形: 圓角 66">
            <a:extLst>
              <a:ext uri="{FF2B5EF4-FFF2-40B4-BE49-F238E27FC236}">
                <a16:creationId xmlns:a16="http://schemas.microsoft.com/office/drawing/2014/main" id="{5D1166AA-2DE9-4893-8834-FEEA5522CEA4}"/>
              </a:ext>
            </a:extLst>
          </p:cNvPr>
          <p:cNvSpPr/>
          <p:nvPr/>
        </p:nvSpPr>
        <p:spPr>
          <a:xfrm>
            <a:off x="2142983" y="2082019"/>
            <a:ext cx="8074850" cy="2409106"/>
          </a:xfrm>
          <a:prstGeom prst="roundRect">
            <a:avLst/>
          </a:prstGeom>
          <a:blipFill>
            <a:blip r:embed="rId11"/>
            <a:tile tx="0" ty="0" sx="100000" sy="100000" flip="none" algn="tl"/>
          </a:blipFill>
          <a:ln w="38100">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dirty="0"/>
          </a:p>
        </p:txBody>
      </p:sp>
      <p:cxnSp>
        <p:nvCxnSpPr>
          <p:cNvPr id="68" name="直線單箭頭接點 67">
            <a:extLst>
              <a:ext uri="{FF2B5EF4-FFF2-40B4-BE49-F238E27FC236}">
                <a16:creationId xmlns:a16="http://schemas.microsoft.com/office/drawing/2014/main" id="{37714469-FC43-493B-AF84-CD689DB6F93B}"/>
              </a:ext>
            </a:extLst>
          </p:cNvPr>
          <p:cNvCxnSpPr>
            <a:cxnSpLocks/>
          </p:cNvCxnSpPr>
          <p:nvPr/>
        </p:nvCxnSpPr>
        <p:spPr>
          <a:xfrm flipH="1" flipV="1">
            <a:off x="2831728" y="4469612"/>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AF6C92A1-AC2F-4D3D-87B6-B8E91F171428}"/>
              </a:ext>
            </a:extLst>
          </p:cNvPr>
          <p:cNvCxnSpPr>
            <a:cxnSpLocks/>
          </p:cNvCxnSpPr>
          <p:nvPr/>
        </p:nvCxnSpPr>
        <p:spPr>
          <a:xfrm flipH="1" flipV="1">
            <a:off x="5131800" y="4469612"/>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C223437F-B76B-4D6D-B87A-BFD4379406A6}"/>
              </a:ext>
            </a:extLst>
          </p:cNvPr>
          <p:cNvCxnSpPr>
            <a:cxnSpLocks/>
          </p:cNvCxnSpPr>
          <p:nvPr/>
        </p:nvCxnSpPr>
        <p:spPr>
          <a:xfrm flipH="1" flipV="1">
            <a:off x="7348460" y="4522797"/>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F2F6AC61-235A-482B-845A-EAB0400B0D56}"/>
              </a:ext>
            </a:extLst>
          </p:cNvPr>
          <p:cNvCxnSpPr>
            <a:cxnSpLocks/>
          </p:cNvCxnSpPr>
          <p:nvPr/>
        </p:nvCxnSpPr>
        <p:spPr>
          <a:xfrm flipH="1" flipV="1">
            <a:off x="9579203" y="4522797"/>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0" name="群組 79">
            <a:extLst>
              <a:ext uri="{FF2B5EF4-FFF2-40B4-BE49-F238E27FC236}">
                <a16:creationId xmlns:a16="http://schemas.microsoft.com/office/drawing/2014/main" id="{F72241BB-C520-48FA-A8EF-06BECD92F11E}"/>
              </a:ext>
            </a:extLst>
          </p:cNvPr>
          <p:cNvGrpSpPr/>
          <p:nvPr/>
        </p:nvGrpSpPr>
        <p:grpSpPr>
          <a:xfrm>
            <a:off x="2806671" y="1654217"/>
            <a:ext cx="6747475" cy="436086"/>
            <a:chOff x="1460128" y="4622011"/>
            <a:chExt cx="6747475" cy="436086"/>
          </a:xfrm>
        </p:grpSpPr>
        <p:cxnSp>
          <p:nvCxnSpPr>
            <p:cNvPr id="76" name="直線單箭頭接點 75">
              <a:extLst>
                <a:ext uri="{FF2B5EF4-FFF2-40B4-BE49-F238E27FC236}">
                  <a16:creationId xmlns:a16="http://schemas.microsoft.com/office/drawing/2014/main" id="{8CF6E6CA-1692-4A9F-BB83-6FE7C782B574}"/>
                </a:ext>
              </a:extLst>
            </p:cNvPr>
            <p:cNvCxnSpPr>
              <a:cxnSpLocks/>
            </p:cNvCxnSpPr>
            <p:nvPr/>
          </p:nvCxnSpPr>
          <p:spPr>
            <a:xfrm flipH="1" flipV="1">
              <a:off x="1460128" y="4622011"/>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a:extLst>
                <a:ext uri="{FF2B5EF4-FFF2-40B4-BE49-F238E27FC236}">
                  <a16:creationId xmlns:a16="http://schemas.microsoft.com/office/drawing/2014/main" id="{A2A34BA2-1246-4413-A21B-27E37150F591}"/>
                </a:ext>
              </a:extLst>
            </p:cNvPr>
            <p:cNvCxnSpPr>
              <a:cxnSpLocks/>
            </p:cNvCxnSpPr>
            <p:nvPr/>
          </p:nvCxnSpPr>
          <p:spPr>
            <a:xfrm flipH="1" flipV="1">
              <a:off x="3760200" y="4622011"/>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02B12CD8-3239-432A-B085-A257677A1489}"/>
                </a:ext>
              </a:extLst>
            </p:cNvPr>
            <p:cNvCxnSpPr>
              <a:cxnSpLocks/>
            </p:cNvCxnSpPr>
            <p:nvPr/>
          </p:nvCxnSpPr>
          <p:spPr>
            <a:xfrm flipH="1" flipV="1">
              <a:off x="5976860" y="4675196"/>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a:extLst>
                <a:ext uri="{FF2B5EF4-FFF2-40B4-BE49-F238E27FC236}">
                  <a16:creationId xmlns:a16="http://schemas.microsoft.com/office/drawing/2014/main" id="{445E94BE-1DAE-4BD5-8955-800F0EA6C3AF}"/>
                </a:ext>
              </a:extLst>
            </p:cNvPr>
            <p:cNvCxnSpPr>
              <a:cxnSpLocks/>
            </p:cNvCxnSpPr>
            <p:nvPr/>
          </p:nvCxnSpPr>
          <p:spPr>
            <a:xfrm flipH="1" flipV="1">
              <a:off x="8207603" y="4675196"/>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2" name="直線單箭頭接點 81">
            <a:extLst>
              <a:ext uri="{FF2B5EF4-FFF2-40B4-BE49-F238E27FC236}">
                <a16:creationId xmlns:a16="http://schemas.microsoft.com/office/drawing/2014/main" id="{F66A894F-653C-4E12-A16F-1215E9C67519}"/>
              </a:ext>
            </a:extLst>
          </p:cNvPr>
          <p:cNvCxnSpPr>
            <a:cxnSpLocks/>
          </p:cNvCxnSpPr>
          <p:nvPr/>
        </p:nvCxnSpPr>
        <p:spPr>
          <a:xfrm flipH="1" flipV="1">
            <a:off x="2799539" y="2149429"/>
            <a:ext cx="0" cy="2320183"/>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a:extLst>
              <a:ext uri="{FF2B5EF4-FFF2-40B4-BE49-F238E27FC236}">
                <a16:creationId xmlns:a16="http://schemas.microsoft.com/office/drawing/2014/main" id="{01F61AD9-4286-49F2-8C67-0CBC7E247491}"/>
              </a:ext>
            </a:extLst>
          </p:cNvPr>
          <p:cNvCxnSpPr>
            <a:cxnSpLocks/>
          </p:cNvCxnSpPr>
          <p:nvPr/>
        </p:nvCxnSpPr>
        <p:spPr>
          <a:xfrm flipH="1" flipV="1">
            <a:off x="2915141" y="2164299"/>
            <a:ext cx="2183506" cy="2305313"/>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0191D55B-A67F-4DE0-A325-CC553444DD5F}"/>
              </a:ext>
            </a:extLst>
          </p:cNvPr>
          <p:cNvCxnSpPr>
            <a:cxnSpLocks/>
          </p:cNvCxnSpPr>
          <p:nvPr/>
        </p:nvCxnSpPr>
        <p:spPr>
          <a:xfrm flipH="1" flipV="1">
            <a:off x="3037876" y="2164299"/>
            <a:ext cx="4277430" cy="2326827"/>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E2FCA6C7-5F83-4804-995D-8CE67676C9D9}"/>
              </a:ext>
            </a:extLst>
          </p:cNvPr>
          <p:cNvCxnSpPr>
            <a:cxnSpLocks/>
          </p:cNvCxnSpPr>
          <p:nvPr/>
        </p:nvCxnSpPr>
        <p:spPr>
          <a:xfrm flipH="1" flipV="1">
            <a:off x="3212964" y="2149429"/>
            <a:ext cx="6381388" cy="2313425"/>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E8A9EE1C-441E-4622-B4B2-8BF998AC0550}"/>
              </a:ext>
            </a:extLst>
          </p:cNvPr>
          <p:cNvCxnSpPr>
            <a:cxnSpLocks/>
          </p:cNvCxnSpPr>
          <p:nvPr/>
        </p:nvCxnSpPr>
        <p:spPr>
          <a:xfrm flipH="1" flipV="1">
            <a:off x="5090647" y="2146049"/>
            <a:ext cx="0" cy="2320183"/>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2DF6822A-E3CE-441B-9AF0-AFDF33172C32}"/>
              </a:ext>
            </a:extLst>
          </p:cNvPr>
          <p:cNvCxnSpPr>
            <a:cxnSpLocks/>
          </p:cNvCxnSpPr>
          <p:nvPr/>
        </p:nvCxnSpPr>
        <p:spPr>
          <a:xfrm flipH="1" flipV="1">
            <a:off x="7336957" y="2142671"/>
            <a:ext cx="0" cy="2320183"/>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a:extLst>
              <a:ext uri="{FF2B5EF4-FFF2-40B4-BE49-F238E27FC236}">
                <a16:creationId xmlns:a16="http://schemas.microsoft.com/office/drawing/2014/main" id="{D8D025A7-DECE-4A32-9D02-04A2A2B117F5}"/>
              </a:ext>
            </a:extLst>
          </p:cNvPr>
          <p:cNvCxnSpPr>
            <a:cxnSpLocks/>
          </p:cNvCxnSpPr>
          <p:nvPr/>
        </p:nvCxnSpPr>
        <p:spPr>
          <a:xfrm flipH="1" flipV="1">
            <a:off x="9568366" y="2142670"/>
            <a:ext cx="0" cy="2320183"/>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a:extLst>
              <a:ext uri="{FF2B5EF4-FFF2-40B4-BE49-F238E27FC236}">
                <a16:creationId xmlns:a16="http://schemas.microsoft.com/office/drawing/2014/main" id="{A44960EF-8D61-4BFA-B6DC-42C57B994B98}"/>
              </a:ext>
            </a:extLst>
          </p:cNvPr>
          <p:cNvCxnSpPr>
            <a:cxnSpLocks/>
          </p:cNvCxnSpPr>
          <p:nvPr/>
        </p:nvCxnSpPr>
        <p:spPr>
          <a:xfrm flipV="1">
            <a:off x="2863918" y="2149430"/>
            <a:ext cx="2167031" cy="2313423"/>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a:extLst>
              <a:ext uri="{FF2B5EF4-FFF2-40B4-BE49-F238E27FC236}">
                <a16:creationId xmlns:a16="http://schemas.microsoft.com/office/drawing/2014/main" id="{E7E7D47E-8DB3-408C-AFF5-CAA1100F8B57}"/>
              </a:ext>
            </a:extLst>
          </p:cNvPr>
          <p:cNvCxnSpPr>
            <a:cxnSpLocks/>
          </p:cNvCxnSpPr>
          <p:nvPr/>
        </p:nvCxnSpPr>
        <p:spPr>
          <a:xfrm flipH="1" flipV="1">
            <a:off x="5162128" y="2164298"/>
            <a:ext cx="2147321" cy="2283801"/>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a:extLst>
              <a:ext uri="{FF2B5EF4-FFF2-40B4-BE49-F238E27FC236}">
                <a16:creationId xmlns:a16="http://schemas.microsoft.com/office/drawing/2014/main" id="{C5DB8BB9-9C95-46C6-AA9F-341DC08D3C2F}"/>
              </a:ext>
            </a:extLst>
          </p:cNvPr>
          <p:cNvCxnSpPr>
            <a:cxnSpLocks/>
          </p:cNvCxnSpPr>
          <p:nvPr/>
        </p:nvCxnSpPr>
        <p:spPr>
          <a:xfrm flipH="1" flipV="1">
            <a:off x="5237096" y="2156832"/>
            <a:ext cx="4331271" cy="2306020"/>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a:extLst>
              <a:ext uri="{FF2B5EF4-FFF2-40B4-BE49-F238E27FC236}">
                <a16:creationId xmlns:a16="http://schemas.microsoft.com/office/drawing/2014/main" id="{92D104B1-3F88-42CF-B0E6-2A5F6670A2BF}"/>
              </a:ext>
            </a:extLst>
          </p:cNvPr>
          <p:cNvCxnSpPr>
            <a:cxnSpLocks/>
          </p:cNvCxnSpPr>
          <p:nvPr/>
        </p:nvCxnSpPr>
        <p:spPr>
          <a:xfrm flipH="1" flipV="1">
            <a:off x="7389755" y="2134504"/>
            <a:ext cx="2189448" cy="2313594"/>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108">
            <a:extLst>
              <a:ext uri="{FF2B5EF4-FFF2-40B4-BE49-F238E27FC236}">
                <a16:creationId xmlns:a16="http://schemas.microsoft.com/office/drawing/2014/main" id="{D99073EE-BBC6-4592-832B-891D5E450753}"/>
              </a:ext>
            </a:extLst>
          </p:cNvPr>
          <p:cNvCxnSpPr>
            <a:cxnSpLocks/>
          </p:cNvCxnSpPr>
          <p:nvPr/>
        </p:nvCxnSpPr>
        <p:spPr>
          <a:xfrm flipV="1">
            <a:off x="5112299" y="2139292"/>
            <a:ext cx="2176602" cy="2330318"/>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1">
            <a:extLst>
              <a:ext uri="{FF2B5EF4-FFF2-40B4-BE49-F238E27FC236}">
                <a16:creationId xmlns:a16="http://schemas.microsoft.com/office/drawing/2014/main" id="{E411756A-88FE-4C21-8700-F8F045CBA0C9}"/>
              </a:ext>
            </a:extLst>
          </p:cNvPr>
          <p:cNvCxnSpPr>
            <a:cxnSpLocks/>
          </p:cNvCxnSpPr>
          <p:nvPr/>
        </p:nvCxnSpPr>
        <p:spPr>
          <a:xfrm flipV="1">
            <a:off x="2863917" y="2139292"/>
            <a:ext cx="4320640" cy="2337784"/>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114">
            <a:extLst>
              <a:ext uri="{FF2B5EF4-FFF2-40B4-BE49-F238E27FC236}">
                <a16:creationId xmlns:a16="http://schemas.microsoft.com/office/drawing/2014/main" id="{4F4FAF98-3CE8-4F0B-9CC8-8FB8F9B88823}"/>
              </a:ext>
            </a:extLst>
          </p:cNvPr>
          <p:cNvCxnSpPr>
            <a:cxnSpLocks/>
          </p:cNvCxnSpPr>
          <p:nvPr/>
        </p:nvCxnSpPr>
        <p:spPr>
          <a:xfrm flipV="1">
            <a:off x="2805743" y="2156832"/>
            <a:ext cx="6522340" cy="2334292"/>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117">
            <a:extLst>
              <a:ext uri="{FF2B5EF4-FFF2-40B4-BE49-F238E27FC236}">
                <a16:creationId xmlns:a16="http://schemas.microsoft.com/office/drawing/2014/main" id="{91BFC780-42D4-4471-B870-D96C78923FA5}"/>
              </a:ext>
            </a:extLst>
          </p:cNvPr>
          <p:cNvCxnSpPr>
            <a:cxnSpLocks/>
          </p:cNvCxnSpPr>
          <p:nvPr/>
        </p:nvCxnSpPr>
        <p:spPr>
          <a:xfrm flipV="1">
            <a:off x="5112299" y="2181099"/>
            <a:ext cx="4298988" cy="2295268"/>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a:extLst>
              <a:ext uri="{FF2B5EF4-FFF2-40B4-BE49-F238E27FC236}">
                <a16:creationId xmlns:a16="http://schemas.microsoft.com/office/drawing/2014/main" id="{4B7EC517-B06E-476C-BE80-0D939FB375BC}"/>
              </a:ext>
            </a:extLst>
          </p:cNvPr>
          <p:cNvCxnSpPr>
            <a:cxnSpLocks/>
          </p:cNvCxnSpPr>
          <p:nvPr/>
        </p:nvCxnSpPr>
        <p:spPr>
          <a:xfrm flipV="1">
            <a:off x="7373154" y="2180391"/>
            <a:ext cx="2128889" cy="2278463"/>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26" name="文字方塊 125">
            <a:extLst>
              <a:ext uri="{FF2B5EF4-FFF2-40B4-BE49-F238E27FC236}">
                <a16:creationId xmlns:a16="http://schemas.microsoft.com/office/drawing/2014/main" id="{B0FF967A-CBFB-43F9-9D70-F2CC2DCCF1EC}"/>
              </a:ext>
            </a:extLst>
          </p:cNvPr>
          <p:cNvSpPr txBox="1"/>
          <p:nvPr/>
        </p:nvSpPr>
        <p:spPr>
          <a:xfrm>
            <a:off x="3612145" y="5959528"/>
            <a:ext cx="5176911" cy="461665"/>
          </a:xfrm>
          <a:prstGeom prst="rect">
            <a:avLst/>
          </a:prstGeom>
          <a:noFill/>
        </p:spPr>
        <p:txBody>
          <a:bodyPr wrap="square" rtlCol="0">
            <a:spAutoFit/>
          </a:bodyPr>
          <a:lstStyle/>
          <a:p>
            <a:pPr algn="ctr"/>
            <a:r>
              <a:rPr lang="en-US" altLang="zh-TW" sz="2400" dirty="0"/>
              <a:t>Can be either </a:t>
            </a:r>
            <a:r>
              <a:rPr lang="en-US" altLang="zh-TW" sz="2400" b="1" dirty="0"/>
              <a:t>input</a:t>
            </a:r>
            <a:r>
              <a:rPr lang="en-US" altLang="zh-TW" sz="2400" dirty="0"/>
              <a:t> or </a:t>
            </a:r>
            <a:r>
              <a:rPr lang="en-US" altLang="zh-TW" sz="2400" b="1" dirty="0"/>
              <a:t>a hidden layer</a:t>
            </a:r>
            <a:endParaRPr lang="zh-TW" altLang="en-US" sz="2400" b="1" dirty="0"/>
          </a:p>
        </p:txBody>
      </p:sp>
      <p:sp>
        <p:nvSpPr>
          <p:cNvPr id="127" name="右大括弧 126">
            <a:extLst>
              <a:ext uri="{FF2B5EF4-FFF2-40B4-BE49-F238E27FC236}">
                <a16:creationId xmlns:a16="http://schemas.microsoft.com/office/drawing/2014/main" id="{D8897A21-6496-488E-B36E-453D3EA472F3}"/>
              </a:ext>
            </a:extLst>
          </p:cNvPr>
          <p:cNvSpPr/>
          <p:nvPr/>
        </p:nvSpPr>
        <p:spPr>
          <a:xfrm rot="5400000">
            <a:off x="5965599" y="1767528"/>
            <a:ext cx="470000" cy="7847110"/>
          </a:xfrm>
          <a:prstGeom prst="rightBrace">
            <a:avLst>
              <a:gd name="adj1" fmla="val 75587"/>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 name="标题 2">
            <a:extLst>
              <a:ext uri="{FF2B5EF4-FFF2-40B4-BE49-F238E27FC236}">
                <a16:creationId xmlns:a16="http://schemas.microsoft.com/office/drawing/2014/main" id="{C5AD4986-B0C5-7E58-1644-D2CCB2EFC4A2}"/>
              </a:ext>
            </a:extLst>
          </p:cNvPr>
          <p:cNvSpPr>
            <a:spLocks noGrp="1"/>
          </p:cNvSpPr>
          <p:nvPr>
            <p:ph type="title"/>
          </p:nvPr>
        </p:nvSpPr>
        <p:spPr>
          <a:xfrm>
            <a:off x="813637" y="162623"/>
            <a:ext cx="9949089" cy="548367"/>
          </a:xfrm>
        </p:spPr>
        <p:txBody>
          <a:bodyPr/>
          <a:lstStyle/>
          <a:p>
            <a:r>
              <a:rPr lang="en-US" altLang="zh-TW" sz="2800" b="1" dirty="0"/>
              <a:t>Self-attention</a:t>
            </a:r>
            <a:r>
              <a:rPr lang="zh-CN" altLang="en-US" dirty="0"/>
              <a:t>  </a:t>
            </a:r>
            <a:r>
              <a:rPr lang="en-US" altLang="zh-CN" dirty="0"/>
              <a:t> </a:t>
            </a:r>
            <a:r>
              <a:rPr lang="en-US" altLang="zh-CN" dirty="0">
                <a:sym typeface="Wingdings" pitchFamily="2" charset="2"/>
              </a:rPr>
              <a:t>  </a:t>
            </a:r>
            <a:r>
              <a:rPr lang="en-US" altLang="zh-TW" sz="2800" b="1" dirty="0"/>
              <a:t>Masked Self-attention</a:t>
            </a:r>
            <a:endParaRPr lang="zh-CN" altLang="en-US" dirty="0"/>
          </a:p>
        </p:txBody>
      </p:sp>
      <p:sp>
        <p:nvSpPr>
          <p:cNvPr id="5" name="内容占位符 4">
            <a:extLst>
              <a:ext uri="{FF2B5EF4-FFF2-40B4-BE49-F238E27FC236}">
                <a16:creationId xmlns:a16="http://schemas.microsoft.com/office/drawing/2014/main" id="{3EEE283F-811B-92EA-8DB4-1C0E58797293}"/>
              </a:ext>
            </a:extLst>
          </p:cNvPr>
          <p:cNvSpPr>
            <a:spLocks noGrp="1"/>
          </p:cNvSpPr>
          <p:nvPr>
            <p:ph sz="quarter" idx="10"/>
          </p:nvPr>
        </p:nvSpPr>
        <p:spPr/>
        <p:txBody>
          <a:bodyPr/>
          <a:lstStyle/>
          <a:p>
            <a:endParaRPr lang="zh-CN" altLang="en-US" dirty="0"/>
          </a:p>
        </p:txBody>
      </p:sp>
      <p:sp>
        <p:nvSpPr>
          <p:cNvPr id="2" name="投影片編號版面配置區 1">
            <a:extLst>
              <a:ext uri="{FF2B5EF4-FFF2-40B4-BE49-F238E27FC236}">
                <a16:creationId xmlns:a16="http://schemas.microsoft.com/office/drawing/2014/main" id="{F8952D00-BB53-4711-86C7-22A6E6CF24B1}"/>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45</a:t>
            </a:fld>
            <a:endParaRPr lang="zh-TW" altLang="en-US"/>
          </a:p>
        </p:txBody>
      </p:sp>
    </p:spTree>
    <p:extLst>
      <p:ext uri="{BB962C8B-B14F-4D97-AF65-F5344CB8AC3E}">
        <p14:creationId xmlns:p14="http://schemas.microsoft.com/office/powerpoint/2010/main" val="44097013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86"/>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9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01"/>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0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0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9" name="直線單箭頭接點 108">
            <a:extLst>
              <a:ext uri="{FF2B5EF4-FFF2-40B4-BE49-F238E27FC236}">
                <a16:creationId xmlns:a16="http://schemas.microsoft.com/office/drawing/2014/main" id="{E31A8960-DEC4-4D77-8AF1-0A56491A2F75}"/>
              </a:ext>
            </a:extLst>
          </p:cNvPr>
          <p:cNvCxnSpPr>
            <a:cxnSpLocks/>
          </p:cNvCxnSpPr>
          <p:nvPr/>
        </p:nvCxnSpPr>
        <p:spPr>
          <a:xfrm flipH="1" flipV="1">
            <a:off x="4829669" y="2797540"/>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1">
            <a:extLst>
              <a:ext uri="{FF2B5EF4-FFF2-40B4-BE49-F238E27FC236}">
                <a16:creationId xmlns:a16="http://schemas.microsoft.com/office/drawing/2014/main" id="{A312C66A-C6E6-4D3C-B733-B9228F8973BA}"/>
              </a:ext>
            </a:extLst>
          </p:cNvPr>
          <p:cNvCxnSpPr>
            <a:cxnSpLocks/>
            <a:stCxn id="79" idx="0"/>
            <a:endCxn id="8" idx="5"/>
          </p:cNvCxnSpPr>
          <p:nvPr/>
        </p:nvCxnSpPr>
        <p:spPr>
          <a:xfrm flipH="1" flipV="1">
            <a:off x="2620318" y="2761336"/>
            <a:ext cx="1939394" cy="10654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a:extLst>
              <a:ext uri="{FF2B5EF4-FFF2-40B4-BE49-F238E27FC236}">
                <a16:creationId xmlns:a16="http://schemas.microsoft.com/office/drawing/2014/main" id="{02086EB2-4FBA-419F-8F48-29244152E4D8}"/>
              </a:ext>
            </a:extLst>
          </p:cNvPr>
          <p:cNvCxnSpPr>
            <a:cxnSpLocks/>
          </p:cNvCxnSpPr>
          <p:nvPr/>
        </p:nvCxnSpPr>
        <p:spPr>
          <a:xfrm flipH="1" flipV="1">
            <a:off x="7058177" y="2765916"/>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a:extLst>
              <a:ext uri="{FF2B5EF4-FFF2-40B4-BE49-F238E27FC236}">
                <a16:creationId xmlns:a16="http://schemas.microsoft.com/office/drawing/2014/main" id="{6D104572-F85D-41B9-8F68-72FB6899BDA8}"/>
              </a:ext>
            </a:extLst>
          </p:cNvPr>
          <p:cNvCxnSpPr>
            <a:cxnSpLocks/>
          </p:cNvCxnSpPr>
          <p:nvPr/>
        </p:nvCxnSpPr>
        <p:spPr>
          <a:xfrm flipH="1" flipV="1">
            <a:off x="9318535" y="2784018"/>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2" name="群組 71">
            <a:extLst>
              <a:ext uri="{FF2B5EF4-FFF2-40B4-BE49-F238E27FC236}">
                <a16:creationId xmlns:a16="http://schemas.microsoft.com/office/drawing/2014/main" id="{C6615EFF-754E-487B-ACA3-EFE25B339222}"/>
              </a:ext>
            </a:extLst>
          </p:cNvPr>
          <p:cNvGrpSpPr/>
          <p:nvPr/>
        </p:nvGrpSpPr>
        <p:grpSpPr>
          <a:xfrm>
            <a:off x="1925919" y="3795864"/>
            <a:ext cx="1839368" cy="1052823"/>
            <a:chOff x="401919" y="3795863"/>
            <a:chExt cx="1839368" cy="1052823"/>
          </a:xfrm>
        </p:grpSpPr>
        <p:sp>
          <p:nvSpPr>
            <p:cNvPr id="25" name="矩形 24">
              <a:extLst>
                <a:ext uri="{FF2B5EF4-FFF2-40B4-BE49-F238E27FC236}">
                  <a16:creationId xmlns:a16="http://schemas.microsoft.com/office/drawing/2014/main" id="{0F7DBE77-52AF-47AD-85FC-0C9AC7C75CE0}"/>
                </a:ext>
              </a:extLst>
            </p:cNvPr>
            <p:cNvSpPr/>
            <p:nvPr/>
          </p:nvSpPr>
          <p:spPr>
            <a:xfrm>
              <a:off x="1717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CA39C7C9-378B-44A0-AD6B-2E36DB5D8392}"/>
                    </a:ext>
                  </a:extLst>
                </p:cNvPr>
                <p:cNvSpPr txBox="1"/>
                <p:nvPr/>
              </p:nvSpPr>
              <p:spPr>
                <a:xfrm>
                  <a:off x="1526126" y="3833406"/>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28" name="文字方塊 27">
                  <a:extLst>
                    <a:ext uri="{FF2B5EF4-FFF2-40B4-BE49-F238E27FC236}">
                      <a16:creationId xmlns:a16="http://schemas.microsoft.com/office/drawing/2014/main" id="{CA39C7C9-378B-44A0-AD6B-2E36DB5D8392}"/>
                    </a:ext>
                  </a:extLst>
                </p:cNvPr>
                <p:cNvSpPr txBox="1">
                  <a:spLocks noRot="1" noChangeAspect="1" noMove="1" noResize="1" noEditPoints="1" noAdjustHandles="1" noChangeArrowheads="1" noChangeShapeType="1" noTextEdit="1"/>
                </p:cNvSpPr>
                <p:nvPr/>
              </p:nvSpPr>
              <p:spPr>
                <a:xfrm>
                  <a:off x="1526126" y="3833406"/>
                  <a:ext cx="715161" cy="470000"/>
                </a:xfrm>
                <a:prstGeom prst="rect">
                  <a:avLst/>
                </a:prstGeom>
                <a:blipFill>
                  <a:blip r:embed="rId3"/>
                  <a:stretch>
                    <a:fillRect/>
                  </a:stretch>
                </a:blipFill>
              </p:spPr>
              <p:txBody>
                <a:bodyPr/>
                <a:lstStyle/>
                <a:p>
                  <a:r>
                    <a:rPr lang="zh-TW" altLang="en-US">
                      <a:noFill/>
                    </a:rPr>
                    <a:t> </a:t>
                  </a:r>
                </a:p>
              </p:txBody>
            </p:sp>
          </mc:Fallback>
        </mc:AlternateContent>
        <p:sp>
          <p:nvSpPr>
            <p:cNvPr id="32" name="矩形 31">
              <a:extLst>
                <a:ext uri="{FF2B5EF4-FFF2-40B4-BE49-F238E27FC236}">
                  <a16:creationId xmlns:a16="http://schemas.microsoft.com/office/drawing/2014/main" id="{92FC6624-2A96-41CA-8278-29243CCA1ADA}"/>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33" name="文字方塊 32">
                  <a:extLst>
                    <a:ext uri="{FF2B5EF4-FFF2-40B4-BE49-F238E27FC236}">
                      <a16:creationId xmlns:a16="http://schemas.microsoft.com/office/drawing/2014/main" id="{7350EB45-D91B-47A4-9BFE-A58888BF4C33}"/>
                    </a:ext>
                  </a:extLst>
                </p:cNvPr>
                <p:cNvSpPr txBox="1"/>
                <p:nvPr/>
              </p:nvSpPr>
              <p:spPr>
                <a:xfrm>
                  <a:off x="964022" y="384368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33" name="文字方塊 32">
                  <a:extLst>
                    <a:ext uri="{FF2B5EF4-FFF2-40B4-BE49-F238E27FC236}">
                      <a16:creationId xmlns:a16="http://schemas.microsoft.com/office/drawing/2014/main" id="{7350EB45-D91B-47A4-9BFE-A58888BF4C33}"/>
                    </a:ext>
                  </a:extLst>
                </p:cNvPr>
                <p:cNvSpPr txBox="1">
                  <a:spLocks noRot="1" noChangeAspect="1" noMove="1" noResize="1" noEditPoints="1" noAdjustHandles="1" noChangeArrowheads="1" noChangeShapeType="1" noTextEdit="1"/>
                </p:cNvSpPr>
                <p:nvPr/>
              </p:nvSpPr>
              <p:spPr>
                <a:xfrm>
                  <a:off x="964022" y="3843680"/>
                  <a:ext cx="715161" cy="470000"/>
                </a:xfrm>
                <a:prstGeom prst="rect">
                  <a:avLst/>
                </a:prstGeom>
                <a:blipFill>
                  <a:blip r:embed="rId4"/>
                  <a:stretch>
                    <a:fillRect/>
                  </a:stretch>
                </a:blipFill>
              </p:spPr>
              <p:txBody>
                <a:bodyPr/>
                <a:lstStyle/>
                <a:p>
                  <a:r>
                    <a:rPr lang="zh-TW" altLang="en-US">
                      <a:noFill/>
                    </a:rPr>
                    <a:t> </a:t>
                  </a:r>
                </a:p>
              </p:txBody>
            </p:sp>
          </mc:Fallback>
        </mc:AlternateContent>
        <p:sp>
          <p:nvSpPr>
            <p:cNvPr id="34" name="矩形 33">
              <a:extLst>
                <a:ext uri="{FF2B5EF4-FFF2-40B4-BE49-F238E27FC236}">
                  <a16:creationId xmlns:a16="http://schemas.microsoft.com/office/drawing/2014/main" id="{9BA48E27-E83D-4ED4-856D-08E209767B67}"/>
                </a:ext>
              </a:extLst>
            </p:cNvPr>
            <p:cNvSpPr/>
            <p:nvPr/>
          </p:nvSpPr>
          <p:spPr>
            <a:xfrm>
              <a:off x="583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160A7DB3-34DA-474B-BD32-CE9026DBA575}"/>
                    </a:ext>
                  </a:extLst>
                </p:cNvPr>
                <p:cNvSpPr txBox="1"/>
                <p:nvPr/>
              </p:nvSpPr>
              <p:spPr>
                <a:xfrm>
                  <a:off x="401919" y="384368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35" name="文字方塊 34">
                  <a:extLst>
                    <a:ext uri="{FF2B5EF4-FFF2-40B4-BE49-F238E27FC236}">
                      <a16:creationId xmlns:a16="http://schemas.microsoft.com/office/drawing/2014/main" id="{160A7DB3-34DA-474B-BD32-CE9026DBA575}"/>
                    </a:ext>
                  </a:extLst>
                </p:cNvPr>
                <p:cNvSpPr txBox="1">
                  <a:spLocks noRot="1" noChangeAspect="1" noMove="1" noResize="1" noEditPoints="1" noAdjustHandles="1" noChangeArrowheads="1" noChangeShapeType="1" noTextEdit="1"/>
                </p:cNvSpPr>
                <p:nvPr/>
              </p:nvSpPr>
              <p:spPr>
                <a:xfrm>
                  <a:off x="401919" y="3843680"/>
                  <a:ext cx="715161" cy="470000"/>
                </a:xfrm>
                <a:prstGeom prst="rect">
                  <a:avLst/>
                </a:prstGeom>
                <a:blipFill>
                  <a:blip r:embed="rId5"/>
                  <a:stretch>
                    <a:fillRect b="-11688"/>
                  </a:stretch>
                </a:blipFill>
              </p:spPr>
              <p:txBody>
                <a:bodyPr/>
                <a:lstStyle/>
                <a:p>
                  <a:r>
                    <a:rPr lang="zh-TW" altLang="en-US">
                      <a:noFill/>
                    </a:rPr>
                    <a:t> </a:t>
                  </a:r>
                </a:p>
              </p:txBody>
            </p:sp>
          </mc:Fallback>
        </mc:AlternateContent>
        <p:cxnSp>
          <p:nvCxnSpPr>
            <p:cNvPr id="68" name="直線單箭頭接點 67">
              <a:extLst>
                <a:ext uri="{FF2B5EF4-FFF2-40B4-BE49-F238E27FC236}">
                  <a16:creationId xmlns:a16="http://schemas.microsoft.com/office/drawing/2014/main" id="{52438238-B59B-42A9-B315-E6C26D101C8C}"/>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0CBB4F25-FAE0-47CE-9476-222DC4E4BE21}"/>
                </a:ext>
              </a:extLst>
            </p:cNvPr>
            <p:cNvCxnSpPr>
              <a:cxnSpLocks/>
            </p:cNvCxnSpPr>
            <p:nvPr/>
          </p:nvCxnSpPr>
          <p:spPr>
            <a:xfrm>
              <a:off x="716018" y="4619649"/>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A664C9DE-8C34-4405-AD8D-C5DCC94208A4}"/>
                </a:ext>
              </a:extLst>
            </p:cNvPr>
            <p:cNvCxnSpPr>
              <a:cxnSpLocks/>
            </p:cNvCxnSpPr>
            <p:nvPr/>
          </p:nvCxnSpPr>
          <p:spPr>
            <a:xfrm flipV="1">
              <a:off x="716018"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C93288CA-575B-4D5A-97A8-6A23B495FC5E}"/>
                </a:ext>
              </a:extLst>
            </p:cNvPr>
            <p:cNvCxnSpPr>
              <a:cxnSpLocks/>
            </p:cNvCxnSpPr>
            <p:nvPr/>
          </p:nvCxnSpPr>
          <p:spPr>
            <a:xfrm flipV="1">
              <a:off x="1861885"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sp>
        <p:nvSpPr>
          <p:cNvPr id="74" name="矩形 73">
            <a:extLst>
              <a:ext uri="{FF2B5EF4-FFF2-40B4-BE49-F238E27FC236}">
                <a16:creationId xmlns:a16="http://schemas.microsoft.com/office/drawing/2014/main" id="{8F73439E-AA15-49E3-BD4A-2574D6DAA5CE}"/>
              </a:ext>
            </a:extLst>
          </p:cNvPr>
          <p:cNvSpPr/>
          <p:nvPr/>
        </p:nvSpPr>
        <p:spPr>
          <a:xfrm>
            <a:off x="5518097" y="377893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75" name="文字方塊 74">
                <a:extLst>
                  <a:ext uri="{FF2B5EF4-FFF2-40B4-BE49-F238E27FC236}">
                    <a16:creationId xmlns:a16="http://schemas.microsoft.com/office/drawing/2014/main" id="{C01D62FF-687D-4A54-9854-C1E4ECF5EFFA}"/>
                  </a:ext>
                </a:extLst>
              </p:cNvPr>
              <p:cNvSpPr txBox="1"/>
              <p:nvPr/>
            </p:nvSpPr>
            <p:spPr>
              <a:xfrm>
                <a:off x="5326339" y="3816476"/>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75" name="文字方塊 74">
                <a:extLst>
                  <a:ext uri="{FF2B5EF4-FFF2-40B4-BE49-F238E27FC236}">
                    <a16:creationId xmlns:a16="http://schemas.microsoft.com/office/drawing/2014/main" id="{C01D62FF-687D-4A54-9854-C1E4ECF5EFFA}"/>
                  </a:ext>
                </a:extLst>
              </p:cNvPr>
              <p:cNvSpPr txBox="1">
                <a:spLocks noRot="1" noChangeAspect="1" noMove="1" noResize="1" noEditPoints="1" noAdjustHandles="1" noChangeArrowheads="1" noChangeShapeType="1" noTextEdit="1"/>
              </p:cNvSpPr>
              <p:nvPr/>
            </p:nvSpPr>
            <p:spPr>
              <a:xfrm>
                <a:off x="5326339" y="3816476"/>
                <a:ext cx="715161" cy="470000"/>
              </a:xfrm>
              <a:prstGeom prst="rect">
                <a:avLst/>
              </a:prstGeom>
              <a:blipFill>
                <a:blip r:embed="rId6"/>
                <a:stretch>
                  <a:fillRect/>
                </a:stretch>
              </a:blipFill>
            </p:spPr>
            <p:txBody>
              <a:bodyPr/>
              <a:lstStyle/>
              <a:p>
                <a:r>
                  <a:rPr lang="zh-CN" altLang="en-US">
                    <a:noFill/>
                  </a:rPr>
                  <a:t> </a:t>
                </a:r>
              </a:p>
            </p:txBody>
          </p:sp>
        </mc:Fallback>
      </mc:AlternateContent>
      <p:sp>
        <p:nvSpPr>
          <p:cNvPr id="76" name="矩形 75">
            <a:extLst>
              <a:ext uri="{FF2B5EF4-FFF2-40B4-BE49-F238E27FC236}">
                <a16:creationId xmlns:a16="http://schemas.microsoft.com/office/drawing/2014/main" id="{D70EF920-7C44-4B64-84E8-B0B0E04F49BB}"/>
              </a:ext>
            </a:extLst>
          </p:cNvPr>
          <p:cNvSpPr/>
          <p:nvPr/>
        </p:nvSpPr>
        <p:spPr>
          <a:xfrm>
            <a:off x="4945719" y="377893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77" name="文字方塊 76">
                <a:extLst>
                  <a:ext uri="{FF2B5EF4-FFF2-40B4-BE49-F238E27FC236}">
                    <a16:creationId xmlns:a16="http://schemas.microsoft.com/office/drawing/2014/main" id="{226301BF-4009-43B8-B051-F260EB669ABC}"/>
                  </a:ext>
                </a:extLst>
              </p:cNvPr>
              <p:cNvSpPr txBox="1"/>
              <p:nvPr/>
            </p:nvSpPr>
            <p:spPr>
              <a:xfrm>
                <a:off x="4764235" y="382675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77" name="文字方塊 76">
                <a:extLst>
                  <a:ext uri="{FF2B5EF4-FFF2-40B4-BE49-F238E27FC236}">
                    <a16:creationId xmlns:a16="http://schemas.microsoft.com/office/drawing/2014/main" id="{226301BF-4009-43B8-B051-F260EB669ABC}"/>
                  </a:ext>
                </a:extLst>
              </p:cNvPr>
              <p:cNvSpPr txBox="1">
                <a:spLocks noRot="1" noChangeAspect="1" noMove="1" noResize="1" noEditPoints="1" noAdjustHandles="1" noChangeArrowheads="1" noChangeShapeType="1" noTextEdit="1"/>
              </p:cNvSpPr>
              <p:nvPr/>
            </p:nvSpPr>
            <p:spPr>
              <a:xfrm>
                <a:off x="4764235" y="3826750"/>
                <a:ext cx="715161" cy="470000"/>
              </a:xfrm>
              <a:prstGeom prst="rect">
                <a:avLst/>
              </a:prstGeom>
              <a:blipFill>
                <a:blip r:embed="rId7"/>
                <a:stretch>
                  <a:fillRect/>
                </a:stretch>
              </a:blipFill>
            </p:spPr>
            <p:txBody>
              <a:bodyPr/>
              <a:lstStyle/>
              <a:p>
                <a:r>
                  <a:rPr lang="zh-CN" altLang="en-US">
                    <a:noFill/>
                  </a:rPr>
                  <a:t> </a:t>
                </a:r>
              </a:p>
            </p:txBody>
          </p:sp>
        </mc:Fallback>
      </mc:AlternateContent>
      <p:sp>
        <p:nvSpPr>
          <p:cNvPr id="78" name="矩形 77">
            <a:extLst>
              <a:ext uri="{FF2B5EF4-FFF2-40B4-BE49-F238E27FC236}">
                <a16:creationId xmlns:a16="http://schemas.microsoft.com/office/drawing/2014/main" id="{6B12A7C4-6CAE-4D86-A437-6E8C81101417}"/>
              </a:ext>
            </a:extLst>
          </p:cNvPr>
          <p:cNvSpPr/>
          <p:nvPr/>
        </p:nvSpPr>
        <p:spPr>
          <a:xfrm>
            <a:off x="4383616" y="377893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79" name="文字方塊 78">
                <a:extLst>
                  <a:ext uri="{FF2B5EF4-FFF2-40B4-BE49-F238E27FC236}">
                    <a16:creationId xmlns:a16="http://schemas.microsoft.com/office/drawing/2014/main" id="{E9F96B7D-2E13-4DB4-B0EE-35895557D0DF}"/>
                  </a:ext>
                </a:extLst>
              </p:cNvPr>
              <p:cNvSpPr txBox="1"/>
              <p:nvPr/>
            </p:nvSpPr>
            <p:spPr>
              <a:xfrm>
                <a:off x="4202132" y="382675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79" name="文字方塊 78">
                <a:extLst>
                  <a:ext uri="{FF2B5EF4-FFF2-40B4-BE49-F238E27FC236}">
                    <a16:creationId xmlns:a16="http://schemas.microsoft.com/office/drawing/2014/main" id="{E9F96B7D-2E13-4DB4-B0EE-35895557D0DF}"/>
                  </a:ext>
                </a:extLst>
              </p:cNvPr>
              <p:cNvSpPr txBox="1">
                <a:spLocks noRot="1" noChangeAspect="1" noMove="1" noResize="1" noEditPoints="1" noAdjustHandles="1" noChangeArrowheads="1" noChangeShapeType="1" noTextEdit="1"/>
              </p:cNvSpPr>
              <p:nvPr/>
            </p:nvSpPr>
            <p:spPr>
              <a:xfrm>
                <a:off x="4202132" y="3826750"/>
                <a:ext cx="715161" cy="470000"/>
              </a:xfrm>
              <a:prstGeom prst="rect">
                <a:avLst/>
              </a:prstGeom>
              <a:blipFill>
                <a:blip r:embed="rId8"/>
                <a:stretch>
                  <a:fillRect b="-7895"/>
                </a:stretch>
              </a:blipFill>
            </p:spPr>
            <p:txBody>
              <a:bodyPr/>
              <a:lstStyle/>
              <a:p>
                <a:r>
                  <a:rPr lang="zh-CN" altLang="en-US">
                    <a:noFill/>
                  </a:rPr>
                  <a:t> </a:t>
                </a:r>
              </a:p>
            </p:txBody>
          </p:sp>
        </mc:Fallback>
      </mc:AlternateContent>
      <p:cxnSp>
        <p:nvCxnSpPr>
          <p:cNvPr id="80" name="直線單箭頭接點 79">
            <a:extLst>
              <a:ext uri="{FF2B5EF4-FFF2-40B4-BE49-F238E27FC236}">
                <a16:creationId xmlns:a16="http://schemas.microsoft.com/office/drawing/2014/main" id="{3DAFF3A7-88F5-4F6C-B6E8-FDD3DE40B3D0}"/>
              </a:ext>
            </a:extLst>
          </p:cNvPr>
          <p:cNvCxnSpPr>
            <a:cxnSpLocks/>
          </p:cNvCxnSpPr>
          <p:nvPr/>
        </p:nvCxnSpPr>
        <p:spPr>
          <a:xfrm flipV="1">
            <a:off x="5098307" y="432288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C5F190EC-B2C6-4821-B7C8-F35AC5150C2F}"/>
              </a:ext>
            </a:extLst>
          </p:cNvPr>
          <p:cNvCxnSpPr>
            <a:cxnSpLocks/>
          </p:cNvCxnSpPr>
          <p:nvPr/>
        </p:nvCxnSpPr>
        <p:spPr>
          <a:xfrm>
            <a:off x="5078531" y="4602719"/>
            <a:ext cx="583566"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E8A45A90-5DA8-479A-89EB-AF93CC9907A7}"/>
              </a:ext>
            </a:extLst>
          </p:cNvPr>
          <p:cNvCxnSpPr>
            <a:cxnSpLocks/>
          </p:cNvCxnSpPr>
          <p:nvPr/>
        </p:nvCxnSpPr>
        <p:spPr>
          <a:xfrm flipV="1">
            <a:off x="4516230" y="432087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a:extLst>
              <a:ext uri="{FF2B5EF4-FFF2-40B4-BE49-F238E27FC236}">
                <a16:creationId xmlns:a16="http://schemas.microsoft.com/office/drawing/2014/main" id="{41720ACD-D219-4257-A640-2044677F4370}"/>
              </a:ext>
            </a:extLst>
          </p:cNvPr>
          <p:cNvCxnSpPr>
            <a:cxnSpLocks/>
          </p:cNvCxnSpPr>
          <p:nvPr/>
        </p:nvCxnSpPr>
        <p:spPr>
          <a:xfrm flipV="1">
            <a:off x="5662097" y="432087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85" name="矩形 84">
            <a:extLst>
              <a:ext uri="{FF2B5EF4-FFF2-40B4-BE49-F238E27FC236}">
                <a16:creationId xmlns:a16="http://schemas.microsoft.com/office/drawing/2014/main" id="{9AF36B4E-DD67-4C98-A176-BBFEDC0E5B0E}"/>
              </a:ext>
            </a:extLst>
          </p:cNvPr>
          <p:cNvSpPr/>
          <p:nvPr/>
        </p:nvSpPr>
        <p:spPr>
          <a:xfrm>
            <a:off x="7762213" y="3789527"/>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86" name="文字方塊 85">
                <a:extLst>
                  <a:ext uri="{FF2B5EF4-FFF2-40B4-BE49-F238E27FC236}">
                    <a16:creationId xmlns:a16="http://schemas.microsoft.com/office/drawing/2014/main" id="{92675ACB-13E8-44EF-B173-E90DEC6BAB6F}"/>
                  </a:ext>
                </a:extLst>
              </p:cNvPr>
              <p:cNvSpPr txBox="1"/>
              <p:nvPr/>
            </p:nvSpPr>
            <p:spPr>
              <a:xfrm>
                <a:off x="7570455" y="382707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86" name="文字方塊 85">
                <a:extLst>
                  <a:ext uri="{FF2B5EF4-FFF2-40B4-BE49-F238E27FC236}">
                    <a16:creationId xmlns:a16="http://schemas.microsoft.com/office/drawing/2014/main" id="{92675ACB-13E8-44EF-B173-E90DEC6BAB6F}"/>
                  </a:ext>
                </a:extLst>
              </p:cNvPr>
              <p:cNvSpPr txBox="1">
                <a:spLocks noRot="1" noChangeAspect="1" noMove="1" noResize="1" noEditPoints="1" noAdjustHandles="1" noChangeArrowheads="1" noChangeShapeType="1" noTextEdit="1"/>
              </p:cNvSpPr>
              <p:nvPr/>
            </p:nvSpPr>
            <p:spPr>
              <a:xfrm>
                <a:off x="7570455" y="3827070"/>
                <a:ext cx="715161" cy="470000"/>
              </a:xfrm>
              <a:prstGeom prst="rect">
                <a:avLst/>
              </a:prstGeom>
              <a:blipFill>
                <a:blip r:embed="rId9"/>
                <a:stretch>
                  <a:fillRect/>
                </a:stretch>
              </a:blipFill>
            </p:spPr>
            <p:txBody>
              <a:bodyPr/>
              <a:lstStyle/>
              <a:p>
                <a:r>
                  <a:rPr lang="zh-CN" altLang="en-US">
                    <a:noFill/>
                  </a:rPr>
                  <a:t> </a:t>
                </a:r>
              </a:p>
            </p:txBody>
          </p:sp>
        </mc:Fallback>
      </mc:AlternateContent>
      <p:sp>
        <p:nvSpPr>
          <p:cNvPr id="87" name="矩形 86">
            <a:extLst>
              <a:ext uri="{FF2B5EF4-FFF2-40B4-BE49-F238E27FC236}">
                <a16:creationId xmlns:a16="http://schemas.microsoft.com/office/drawing/2014/main" id="{B85A1D85-B595-4C9D-9123-CFF348AEF740}"/>
              </a:ext>
            </a:extLst>
          </p:cNvPr>
          <p:cNvSpPr/>
          <p:nvPr/>
        </p:nvSpPr>
        <p:spPr>
          <a:xfrm>
            <a:off x="7189835" y="3789527"/>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88" name="文字方塊 87">
                <a:extLst>
                  <a:ext uri="{FF2B5EF4-FFF2-40B4-BE49-F238E27FC236}">
                    <a16:creationId xmlns:a16="http://schemas.microsoft.com/office/drawing/2014/main" id="{B403A141-0AC7-4631-832F-4618E7A43D98}"/>
                  </a:ext>
                </a:extLst>
              </p:cNvPr>
              <p:cNvSpPr txBox="1"/>
              <p:nvPr/>
            </p:nvSpPr>
            <p:spPr>
              <a:xfrm>
                <a:off x="7008351" y="3837344"/>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88" name="文字方塊 87">
                <a:extLst>
                  <a:ext uri="{FF2B5EF4-FFF2-40B4-BE49-F238E27FC236}">
                    <a16:creationId xmlns:a16="http://schemas.microsoft.com/office/drawing/2014/main" id="{B403A141-0AC7-4631-832F-4618E7A43D98}"/>
                  </a:ext>
                </a:extLst>
              </p:cNvPr>
              <p:cNvSpPr txBox="1">
                <a:spLocks noRot="1" noChangeAspect="1" noMove="1" noResize="1" noEditPoints="1" noAdjustHandles="1" noChangeArrowheads="1" noChangeShapeType="1" noTextEdit="1"/>
              </p:cNvSpPr>
              <p:nvPr/>
            </p:nvSpPr>
            <p:spPr>
              <a:xfrm>
                <a:off x="7008351" y="3837344"/>
                <a:ext cx="715161" cy="470000"/>
              </a:xfrm>
              <a:prstGeom prst="rect">
                <a:avLst/>
              </a:prstGeom>
              <a:blipFill>
                <a:blip r:embed="rId10"/>
                <a:stretch>
                  <a:fillRect/>
                </a:stretch>
              </a:blipFill>
            </p:spPr>
            <p:txBody>
              <a:bodyPr/>
              <a:lstStyle/>
              <a:p>
                <a:r>
                  <a:rPr lang="zh-CN" altLang="en-US">
                    <a:noFill/>
                  </a:rPr>
                  <a:t> </a:t>
                </a:r>
              </a:p>
            </p:txBody>
          </p:sp>
        </mc:Fallback>
      </mc:AlternateContent>
      <p:cxnSp>
        <p:nvCxnSpPr>
          <p:cNvPr id="91" name="直線單箭頭接點 90">
            <a:extLst>
              <a:ext uri="{FF2B5EF4-FFF2-40B4-BE49-F238E27FC236}">
                <a16:creationId xmlns:a16="http://schemas.microsoft.com/office/drawing/2014/main" id="{A3C644F0-29FC-4B73-B6C6-DD1FFAA807D0}"/>
              </a:ext>
            </a:extLst>
          </p:cNvPr>
          <p:cNvCxnSpPr>
            <a:cxnSpLocks/>
          </p:cNvCxnSpPr>
          <p:nvPr/>
        </p:nvCxnSpPr>
        <p:spPr>
          <a:xfrm flipV="1">
            <a:off x="7342423" y="4333474"/>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a:extLst>
              <a:ext uri="{FF2B5EF4-FFF2-40B4-BE49-F238E27FC236}">
                <a16:creationId xmlns:a16="http://schemas.microsoft.com/office/drawing/2014/main" id="{A6989746-2DFF-4BD2-970C-C4042B8AFBD7}"/>
              </a:ext>
            </a:extLst>
          </p:cNvPr>
          <p:cNvCxnSpPr>
            <a:cxnSpLocks/>
          </p:cNvCxnSpPr>
          <p:nvPr/>
        </p:nvCxnSpPr>
        <p:spPr>
          <a:xfrm>
            <a:off x="7342423" y="4613313"/>
            <a:ext cx="563790"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F35ACFFC-954A-4989-A14B-D53710902B79}"/>
              </a:ext>
            </a:extLst>
          </p:cNvPr>
          <p:cNvCxnSpPr>
            <a:cxnSpLocks/>
          </p:cNvCxnSpPr>
          <p:nvPr/>
        </p:nvCxnSpPr>
        <p:spPr>
          <a:xfrm flipV="1">
            <a:off x="7906213" y="4331464"/>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96" name="矩形 95">
            <a:extLst>
              <a:ext uri="{FF2B5EF4-FFF2-40B4-BE49-F238E27FC236}">
                <a16:creationId xmlns:a16="http://schemas.microsoft.com/office/drawing/2014/main" id="{65DD6379-8212-4BDA-B4E6-E57CD5E1745D}"/>
              </a:ext>
            </a:extLst>
          </p:cNvPr>
          <p:cNvSpPr/>
          <p:nvPr/>
        </p:nvSpPr>
        <p:spPr>
          <a:xfrm>
            <a:off x="10014917" y="3803115"/>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97" name="文字方塊 96">
                <a:extLst>
                  <a:ext uri="{FF2B5EF4-FFF2-40B4-BE49-F238E27FC236}">
                    <a16:creationId xmlns:a16="http://schemas.microsoft.com/office/drawing/2014/main" id="{35C05A69-52C5-43DC-95C9-232BBA1C5E23}"/>
                  </a:ext>
                </a:extLst>
              </p:cNvPr>
              <p:cNvSpPr txBox="1"/>
              <p:nvPr/>
            </p:nvSpPr>
            <p:spPr>
              <a:xfrm>
                <a:off x="9823159" y="3840659"/>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97" name="文字方塊 96">
                <a:extLst>
                  <a:ext uri="{FF2B5EF4-FFF2-40B4-BE49-F238E27FC236}">
                    <a16:creationId xmlns:a16="http://schemas.microsoft.com/office/drawing/2014/main" id="{35C05A69-52C5-43DC-95C9-232BBA1C5E23}"/>
                  </a:ext>
                </a:extLst>
              </p:cNvPr>
              <p:cNvSpPr txBox="1">
                <a:spLocks noRot="1" noChangeAspect="1" noMove="1" noResize="1" noEditPoints="1" noAdjustHandles="1" noChangeArrowheads="1" noChangeShapeType="1" noTextEdit="1"/>
              </p:cNvSpPr>
              <p:nvPr/>
            </p:nvSpPr>
            <p:spPr>
              <a:xfrm>
                <a:off x="9823159" y="3840659"/>
                <a:ext cx="715161" cy="468975"/>
              </a:xfrm>
              <a:prstGeom prst="rect">
                <a:avLst/>
              </a:prstGeom>
              <a:blipFill>
                <a:blip r:embed="rId11"/>
                <a:stretch>
                  <a:fillRect/>
                </a:stretch>
              </a:blipFill>
            </p:spPr>
            <p:txBody>
              <a:bodyPr/>
              <a:lstStyle/>
              <a:p>
                <a:r>
                  <a:rPr lang="zh-CN" altLang="en-US">
                    <a:noFill/>
                  </a:rPr>
                  <a:t> </a:t>
                </a:r>
              </a:p>
            </p:txBody>
          </p:sp>
        </mc:Fallback>
      </mc:AlternateContent>
      <p:sp>
        <p:nvSpPr>
          <p:cNvPr id="98" name="矩形 97">
            <a:extLst>
              <a:ext uri="{FF2B5EF4-FFF2-40B4-BE49-F238E27FC236}">
                <a16:creationId xmlns:a16="http://schemas.microsoft.com/office/drawing/2014/main" id="{DC861C16-F529-4148-A79C-2788F9CA4E83}"/>
              </a:ext>
            </a:extLst>
          </p:cNvPr>
          <p:cNvSpPr/>
          <p:nvPr/>
        </p:nvSpPr>
        <p:spPr>
          <a:xfrm>
            <a:off x="9442539" y="3803115"/>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99" name="文字方塊 98">
                <a:extLst>
                  <a:ext uri="{FF2B5EF4-FFF2-40B4-BE49-F238E27FC236}">
                    <a16:creationId xmlns:a16="http://schemas.microsoft.com/office/drawing/2014/main" id="{0843BFA9-51E7-41DF-8430-AF5CF51EF49C}"/>
                  </a:ext>
                </a:extLst>
              </p:cNvPr>
              <p:cNvSpPr txBox="1"/>
              <p:nvPr/>
            </p:nvSpPr>
            <p:spPr>
              <a:xfrm>
                <a:off x="9261055" y="3850933"/>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99" name="文字方塊 98">
                <a:extLst>
                  <a:ext uri="{FF2B5EF4-FFF2-40B4-BE49-F238E27FC236}">
                    <a16:creationId xmlns:a16="http://schemas.microsoft.com/office/drawing/2014/main" id="{0843BFA9-51E7-41DF-8430-AF5CF51EF49C}"/>
                  </a:ext>
                </a:extLst>
              </p:cNvPr>
              <p:cNvSpPr txBox="1">
                <a:spLocks noRot="1" noChangeAspect="1" noMove="1" noResize="1" noEditPoints="1" noAdjustHandles="1" noChangeArrowheads="1" noChangeShapeType="1" noTextEdit="1"/>
              </p:cNvSpPr>
              <p:nvPr/>
            </p:nvSpPr>
            <p:spPr>
              <a:xfrm>
                <a:off x="9261055" y="3850933"/>
                <a:ext cx="715161" cy="468975"/>
              </a:xfrm>
              <a:prstGeom prst="rect">
                <a:avLst/>
              </a:prstGeom>
              <a:blipFill>
                <a:blip r:embed="rId12"/>
                <a:stretch>
                  <a:fillRect/>
                </a:stretch>
              </a:blipFill>
            </p:spPr>
            <p:txBody>
              <a:bodyPr/>
              <a:lstStyle/>
              <a:p>
                <a:r>
                  <a:rPr lang="zh-CN" altLang="en-US">
                    <a:noFill/>
                  </a:rPr>
                  <a:t> </a:t>
                </a:r>
              </a:p>
            </p:txBody>
          </p:sp>
        </mc:Fallback>
      </mc:AlternateContent>
      <p:cxnSp>
        <p:nvCxnSpPr>
          <p:cNvPr id="102" name="直線單箭頭接點 101">
            <a:extLst>
              <a:ext uri="{FF2B5EF4-FFF2-40B4-BE49-F238E27FC236}">
                <a16:creationId xmlns:a16="http://schemas.microsoft.com/office/drawing/2014/main" id="{A48E0C3E-FBB9-4B40-9F64-3B9FE0831CEE}"/>
              </a:ext>
            </a:extLst>
          </p:cNvPr>
          <p:cNvCxnSpPr>
            <a:cxnSpLocks/>
          </p:cNvCxnSpPr>
          <p:nvPr/>
        </p:nvCxnSpPr>
        <p:spPr>
          <a:xfrm flipV="1">
            <a:off x="9595127" y="4347062"/>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a:extLst>
              <a:ext uri="{FF2B5EF4-FFF2-40B4-BE49-F238E27FC236}">
                <a16:creationId xmlns:a16="http://schemas.microsoft.com/office/drawing/2014/main" id="{A0DFA8C1-6BC0-4E93-840C-B93FE76B7B30}"/>
              </a:ext>
            </a:extLst>
          </p:cNvPr>
          <p:cNvCxnSpPr>
            <a:cxnSpLocks/>
          </p:cNvCxnSpPr>
          <p:nvPr/>
        </p:nvCxnSpPr>
        <p:spPr>
          <a:xfrm>
            <a:off x="9595127" y="4626901"/>
            <a:ext cx="563790"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直線單箭頭接點 104">
            <a:extLst>
              <a:ext uri="{FF2B5EF4-FFF2-40B4-BE49-F238E27FC236}">
                <a16:creationId xmlns:a16="http://schemas.microsoft.com/office/drawing/2014/main" id="{EA04529C-051D-4BCF-9694-8B87968EE1DD}"/>
              </a:ext>
            </a:extLst>
          </p:cNvPr>
          <p:cNvCxnSpPr>
            <a:cxnSpLocks/>
          </p:cNvCxnSpPr>
          <p:nvPr/>
        </p:nvCxnSpPr>
        <p:spPr>
          <a:xfrm flipV="1">
            <a:off x="10158917" y="4345052"/>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8" name="橢圓 7">
            <a:extLst>
              <a:ext uri="{FF2B5EF4-FFF2-40B4-BE49-F238E27FC236}">
                <a16:creationId xmlns:a16="http://schemas.microsoft.com/office/drawing/2014/main" id="{2B63B28E-5961-42CF-9F0E-AE1EDB4CAA45}"/>
              </a:ext>
            </a:extLst>
          </p:cNvPr>
          <p:cNvSpPr/>
          <p:nvPr/>
        </p:nvSpPr>
        <p:spPr>
          <a:xfrm>
            <a:off x="2466678" y="2607695"/>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08" name="橢圓 107">
            <a:extLst>
              <a:ext uri="{FF2B5EF4-FFF2-40B4-BE49-F238E27FC236}">
                <a16:creationId xmlns:a16="http://schemas.microsoft.com/office/drawing/2014/main" id="{70A0BD40-7E9D-4417-8B9D-E9E96059A1BD}"/>
              </a:ext>
            </a:extLst>
          </p:cNvPr>
          <p:cNvSpPr/>
          <p:nvPr/>
        </p:nvSpPr>
        <p:spPr>
          <a:xfrm>
            <a:off x="4764355" y="2616162"/>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1" name="橢圓 110">
            <a:extLst>
              <a:ext uri="{FF2B5EF4-FFF2-40B4-BE49-F238E27FC236}">
                <a16:creationId xmlns:a16="http://schemas.microsoft.com/office/drawing/2014/main" id="{A0599288-5924-402D-AC13-D20F6250F251}"/>
              </a:ext>
            </a:extLst>
          </p:cNvPr>
          <p:cNvSpPr/>
          <p:nvPr/>
        </p:nvSpPr>
        <p:spPr>
          <a:xfrm>
            <a:off x="6969764" y="2625020"/>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4" name="橢圓 113">
            <a:extLst>
              <a:ext uri="{FF2B5EF4-FFF2-40B4-BE49-F238E27FC236}">
                <a16:creationId xmlns:a16="http://schemas.microsoft.com/office/drawing/2014/main" id="{FAD1A2A2-F846-4C3C-9CE8-45F29DF35A42}"/>
              </a:ext>
            </a:extLst>
          </p:cNvPr>
          <p:cNvSpPr/>
          <p:nvPr/>
        </p:nvSpPr>
        <p:spPr>
          <a:xfrm>
            <a:off x="9220724" y="2650421"/>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15" name="直線單箭頭接點 114">
            <a:extLst>
              <a:ext uri="{FF2B5EF4-FFF2-40B4-BE49-F238E27FC236}">
                <a16:creationId xmlns:a16="http://schemas.microsoft.com/office/drawing/2014/main" id="{7C94D2AE-7C6E-42A4-B09E-1157D290EE1A}"/>
              </a:ext>
            </a:extLst>
          </p:cNvPr>
          <p:cNvCxnSpPr>
            <a:cxnSpLocks/>
            <a:stCxn id="78" idx="0"/>
            <a:endCxn id="114" idx="4"/>
          </p:cNvCxnSpPr>
          <p:nvPr/>
        </p:nvCxnSpPr>
        <p:spPr>
          <a:xfrm flipV="1">
            <a:off x="4527616" y="2830421"/>
            <a:ext cx="4783108" cy="9485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a:extLst>
              <a:ext uri="{FF2B5EF4-FFF2-40B4-BE49-F238E27FC236}">
                <a16:creationId xmlns:a16="http://schemas.microsoft.com/office/drawing/2014/main" id="{4CEEB10A-2B57-4511-AC66-10A8B2323D1C}"/>
              </a:ext>
            </a:extLst>
          </p:cNvPr>
          <p:cNvCxnSpPr>
            <a:cxnSpLocks/>
            <a:stCxn id="78" idx="0"/>
            <a:endCxn id="111" idx="4"/>
          </p:cNvCxnSpPr>
          <p:nvPr/>
        </p:nvCxnSpPr>
        <p:spPr>
          <a:xfrm flipV="1">
            <a:off x="4527616" y="2805021"/>
            <a:ext cx="2532148" cy="97391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a:extLst>
              <a:ext uri="{FF2B5EF4-FFF2-40B4-BE49-F238E27FC236}">
                <a16:creationId xmlns:a16="http://schemas.microsoft.com/office/drawing/2014/main" id="{23D060E9-A98D-4336-9C5B-660E70E94A70}"/>
              </a:ext>
            </a:extLst>
          </p:cNvPr>
          <p:cNvCxnSpPr>
            <a:cxnSpLocks/>
            <a:stCxn id="78" idx="0"/>
            <a:endCxn id="108" idx="4"/>
          </p:cNvCxnSpPr>
          <p:nvPr/>
        </p:nvCxnSpPr>
        <p:spPr>
          <a:xfrm flipV="1">
            <a:off x="4527617" y="2796163"/>
            <a:ext cx="326739" cy="9827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a:extLst>
              <a:ext uri="{FF2B5EF4-FFF2-40B4-BE49-F238E27FC236}">
                <a16:creationId xmlns:a16="http://schemas.microsoft.com/office/drawing/2014/main" id="{7A7098CD-5A03-4E41-B494-B52BC2F074ED}"/>
              </a:ext>
            </a:extLst>
          </p:cNvPr>
          <p:cNvCxnSpPr>
            <a:cxnSpLocks/>
            <a:endCxn id="8" idx="4"/>
          </p:cNvCxnSpPr>
          <p:nvPr/>
        </p:nvCxnSpPr>
        <p:spPr>
          <a:xfrm flipH="1" flipV="1">
            <a:off x="2556678" y="2787695"/>
            <a:ext cx="248650" cy="9225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2" name="文字方塊 131">
                <a:extLst>
                  <a:ext uri="{FF2B5EF4-FFF2-40B4-BE49-F238E27FC236}">
                    <a16:creationId xmlns:a16="http://schemas.microsoft.com/office/drawing/2014/main" id="{0716B576-9B54-409B-BDA7-861A7A2A430A}"/>
                  </a:ext>
                </a:extLst>
              </p:cNvPr>
              <p:cNvSpPr txBox="1"/>
              <p:nvPr/>
            </p:nvSpPr>
            <p:spPr>
              <a:xfrm>
                <a:off x="2390594" y="2189235"/>
                <a:ext cx="572208" cy="391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2,1</m:t>
                          </m:r>
                        </m:sub>
                        <m:sup>
                          <m:r>
                            <a:rPr lang="en-US" altLang="zh-TW" sz="2400" i="1">
                              <a:latin typeface="Cambria Math" panose="02040503050406030204" pitchFamily="18" charset="0"/>
                            </a:rPr>
                            <m:t>′</m:t>
                          </m:r>
                        </m:sup>
                      </m:sSubSup>
                    </m:oMath>
                  </m:oMathPara>
                </a14:m>
                <a:endParaRPr lang="zh-TW" altLang="en-US" sz="2400" dirty="0"/>
              </a:p>
            </p:txBody>
          </p:sp>
        </mc:Choice>
        <mc:Fallback xmlns="">
          <p:sp>
            <p:nvSpPr>
              <p:cNvPr id="132" name="文字方塊 131">
                <a:extLst>
                  <a:ext uri="{FF2B5EF4-FFF2-40B4-BE49-F238E27FC236}">
                    <a16:creationId xmlns:a16="http://schemas.microsoft.com/office/drawing/2014/main" id="{0716B576-9B54-409B-BDA7-861A7A2A430A}"/>
                  </a:ext>
                </a:extLst>
              </p:cNvPr>
              <p:cNvSpPr txBox="1">
                <a:spLocks noRot="1" noChangeAspect="1" noMove="1" noResize="1" noEditPoints="1" noAdjustHandles="1" noChangeArrowheads="1" noChangeShapeType="1" noTextEdit="1"/>
              </p:cNvSpPr>
              <p:nvPr/>
            </p:nvSpPr>
            <p:spPr>
              <a:xfrm>
                <a:off x="2390594" y="2189235"/>
                <a:ext cx="572208" cy="391389"/>
              </a:xfrm>
              <a:prstGeom prst="rect">
                <a:avLst/>
              </a:prstGeom>
              <a:blipFill>
                <a:blip r:embed="rId13"/>
                <a:stretch>
                  <a:fillRect l="-6522" r="-4348" b="-93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4" name="文字方塊 133">
                <a:extLst>
                  <a:ext uri="{FF2B5EF4-FFF2-40B4-BE49-F238E27FC236}">
                    <a16:creationId xmlns:a16="http://schemas.microsoft.com/office/drawing/2014/main" id="{B362D09D-27F2-40E3-A28F-35BFE4FE1A91}"/>
                  </a:ext>
                </a:extLst>
              </p:cNvPr>
              <p:cNvSpPr txBox="1"/>
              <p:nvPr/>
            </p:nvSpPr>
            <p:spPr>
              <a:xfrm>
                <a:off x="4663192" y="2189235"/>
                <a:ext cx="572208" cy="391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2,2</m:t>
                          </m:r>
                        </m:sub>
                        <m:sup>
                          <m:r>
                            <a:rPr lang="en-US" altLang="zh-TW" sz="2400" i="1">
                              <a:latin typeface="Cambria Math" panose="02040503050406030204" pitchFamily="18" charset="0"/>
                            </a:rPr>
                            <m:t>′</m:t>
                          </m:r>
                        </m:sup>
                      </m:sSubSup>
                    </m:oMath>
                  </m:oMathPara>
                </a14:m>
                <a:endParaRPr lang="zh-TW" altLang="en-US" sz="2400" dirty="0"/>
              </a:p>
            </p:txBody>
          </p:sp>
        </mc:Choice>
        <mc:Fallback xmlns="">
          <p:sp>
            <p:nvSpPr>
              <p:cNvPr id="134" name="文字方塊 133">
                <a:extLst>
                  <a:ext uri="{FF2B5EF4-FFF2-40B4-BE49-F238E27FC236}">
                    <a16:creationId xmlns:a16="http://schemas.microsoft.com/office/drawing/2014/main" id="{B362D09D-27F2-40E3-A28F-35BFE4FE1A91}"/>
                  </a:ext>
                </a:extLst>
              </p:cNvPr>
              <p:cNvSpPr txBox="1">
                <a:spLocks noRot="1" noChangeAspect="1" noMove="1" noResize="1" noEditPoints="1" noAdjustHandles="1" noChangeArrowheads="1" noChangeShapeType="1" noTextEdit="1"/>
              </p:cNvSpPr>
              <p:nvPr/>
            </p:nvSpPr>
            <p:spPr>
              <a:xfrm>
                <a:off x="4663192" y="2189235"/>
                <a:ext cx="572208" cy="391389"/>
              </a:xfrm>
              <a:prstGeom prst="rect">
                <a:avLst/>
              </a:prstGeom>
              <a:blipFill>
                <a:blip r:embed="rId14"/>
                <a:stretch>
                  <a:fillRect l="-6522" r="-4348" b="-93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8" name="文字方塊 137">
                <a:extLst>
                  <a:ext uri="{FF2B5EF4-FFF2-40B4-BE49-F238E27FC236}">
                    <a16:creationId xmlns:a16="http://schemas.microsoft.com/office/drawing/2014/main" id="{59DD0272-3037-403E-AAF4-217D07B930F3}"/>
                  </a:ext>
                </a:extLst>
              </p:cNvPr>
              <p:cNvSpPr txBox="1"/>
              <p:nvPr/>
            </p:nvSpPr>
            <p:spPr>
              <a:xfrm>
                <a:off x="6814390" y="2189235"/>
                <a:ext cx="572208" cy="391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2,3</m:t>
                          </m:r>
                        </m:sub>
                        <m:sup>
                          <m:r>
                            <a:rPr lang="en-US" altLang="zh-TW" sz="2400" i="1">
                              <a:latin typeface="Cambria Math" panose="02040503050406030204" pitchFamily="18" charset="0"/>
                            </a:rPr>
                            <m:t>′</m:t>
                          </m:r>
                        </m:sup>
                      </m:sSubSup>
                    </m:oMath>
                  </m:oMathPara>
                </a14:m>
                <a:endParaRPr lang="zh-TW" altLang="en-US" sz="2400" dirty="0"/>
              </a:p>
            </p:txBody>
          </p:sp>
        </mc:Choice>
        <mc:Fallback xmlns="">
          <p:sp>
            <p:nvSpPr>
              <p:cNvPr id="138" name="文字方塊 137">
                <a:extLst>
                  <a:ext uri="{FF2B5EF4-FFF2-40B4-BE49-F238E27FC236}">
                    <a16:creationId xmlns:a16="http://schemas.microsoft.com/office/drawing/2014/main" id="{59DD0272-3037-403E-AAF4-217D07B930F3}"/>
                  </a:ext>
                </a:extLst>
              </p:cNvPr>
              <p:cNvSpPr txBox="1">
                <a:spLocks noRot="1" noChangeAspect="1" noMove="1" noResize="1" noEditPoints="1" noAdjustHandles="1" noChangeArrowheads="1" noChangeShapeType="1" noTextEdit="1"/>
              </p:cNvSpPr>
              <p:nvPr/>
            </p:nvSpPr>
            <p:spPr>
              <a:xfrm>
                <a:off x="6814390" y="2189235"/>
                <a:ext cx="572208" cy="391389"/>
              </a:xfrm>
              <a:prstGeom prst="rect">
                <a:avLst/>
              </a:prstGeom>
              <a:blipFill>
                <a:blip r:embed="rId15"/>
                <a:stretch>
                  <a:fillRect l="-6522" r="-4348" b="-93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9" name="文字方塊 138">
                <a:extLst>
                  <a:ext uri="{FF2B5EF4-FFF2-40B4-BE49-F238E27FC236}">
                    <a16:creationId xmlns:a16="http://schemas.microsoft.com/office/drawing/2014/main" id="{AD81E8AF-4B00-44BA-AEC8-CD4A12EF42F4}"/>
                  </a:ext>
                </a:extLst>
              </p:cNvPr>
              <p:cNvSpPr txBox="1"/>
              <p:nvPr/>
            </p:nvSpPr>
            <p:spPr>
              <a:xfrm>
                <a:off x="9170255" y="2205458"/>
                <a:ext cx="572208" cy="391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2,4</m:t>
                          </m:r>
                        </m:sub>
                        <m:sup>
                          <m:r>
                            <a:rPr lang="en-US" altLang="zh-TW" sz="2400" i="1">
                              <a:latin typeface="Cambria Math" panose="02040503050406030204" pitchFamily="18" charset="0"/>
                            </a:rPr>
                            <m:t>′</m:t>
                          </m:r>
                        </m:sup>
                      </m:sSubSup>
                    </m:oMath>
                  </m:oMathPara>
                </a14:m>
                <a:endParaRPr lang="zh-TW" altLang="en-US" sz="2400" dirty="0"/>
              </a:p>
            </p:txBody>
          </p:sp>
        </mc:Choice>
        <mc:Fallback xmlns="">
          <p:sp>
            <p:nvSpPr>
              <p:cNvPr id="139" name="文字方塊 138">
                <a:extLst>
                  <a:ext uri="{FF2B5EF4-FFF2-40B4-BE49-F238E27FC236}">
                    <a16:creationId xmlns:a16="http://schemas.microsoft.com/office/drawing/2014/main" id="{AD81E8AF-4B00-44BA-AEC8-CD4A12EF42F4}"/>
                  </a:ext>
                </a:extLst>
              </p:cNvPr>
              <p:cNvSpPr txBox="1">
                <a:spLocks noRot="1" noChangeAspect="1" noMove="1" noResize="1" noEditPoints="1" noAdjustHandles="1" noChangeArrowheads="1" noChangeShapeType="1" noTextEdit="1"/>
              </p:cNvSpPr>
              <p:nvPr/>
            </p:nvSpPr>
            <p:spPr>
              <a:xfrm>
                <a:off x="9170255" y="2205458"/>
                <a:ext cx="572208" cy="391389"/>
              </a:xfrm>
              <a:prstGeom prst="rect">
                <a:avLst/>
              </a:prstGeom>
              <a:blipFill>
                <a:blip r:embed="rId16"/>
                <a:stretch>
                  <a:fillRect l="-4255" r="-2128" b="-9375"/>
                </a:stretch>
              </a:blipFill>
            </p:spPr>
            <p:txBody>
              <a:bodyPr/>
              <a:lstStyle/>
              <a:p>
                <a:r>
                  <a:rPr lang="zh-CN" altLang="en-US">
                    <a:noFill/>
                  </a:rPr>
                  <a:t> </a:t>
                </a:r>
              </a:p>
            </p:txBody>
          </p:sp>
        </mc:Fallback>
      </mc:AlternateContent>
      <p:grpSp>
        <p:nvGrpSpPr>
          <p:cNvPr id="2" name="群組 1">
            <a:extLst>
              <a:ext uri="{FF2B5EF4-FFF2-40B4-BE49-F238E27FC236}">
                <a16:creationId xmlns:a16="http://schemas.microsoft.com/office/drawing/2014/main" id="{822E1E52-6322-40C4-865F-889D703F6C18}"/>
              </a:ext>
            </a:extLst>
          </p:cNvPr>
          <p:cNvGrpSpPr/>
          <p:nvPr/>
        </p:nvGrpSpPr>
        <p:grpSpPr>
          <a:xfrm>
            <a:off x="4749912" y="1277297"/>
            <a:ext cx="715161" cy="605813"/>
            <a:chOff x="635402" y="1337615"/>
            <a:chExt cx="715161" cy="605813"/>
          </a:xfrm>
        </p:grpSpPr>
        <p:sp>
          <p:nvSpPr>
            <p:cNvPr id="116" name="矩形 115">
              <a:extLst>
                <a:ext uri="{FF2B5EF4-FFF2-40B4-BE49-F238E27FC236}">
                  <a16:creationId xmlns:a16="http://schemas.microsoft.com/office/drawing/2014/main" id="{84B7A62B-F323-4C8E-B9FE-589F0D902A23}"/>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17" name="文字方塊 116">
                  <a:extLst>
                    <a:ext uri="{FF2B5EF4-FFF2-40B4-BE49-F238E27FC236}">
                      <a16:creationId xmlns:a16="http://schemas.microsoft.com/office/drawing/2014/main" id="{07CEA81A-83E9-4CB4-8A43-D4602BF7C715}"/>
                    </a:ext>
                  </a:extLst>
                </p:cNvPr>
                <p:cNvSpPr txBox="1"/>
                <p:nvPr/>
              </p:nvSpPr>
              <p:spPr>
                <a:xfrm>
                  <a:off x="635402" y="1417137"/>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117" name="文字方塊 116">
                  <a:extLst>
                    <a:ext uri="{FF2B5EF4-FFF2-40B4-BE49-F238E27FC236}">
                      <a16:creationId xmlns:a16="http://schemas.microsoft.com/office/drawing/2014/main" id="{07CEA81A-83E9-4CB4-8A43-D4602BF7C715}"/>
                    </a:ext>
                  </a:extLst>
                </p:cNvPr>
                <p:cNvSpPr txBox="1">
                  <a:spLocks noRot="1" noChangeAspect="1" noMove="1" noResize="1" noEditPoints="1" noAdjustHandles="1" noChangeArrowheads="1" noChangeShapeType="1" noTextEdit="1"/>
                </p:cNvSpPr>
                <p:nvPr/>
              </p:nvSpPr>
              <p:spPr>
                <a:xfrm>
                  <a:off x="635402" y="1417137"/>
                  <a:ext cx="715161" cy="470000"/>
                </a:xfrm>
                <a:prstGeom prst="rect">
                  <a:avLst/>
                </a:prstGeom>
                <a:blipFill>
                  <a:blip r:embed="rId23"/>
                  <a:stretch>
                    <a:fillRect/>
                  </a:stretch>
                </a:blipFill>
              </p:spPr>
              <p:txBody>
                <a:bodyPr/>
                <a:lstStyle/>
                <a:p>
                  <a:r>
                    <a:rPr lang="zh-TW" altLang="en-US">
                      <a:noFill/>
                    </a:rPr>
                    <a:t> </a:t>
                  </a:r>
                </a:p>
              </p:txBody>
            </p:sp>
          </mc:Fallback>
        </mc:AlternateContent>
      </p:grpSp>
      <p:cxnSp>
        <p:nvCxnSpPr>
          <p:cNvPr id="118" name="直線單箭頭接點 117">
            <a:extLst>
              <a:ext uri="{FF2B5EF4-FFF2-40B4-BE49-F238E27FC236}">
                <a16:creationId xmlns:a16="http://schemas.microsoft.com/office/drawing/2014/main" id="{357D3157-4442-4D16-BBF1-F5CDF45475F6}"/>
              </a:ext>
            </a:extLst>
          </p:cNvPr>
          <p:cNvCxnSpPr>
            <a:cxnSpLocks/>
            <a:endCxn id="11" idx="2"/>
          </p:cNvCxnSpPr>
          <p:nvPr/>
        </p:nvCxnSpPr>
        <p:spPr>
          <a:xfrm flipH="1" flipV="1">
            <a:off x="3384830" y="2877457"/>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7" name="群組 26">
            <a:extLst>
              <a:ext uri="{FF2B5EF4-FFF2-40B4-BE49-F238E27FC236}">
                <a16:creationId xmlns:a16="http://schemas.microsoft.com/office/drawing/2014/main" id="{16664FD2-DC5D-491D-9571-F768D0B58EAA}"/>
              </a:ext>
            </a:extLst>
          </p:cNvPr>
          <p:cNvGrpSpPr/>
          <p:nvPr/>
        </p:nvGrpSpPr>
        <p:grpSpPr>
          <a:xfrm>
            <a:off x="3235639" y="2567445"/>
            <a:ext cx="298383" cy="310013"/>
            <a:chOff x="-105878" y="1740168"/>
            <a:chExt cx="461666" cy="461665"/>
          </a:xfrm>
        </p:grpSpPr>
        <p:sp>
          <p:nvSpPr>
            <p:cNvPr id="11" name="矩形 10">
              <a:extLst>
                <a:ext uri="{FF2B5EF4-FFF2-40B4-BE49-F238E27FC236}">
                  <a16:creationId xmlns:a16="http://schemas.microsoft.com/office/drawing/2014/main" id="{658F9F33-67F5-4DFF-A7F8-5B3B85F7D945}"/>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24" name="群組 23">
              <a:extLst>
                <a:ext uri="{FF2B5EF4-FFF2-40B4-BE49-F238E27FC236}">
                  <a16:creationId xmlns:a16="http://schemas.microsoft.com/office/drawing/2014/main" id="{1723408B-8855-4FD7-92AA-70A9151F941A}"/>
                </a:ext>
              </a:extLst>
            </p:cNvPr>
            <p:cNvGrpSpPr/>
            <p:nvPr/>
          </p:nvGrpSpPr>
          <p:grpSpPr>
            <a:xfrm rot="21265833">
              <a:off x="-30571" y="1828628"/>
              <a:ext cx="317144" cy="302092"/>
              <a:chOff x="-43095" y="1828685"/>
              <a:chExt cx="317144" cy="302092"/>
            </a:xfrm>
          </p:grpSpPr>
          <p:cxnSp>
            <p:nvCxnSpPr>
              <p:cNvPr id="23" name="直線接點 22">
                <a:extLst>
                  <a:ext uri="{FF2B5EF4-FFF2-40B4-BE49-F238E27FC236}">
                    <a16:creationId xmlns:a16="http://schemas.microsoft.com/office/drawing/2014/main" id="{C530E308-8CB2-4D73-8CA6-4976789A9EE5}"/>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線接點 118">
                <a:extLst>
                  <a:ext uri="{FF2B5EF4-FFF2-40B4-BE49-F238E27FC236}">
                    <a16:creationId xmlns:a16="http://schemas.microsoft.com/office/drawing/2014/main" id="{41D4FC8D-B1A0-4796-B313-93685356AACF}"/>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22" name="直線單箭頭接點 121">
            <a:extLst>
              <a:ext uri="{FF2B5EF4-FFF2-40B4-BE49-F238E27FC236}">
                <a16:creationId xmlns:a16="http://schemas.microsoft.com/office/drawing/2014/main" id="{49073DB5-C40B-47C6-8188-9B6B88C3C493}"/>
              </a:ext>
            </a:extLst>
          </p:cNvPr>
          <p:cNvCxnSpPr>
            <a:cxnSpLocks/>
            <a:endCxn id="129" idx="2"/>
          </p:cNvCxnSpPr>
          <p:nvPr/>
        </p:nvCxnSpPr>
        <p:spPr>
          <a:xfrm flipH="1" flipV="1">
            <a:off x="5647409" y="2885035"/>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28" name="群組 127">
            <a:extLst>
              <a:ext uri="{FF2B5EF4-FFF2-40B4-BE49-F238E27FC236}">
                <a16:creationId xmlns:a16="http://schemas.microsoft.com/office/drawing/2014/main" id="{E46476D0-2D4D-4D0C-9164-D0F4DB987C30}"/>
              </a:ext>
            </a:extLst>
          </p:cNvPr>
          <p:cNvGrpSpPr/>
          <p:nvPr/>
        </p:nvGrpSpPr>
        <p:grpSpPr>
          <a:xfrm>
            <a:off x="5498218" y="2575023"/>
            <a:ext cx="298383" cy="310013"/>
            <a:chOff x="-105878" y="1740168"/>
            <a:chExt cx="461666" cy="461665"/>
          </a:xfrm>
        </p:grpSpPr>
        <p:sp>
          <p:nvSpPr>
            <p:cNvPr id="129" name="矩形 128">
              <a:extLst>
                <a:ext uri="{FF2B5EF4-FFF2-40B4-BE49-F238E27FC236}">
                  <a16:creationId xmlns:a16="http://schemas.microsoft.com/office/drawing/2014/main" id="{4D523360-9B00-4082-A129-3A00C4AC0D8D}"/>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33" name="群組 132">
              <a:extLst>
                <a:ext uri="{FF2B5EF4-FFF2-40B4-BE49-F238E27FC236}">
                  <a16:creationId xmlns:a16="http://schemas.microsoft.com/office/drawing/2014/main" id="{7BC5A6D1-5A3C-4885-9BC9-F967B0BE5E5B}"/>
                </a:ext>
              </a:extLst>
            </p:cNvPr>
            <p:cNvGrpSpPr/>
            <p:nvPr/>
          </p:nvGrpSpPr>
          <p:grpSpPr>
            <a:xfrm rot="21265833">
              <a:off x="-30571" y="1828628"/>
              <a:ext cx="317144" cy="302092"/>
              <a:chOff x="-43095" y="1828685"/>
              <a:chExt cx="317144" cy="302092"/>
            </a:xfrm>
          </p:grpSpPr>
          <p:cxnSp>
            <p:nvCxnSpPr>
              <p:cNvPr id="135" name="直線接點 134">
                <a:extLst>
                  <a:ext uri="{FF2B5EF4-FFF2-40B4-BE49-F238E27FC236}">
                    <a16:creationId xmlns:a16="http://schemas.microsoft.com/office/drawing/2014/main" id="{84C4E85B-846A-4B61-A3AF-440A0B935F46}"/>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線接點 135">
                <a:extLst>
                  <a:ext uri="{FF2B5EF4-FFF2-40B4-BE49-F238E27FC236}">
                    <a16:creationId xmlns:a16="http://schemas.microsoft.com/office/drawing/2014/main" id="{F9760EEF-BD96-46DA-BAD1-B39AC24D7E7C}"/>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37" name="直線單箭頭接點 136">
            <a:extLst>
              <a:ext uri="{FF2B5EF4-FFF2-40B4-BE49-F238E27FC236}">
                <a16:creationId xmlns:a16="http://schemas.microsoft.com/office/drawing/2014/main" id="{A73A118A-482D-46EF-A2A3-64584D0FA143}"/>
              </a:ext>
            </a:extLst>
          </p:cNvPr>
          <p:cNvCxnSpPr>
            <a:cxnSpLocks/>
            <a:endCxn id="146" idx="2"/>
          </p:cNvCxnSpPr>
          <p:nvPr/>
        </p:nvCxnSpPr>
        <p:spPr>
          <a:xfrm flipH="1" flipV="1">
            <a:off x="7908832" y="2901025"/>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45" name="群組 144">
            <a:extLst>
              <a:ext uri="{FF2B5EF4-FFF2-40B4-BE49-F238E27FC236}">
                <a16:creationId xmlns:a16="http://schemas.microsoft.com/office/drawing/2014/main" id="{9C77DEC5-0F26-410D-825B-C341C8A267F5}"/>
              </a:ext>
            </a:extLst>
          </p:cNvPr>
          <p:cNvGrpSpPr/>
          <p:nvPr/>
        </p:nvGrpSpPr>
        <p:grpSpPr>
          <a:xfrm>
            <a:off x="7759641" y="2591013"/>
            <a:ext cx="298383" cy="310013"/>
            <a:chOff x="-105878" y="1740168"/>
            <a:chExt cx="461666" cy="461665"/>
          </a:xfrm>
        </p:grpSpPr>
        <p:sp>
          <p:nvSpPr>
            <p:cNvPr id="146" name="矩形 145">
              <a:extLst>
                <a:ext uri="{FF2B5EF4-FFF2-40B4-BE49-F238E27FC236}">
                  <a16:creationId xmlns:a16="http://schemas.microsoft.com/office/drawing/2014/main" id="{A91ECB5C-8C8F-44AB-9212-E83C91B8D313}"/>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47" name="群組 146">
              <a:extLst>
                <a:ext uri="{FF2B5EF4-FFF2-40B4-BE49-F238E27FC236}">
                  <a16:creationId xmlns:a16="http://schemas.microsoft.com/office/drawing/2014/main" id="{B28E44D4-DB12-476F-AA78-CF82C1B6E765}"/>
                </a:ext>
              </a:extLst>
            </p:cNvPr>
            <p:cNvGrpSpPr/>
            <p:nvPr/>
          </p:nvGrpSpPr>
          <p:grpSpPr>
            <a:xfrm rot="21265833">
              <a:off x="-30571" y="1828628"/>
              <a:ext cx="317144" cy="302092"/>
              <a:chOff x="-43095" y="1828685"/>
              <a:chExt cx="317144" cy="302092"/>
            </a:xfrm>
          </p:grpSpPr>
          <p:cxnSp>
            <p:nvCxnSpPr>
              <p:cNvPr id="148" name="直線接點 147">
                <a:extLst>
                  <a:ext uri="{FF2B5EF4-FFF2-40B4-BE49-F238E27FC236}">
                    <a16:creationId xmlns:a16="http://schemas.microsoft.com/office/drawing/2014/main" id="{30099532-DC94-4504-A320-6DFB36075246}"/>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接點 148">
                <a:extLst>
                  <a:ext uri="{FF2B5EF4-FFF2-40B4-BE49-F238E27FC236}">
                    <a16:creationId xmlns:a16="http://schemas.microsoft.com/office/drawing/2014/main" id="{25078CDD-5068-49EC-8C43-CEC03F4BB792}"/>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50" name="直線單箭頭接點 149">
            <a:extLst>
              <a:ext uri="{FF2B5EF4-FFF2-40B4-BE49-F238E27FC236}">
                <a16:creationId xmlns:a16="http://schemas.microsoft.com/office/drawing/2014/main" id="{8D23D601-BA50-4690-82F7-0D413B0C903C}"/>
              </a:ext>
            </a:extLst>
          </p:cNvPr>
          <p:cNvCxnSpPr>
            <a:cxnSpLocks/>
            <a:endCxn id="152" idx="2"/>
          </p:cNvCxnSpPr>
          <p:nvPr/>
        </p:nvCxnSpPr>
        <p:spPr>
          <a:xfrm flipH="1" flipV="1">
            <a:off x="10138932" y="2917708"/>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51" name="群組 150">
            <a:extLst>
              <a:ext uri="{FF2B5EF4-FFF2-40B4-BE49-F238E27FC236}">
                <a16:creationId xmlns:a16="http://schemas.microsoft.com/office/drawing/2014/main" id="{6D318239-F777-4625-885D-7F272B985ACB}"/>
              </a:ext>
            </a:extLst>
          </p:cNvPr>
          <p:cNvGrpSpPr/>
          <p:nvPr/>
        </p:nvGrpSpPr>
        <p:grpSpPr>
          <a:xfrm>
            <a:off x="9989741" y="2607696"/>
            <a:ext cx="298383" cy="310013"/>
            <a:chOff x="-105878" y="1740168"/>
            <a:chExt cx="461666" cy="461665"/>
          </a:xfrm>
        </p:grpSpPr>
        <p:sp>
          <p:nvSpPr>
            <p:cNvPr id="152" name="矩形 151">
              <a:extLst>
                <a:ext uri="{FF2B5EF4-FFF2-40B4-BE49-F238E27FC236}">
                  <a16:creationId xmlns:a16="http://schemas.microsoft.com/office/drawing/2014/main" id="{83A1F2E3-4FBE-42CF-977A-72658F3DDF29}"/>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53" name="群組 152">
              <a:extLst>
                <a:ext uri="{FF2B5EF4-FFF2-40B4-BE49-F238E27FC236}">
                  <a16:creationId xmlns:a16="http://schemas.microsoft.com/office/drawing/2014/main" id="{981588CB-96EB-4AF5-9425-6820C65140E1}"/>
                </a:ext>
              </a:extLst>
            </p:cNvPr>
            <p:cNvGrpSpPr/>
            <p:nvPr/>
          </p:nvGrpSpPr>
          <p:grpSpPr>
            <a:xfrm rot="21265833">
              <a:off x="-30571" y="1828628"/>
              <a:ext cx="317144" cy="302092"/>
              <a:chOff x="-43095" y="1828685"/>
              <a:chExt cx="317144" cy="302092"/>
            </a:xfrm>
          </p:grpSpPr>
          <p:cxnSp>
            <p:nvCxnSpPr>
              <p:cNvPr id="154" name="直線接點 153">
                <a:extLst>
                  <a:ext uri="{FF2B5EF4-FFF2-40B4-BE49-F238E27FC236}">
                    <a16:creationId xmlns:a16="http://schemas.microsoft.com/office/drawing/2014/main" id="{A04261EA-3D2C-4033-858A-3CDE36581A4D}"/>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接點 154">
                <a:extLst>
                  <a:ext uri="{FF2B5EF4-FFF2-40B4-BE49-F238E27FC236}">
                    <a16:creationId xmlns:a16="http://schemas.microsoft.com/office/drawing/2014/main" id="{C22F3E2D-7B28-41B4-B507-AF06EF3E9F83}"/>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56" name="直線單箭頭接點 155">
            <a:extLst>
              <a:ext uri="{FF2B5EF4-FFF2-40B4-BE49-F238E27FC236}">
                <a16:creationId xmlns:a16="http://schemas.microsoft.com/office/drawing/2014/main" id="{31E42FBD-9C26-4128-81B7-3B48EA6425F0}"/>
              </a:ext>
            </a:extLst>
          </p:cNvPr>
          <p:cNvCxnSpPr>
            <a:cxnSpLocks/>
          </p:cNvCxnSpPr>
          <p:nvPr/>
        </p:nvCxnSpPr>
        <p:spPr>
          <a:xfrm flipV="1">
            <a:off x="3393663" y="1601862"/>
            <a:ext cx="0" cy="944000"/>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7" name="直線單箭頭接點 156">
            <a:extLst>
              <a:ext uri="{FF2B5EF4-FFF2-40B4-BE49-F238E27FC236}">
                <a16:creationId xmlns:a16="http://schemas.microsoft.com/office/drawing/2014/main" id="{C8759FEA-AF97-40F4-B882-1A4E830B2A77}"/>
              </a:ext>
            </a:extLst>
          </p:cNvPr>
          <p:cNvCxnSpPr>
            <a:cxnSpLocks/>
          </p:cNvCxnSpPr>
          <p:nvPr/>
        </p:nvCxnSpPr>
        <p:spPr>
          <a:xfrm flipH="1" flipV="1">
            <a:off x="5647304" y="1598272"/>
            <a:ext cx="0" cy="987215"/>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8" name="直線單箭頭接點 157">
            <a:extLst>
              <a:ext uri="{FF2B5EF4-FFF2-40B4-BE49-F238E27FC236}">
                <a16:creationId xmlns:a16="http://schemas.microsoft.com/office/drawing/2014/main" id="{B7671D1C-647B-4D36-BACA-E62D35BD1457}"/>
              </a:ext>
            </a:extLst>
          </p:cNvPr>
          <p:cNvCxnSpPr>
            <a:cxnSpLocks/>
          </p:cNvCxnSpPr>
          <p:nvPr/>
        </p:nvCxnSpPr>
        <p:spPr>
          <a:xfrm flipH="1" flipV="1">
            <a:off x="7906507" y="1544949"/>
            <a:ext cx="0" cy="1036363"/>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直線單箭頭接點 158">
            <a:extLst>
              <a:ext uri="{FF2B5EF4-FFF2-40B4-BE49-F238E27FC236}">
                <a16:creationId xmlns:a16="http://schemas.microsoft.com/office/drawing/2014/main" id="{4CCFEBF4-9E75-4EEC-8B39-9660600E7733}"/>
              </a:ext>
            </a:extLst>
          </p:cNvPr>
          <p:cNvCxnSpPr>
            <a:cxnSpLocks/>
          </p:cNvCxnSpPr>
          <p:nvPr/>
        </p:nvCxnSpPr>
        <p:spPr>
          <a:xfrm flipH="1" flipV="1">
            <a:off x="10137577" y="1564946"/>
            <a:ext cx="0" cy="1053869"/>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0" name="直線單箭頭接點 159">
            <a:extLst>
              <a:ext uri="{FF2B5EF4-FFF2-40B4-BE49-F238E27FC236}">
                <a16:creationId xmlns:a16="http://schemas.microsoft.com/office/drawing/2014/main" id="{B8648A90-3DF4-4567-B112-D401D76DF68E}"/>
              </a:ext>
            </a:extLst>
          </p:cNvPr>
          <p:cNvCxnSpPr>
            <a:cxnSpLocks/>
            <a:endCxn id="11" idx="1"/>
          </p:cNvCxnSpPr>
          <p:nvPr/>
        </p:nvCxnSpPr>
        <p:spPr>
          <a:xfrm>
            <a:off x="2679002" y="2709688"/>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3D2D1344-4857-4737-A299-2F4C78C67A26}"/>
              </a:ext>
            </a:extLst>
          </p:cNvPr>
          <p:cNvCxnSpPr>
            <a:cxnSpLocks/>
          </p:cNvCxnSpPr>
          <p:nvPr/>
        </p:nvCxnSpPr>
        <p:spPr>
          <a:xfrm>
            <a:off x="4972692" y="2728030"/>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線單箭頭接點 161">
            <a:extLst>
              <a:ext uri="{FF2B5EF4-FFF2-40B4-BE49-F238E27FC236}">
                <a16:creationId xmlns:a16="http://schemas.microsoft.com/office/drawing/2014/main" id="{48523943-D74F-4447-A0DB-479CABB3F6D7}"/>
              </a:ext>
            </a:extLst>
          </p:cNvPr>
          <p:cNvCxnSpPr>
            <a:cxnSpLocks/>
          </p:cNvCxnSpPr>
          <p:nvPr/>
        </p:nvCxnSpPr>
        <p:spPr>
          <a:xfrm>
            <a:off x="7203004" y="2746018"/>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線單箭頭接點 162">
            <a:extLst>
              <a:ext uri="{FF2B5EF4-FFF2-40B4-BE49-F238E27FC236}">
                <a16:creationId xmlns:a16="http://schemas.microsoft.com/office/drawing/2014/main" id="{620AF92D-77A6-459D-B5E2-1408C5B14B58}"/>
              </a:ext>
            </a:extLst>
          </p:cNvPr>
          <p:cNvCxnSpPr>
            <a:cxnSpLocks/>
          </p:cNvCxnSpPr>
          <p:nvPr/>
        </p:nvCxnSpPr>
        <p:spPr>
          <a:xfrm>
            <a:off x="9407673" y="2762701"/>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直線單箭頭接點 163">
            <a:extLst>
              <a:ext uri="{FF2B5EF4-FFF2-40B4-BE49-F238E27FC236}">
                <a16:creationId xmlns:a16="http://schemas.microsoft.com/office/drawing/2014/main" id="{148BC753-1DAD-4C9A-A04E-F2813197DA58}"/>
              </a:ext>
            </a:extLst>
          </p:cNvPr>
          <p:cNvCxnSpPr>
            <a:cxnSpLocks/>
          </p:cNvCxnSpPr>
          <p:nvPr/>
        </p:nvCxnSpPr>
        <p:spPr>
          <a:xfrm flipH="1">
            <a:off x="5326339" y="1564945"/>
            <a:ext cx="33027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線單箭頭接點 139">
            <a:extLst>
              <a:ext uri="{FF2B5EF4-FFF2-40B4-BE49-F238E27FC236}">
                <a16:creationId xmlns:a16="http://schemas.microsoft.com/office/drawing/2014/main" id="{3D7CAA45-5381-499E-A008-FC5C2B7AE63A}"/>
              </a:ext>
            </a:extLst>
          </p:cNvPr>
          <p:cNvCxnSpPr>
            <a:cxnSpLocks/>
          </p:cNvCxnSpPr>
          <p:nvPr/>
        </p:nvCxnSpPr>
        <p:spPr>
          <a:xfrm>
            <a:off x="3385007" y="1564945"/>
            <a:ext cx="1384155"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6" name="矩形 125">
            <a:extLst>
              <a:ext uri="{FF2B5EF4-FFF2-40B4-BE49-F238E27FC236}">
                <a16:creationId xmlns:a16="http://schemas.microsoft.com/office/drawing/2014/main" id="{6C6F4AAC-A0AD-4D0F-9C75-DF586FBCCC4B}"/>
              </a:ext>
            </a:extLst>
          </p:cNvPr>
          <p:cNvSpPr/>
          <p:nvPr/>
        </p:nvSpPr>
        <p:spPr>
          <a:xfrm>
            <a:off x="4269406" y="3675871"/>
            <a:ext cx="515179" cy="77153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127" name="矩形 126">
            <a:extLst>
              <a:ext uri="{FF2B5EF4-FFF2-40B4-BE49-F238E27FC236}">
                <a16:creationId xmlns:a16="http://schemas.microsoft.com/office/drawing/2014/main" id="{75CC493B-CEFB-4888-BD9D-77C8E7746C86}"/>
              </a:ext>
            </a:extLst>
          </p:cNvPr>
          <p:cNvSpPr/>
          <p:nvPr/>
        </p:nvSpPr>
        <p:spPr>
          <a:xfrm>
            <a:off x="2590278" y="4874028"/>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130" name="矩形 129">
            <a:extLst>
              <a:ext uri="{FF2B5EF4-FFF2-40B4-BE49-F238E27FC236}">
                <a16:creationId xmlns:a16="http://schemas.microsoft.com/office/drawing/2014/main" id="{B9C2859B-D1D1-4427-B5D8-7A131F55D693}"/>
              </a:ext>
            </a:extLst>
          </p:cNvPr>
          <p:cNvSpPr/>
          <p:nvPr/>
        </p:nvSpPr>
        <p:spPr>
          <a:xfrm>
            <a:off x="4866070" y="487402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131" name="矩形 130">
            <a:extLst>
              <a:ext uri="{FF2B5EF4-FFF2-40B4-BE49-F238E27FC236}">
                <a16:creationId xmlns:a16="http://schemas.microsoft.com/office/drawing/2014/main" id="{BCF5632D-0BA1-4697-A723-07B4B4A4683D}"/>
              </a:ext>
            </a:extLst>
          </p:cNvPr>
          <p:cNvSpPr/>
          <p:nvPr/>
        </p:nvSpPr>
        <p:spPr>
          <a:xfrm>
            <a:off x="7098395" y="488889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165" name="矩形 164">
            <a:extLst>
              <a:ext uri="{FF2B5EF4-FFF2-40B4-BE49-F238E27FC236}">
                <a16:creationId xmlns:a16="http://schemas.microsoft.com/office/drawing/2014/main" id="{1CF47B10-3712-46DB-8B4A-C05BEF432670}"/>
              </a:ext>
            </a:extLst>
          </p:cNvPr>
          <p:cNvSpPr/>
          <p:nvPr/>
        </p:nvSpPr>
        <p:spPr>
          <a:xfrm>
            <a:off x="9349859" y="4905697"/>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66" name="文字方塊 165">
                <a:extLst>
                  <a:ext uri="{FF2B5EF4-FFF2-40B4-BE49-F238E27FC236}">
                    <a16:creationId xmlns:a16="http://schemas.microsoft.com/office/drawing/2014/main" id="{44E22F91-2D68-4355-8DF0-1B529C2FE7F0}"/>
                  </a:ext>
                </a:extLst>
              </p:cNvPr>
              <p:cNvSpPr txBox="1"/>
              <p:nvPr/>
            </p:nvSpPr>
            <p:spPr>
              <a:xfrm>
                <a:off x="9250841" y="4960971"/>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166" name="文字方塊 165">
                <a:extLst>
                  <a:ext uri="{FF2B5EF4-FFF2-40B4-BE49-F238E27FC236}">
                    <a16:creationId xmlns:a16="http://schemas.microsoft.com/office/drawing/2014/main" id="{44E22F91-2D68-4355-8DF0-1B529C2FE7F0}"/>
                  </a:ext>
                </a:extLst>
              </p:cNvPr>
              <p:cNvSpPr txBox="1">
                <a:spLocks noRot="1" noChangeAspect="1" noMove="1" noResize="1" noEditPoints="1" noAdjustHandles="1" noChangeArrowheads="1" noChangeShapeType="1" noTextEdit="1"/>
              </p:cNvSpPr>
              <p:nvPr/>
            </p:nvSpPr>
            <p:spPr>
              <a:xfrm>
                <a:off x="9250841" y="4960971"/>
                <a:ext cx="715161" cy="468975"/>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7" name="文字方塊 166">
                <a:extLst>
                  <a:ext uri="{FF2B5EF4-FFF2-40B4-BE49-F238E27FC236}">
                    <a16:creationId xmlns:a16="http://schemas.microsoft.com/office/drawing/2014/main" id="{10CFBEA3-28B3-459E-B48E-BA2664F9E8C8}"/>
                  </a:ext>
                </a:extLst>
              </p:cNvPr>
              <p:cNvSpPr txBox="1"/>
              <p:nvPr/>
            </p:nvSpPr>
            <p:spPr>
              <a:xfrm>
                <a:off x="7003167" y="4949897"/>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167" name="文字方塊 166">
                <a:extLst>
                  <a:ext uri="{FF2B5EF4-FFF2-40B4-BE49-F238E27FC236}">
                    <a16:creationId xmlns:a16="http://schemas.microsoft.com/office/drawing/2014/main" id="{10CFBEA3-28B3-459E-B48E-BA2664F9E8C8}"/>
                  </a:ext>
                </a:extLst>
              </p:cNvPr>
              <p:cNvSpPr txBox="1">
                <a:spLocks noRot="1" noChangeAspect="1" noMove="1" noResize="1" noEditPoints="1" noAdjustHandles="1" noChangeArrowheads="1" noChangeShapeType="1" noTextEdit="1"/>
              </p:cNvSpPr>
              <p:nvPr/>
            </p:nvSpPr>
            <p:spPr>
              <a:xfrm>
                <a:off x="7003167" y="4949897"/>
                <a:ext cx="715161" cy="470000"/>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8" name="文字方塊 167">
                <a:extLst>
                  <a:ext uri="{FF2B5EF4-FFF2-40B4-BE49-F238E27FC236}">
                    <a16:creationId xmlns:a16="http://schemas.microsoft.com/office/drawing/2014/main" id="{7BE535CA-7F7C-47E0-ACA2-583361972D8E}"/>
                  </a:ext>
                </a:extLst>
              </p:cNvPr>
              <p:cNvSpPr txBox="1"/>
              <p:nvPr/>
            </p:nvSpPr>
            <p:spPr>
              <a:xfrm>
                <a:off x="4790912" y="4949897"/>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168" name="文字方塊 167">
                <a:extLst>
                  <a:ext uri="{FF2B5EF4-FFF2-40B4-BE49-F238E27FC236}">
                    <a16:creationId xmlns:a16="http://schemas.microsoft.com/office/drawing/2014/main" id="{7BE535CA-7F7C-47E0-ACA2-583361972D8E}"/>
                  </a:ext>
                </a:extLst>
              </p:cNvPr>
              <p:cNvSpPr txBox="1">
                <a:spLocks noRot="1" noChangeAspect="1" noMove="1" noResize="1" noEditPoints="1" noAdjustHandles="1" noChangeArrowheads="1" noChangeShapeType="1" noTextEdit="1"/>
              </p:cNvSpPr>
              <p:nvPr/>
            </p:nvSpPr>
            <p:spPr>
              <a:xfrm>
                <a:off x="4790912" y="4949897"/>
                <a:ext cx="715161" cy="470000"/>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9" name="文字方塊 168">
                <a:extLst>
                  <a:ext uri="{FF2B5EF4-FFF2-40B4-BE49-F238E27FC236}">
                    <a16:creationId xmlns:a16="http://schemas.microsoft.com/office/drawing/2014/main" id="{4590A784-8370-4B90-A6FE-43A1C6E68D5F}"/>
                  </a:ext>
                </a:extLst>
              </p:cNvPr>
              <p:cNvSpPr txBox="1"/>
              <p:nvPr/>
            </p:nvSpPr>
            <p:spPr>
              <a:xfrm>
                <a:off x="2497804" y="4942431"/>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169" name="文字方塊 168">
                <a:extLst>
                  <a:ext uri="{FF2B5EF4-FFF2-40B4-BE49-F238E27FC236}">
                    <a16:creationId xmlns:a16="http://schemas.microsoft.com/office/drawing/2014/main" id="{4590A784-8370-4B90-A6FE-43A1C6E68D5F}"/>
                  </a:ext>
                </a:extLst>
              </p:cNvPr>
              <p:cNvSpPr txBox="1">
                <a:spLocks noRot="1" noChangeAspect="1" noMove="1" noResize="1" noEditPoints="1" noAdjustHandles="1" noChangeArrowheads="1" noChangeShapeType="1" noTextEdit="1"/>
              </p:cNvSpPr>
              <p:nvPr/>
            </p:nvSpPr>
            <p:spPr>
              <a:xfrm>
                <a:off x="2497804" y="4942431"/>
                <a:ext cx="715161" cy="470000"/>
              </a:xfrm>
              <a:prstGeom prst="rect">
                <a:avLst/>
              </a:prstGeom>
              <a:blipFill>
                <a:blip r:embed="rId27"/>
                <a:stretch>
                  <a:fillRect/>
                </a:stretch>
              </a:blipFill>
            </p:spPr>
            <p:txBody>
              <a:bodyPr/>
              <a:lstStyle/>
              <a:p>
                <a:r>
                  <a:rPr lang="zh-CN" altLang="en-US">
                    <a:noFill/>
                  </a:rPr>
                  <a:t> </a:t>
                </a:r>
              </a:p>
            </p:txBody>
          </p:sp>
        </mc:Fallback>
      </mc:AlternateContent>
      <p:grpSp>
        <p:nvGrpSpPr>
          <p:cNvPr id="5" name="群組 4">
            <a:extLst>
              <a:ext uri="{FF2B5EF4-FFF2-40B4-BE49-F238E27FC236}">
                <a16:creationId xmlns:a16="http://schemas.microsoft.com/office/drawing/2014/main" id="{478011E2-E8E3-44DF-9D24-096D7200C6D1}"/>
              </a:ext>
            </a:extLst>
          </p:cNvPr>
          <p:cNvGrpSpPr/>
          <p:nvPr/>
        </p:nvGrpSpPr>
        <p:grpSpPr>
          <a:xfrm>
            <a:off x="8698952" y="3803115"/>
            <a:ext cx="877889" cy="823786"/>
            <a:chOff x="7174951" y="3803115"/>
            <a:chExt cx="877889" cy="823786"/>
          </a:xfrm>
        </p:grpSpPr>
        <p:sp>
          <p:nvSpPr>
            <p:cNvPr id="100" name="矩形 99">
              <a:extLst>
                <a:ext uri="{FF2B5EF4-FFF2-40B4-BE49-F238E27FC236}">
                  <a16:creationId xmlns:a16="http://schemas.microsoft.com/office/drawing/2014/main" id="{08AF0850-D239-40B4-968D-5DF3E3EDA8B4}"/>
                </a:ext>
              </a:extLst>
            </p:cNvPr>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01" name="文字方塊 100">
                  <a:extLst>
                    <a:ext uri="{FF2B5EF4-FFF2-40B4-BE49-F238E27FC236}">
                      <a16:creationId xmlns:a16="http://schemas.microsoft.com/office/drawing/2014/main" id="{47F583DF-037D-4FA1-AF0F-1001093CAC78}"/>
                    </a:ext>
                  </a:extLst>
                </p:cNvPr>
                <p:cNvSpPr txBox="1"/>
                <p:nvPr/>
              </p:nvSpPr>
              <p:spPr>
                <a:xfrm>
                  <a:off x="7174951" y="3850932"/>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101" name="文字方塊 100">
                  <a:extLst>
                    <a:ext uri="{FF2B5EF4-FFF2-40B4-BE49-F238E27FC236}">
                      <a16:creationId xmlns:a16="http://schemas.microsoft.com/office/drawing/2014/main" id="{47F583DF-037D-4FA1-AF0F-1001093CAC78}"/>
                    </a:ext>
                  </a:extLst>
                </p:cNvPr>
                <p:cNvSpPr txBox="1">
                  <a:spLocks noRot="1" noChangeAspect="1" noMove="1" noResize="1" noEditPoints="1" noAdjustHandles="1" noChangeArrowheads="1" noChangeShapeType="1" noTextEdit="1"/>
                </p:cNvSpPr>
                <p:nvPr/>
              </p:nvSpPr>
              <p:spPr>
                <a:xfrm>
                  <a:off x="7174951" y="3850932"/>
                  <a:ext cx="715161" cy="468975"/>
                </a:xfrm>
                <a:prstGeom prst="rect">
                  <a:avLst/>
                </a:prstGeom>
                <a:blipFill>
                  <a:blip r:embed="rId29"/>
                  <a:stretch>
                    <a:fillRect b="-10390"/>
                  </a:stretch>
                </a:blipFill>
              </p:spPr>
              <p:txBody>
                <a:bodyPr/>
                <a:lstStyle/>
                <a:p>
                  <a:r>
                    <a:rPr lang="zh-TW" altLang="en-US">
                      <a:noFill/>
                    </a:rPr>
                    <a:t> </a:t>
                  </a:r>
                </a:p>
              </p:txBody>
            </p:sp>
          </mc:Fallback>
        </mc:AlternateContent>
        <p:cxnSp>
          <p:nvCxnSpPr>
            <p:cNvPr id="104" name="直線單箭頭接點 103">
              <a:extLst>
                <a:ext uri="{FF2B5EF4-FFF2-40B4-BE49-F238E27FC236}">
                  <a16:creationId xmlns:a16="http://schemas.microsoft.com/office/drawing/2014/main" id="{087606D6-E0D9-4CD8-ACB6-15DBFF7885B0}"/>
                </a:ext>
              </a:extLst>
            </p:cNvPr>
            <p:cNvCxnSpPr>
              <a:cxnSpLocks/>
            </p:cNvCxnSpPr>
            <p:nvPr/>
          </p:nvCxnSpPr>
          <p:spPr>
            <a:xfrm flipV="1">
              <a:off x="7489050" y="4345052"/>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直線單箭頭接點 173">
              <a:extLst>
                <a:ext uri="{FF2B5EF4-FFF2-40B4-BE49-F238E27FC236}">
                  <a16:creationId xmlns:a16="http://schemas.microsoft.com/office/drawing/2014/main" id="{4ACE01BD-99D6-4671-84BD-008E9F499C40}"/>
                </a:ext>
              </a:extLst>
            </p:cNvPr>
            <p:cNvCxnSpPr>
              <a:cxnSpLocks/>
            </p:cNvCxnSpPr>
            <p:nvPr/>
          </p:nvCxnSpPr>
          <p:spPr>
            <a:xfrm>
              <a:off x="7489050" y="4626901"/>
              <a:ext cx="563790"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 name="群組 3">
            <a:extLst>
              <a:ext uri="{FF2B5EF4-FFF2-40B4-BE49-F238E27FC236}">
                <a16:creationId xmlns:a16="http://schemas.microsoft.com/office/drawing/2014/main" id="{83511CBD-9D11-477B-97E7-7B8C876E7CC6}"/>
              </a:ext>
            </a:extLst>
          </p:cNvPr>
          <p:cNvGrpSpPr/>
          <p:nvPr/>
        </p:nvGrpSpPr>
        <p:grpSpPr>
          <a:xfrm>
            <a:off x="6446247" y="3789528"/>
            <a:ext cx="893824" cy="819767"/>
            <a:chOff x="4922247" y="3789527"/>
            <a:chExt cx="893824" cy="819767"/>
          </a:xfrm>
        </p:grpSpPr>
        <p:sp>
          <p:nvSpPr>
            <p:cNvPr id="89" name="矩形 88">
              <a:extLst>
                <a:ext uri="{FF2B5EF4-FFF2-40B4-BE49-F238E27FC236}">
                  <a16:creationId xmlns:a16="http://schemas.microsoft.com/office/drawing/2014/main" id="{8EC63E20-8041-4DEA-AB59-126A427C9F3D}"/>
                </a:ext>
              </a:extLst>
            </p:cNvPr>
            <p:cNvSpPr/>
            <p:nvPr/>
          </p:nvSpPr>
          <p:spPr>
            <a:xfrm>
              <a:off x="5103732" y="3789527"/>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90" name="文字方塊 89">
                  <a:extLst>
                    <a:ext uri="{FF2B5EF4-FFF2-40B4-BE49-F238E27FC236}">
                      <a16:creationId xmlns:a16="http://schemas.microsoft.com/office/drawing/2014/main" id="{085D5BDC-DC9F-44C4-A5AC-F97D17A25EE7}"/>
                    </a:ext>
                  </a:extLst>
                </p:cNvPr>
                <p:cNvSpPr txBox="1"/>
                <p:nvPr/>
              </p:nvSpPr>
              <p:spPr>
                <a:xfrm>
                  <a:off x="4922247" y="3837344"/>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90" name="文字方塊 89">
                  <a:extLst>
                    <a:ext uri="{FF2B5EF4-FFF2-40B4-BE49-F238E27FC236}">
                      <a16:creationId xmlns:a16="http://schemas.microsoft.com/office/drawing/2014/main" id="{085D5BDC-DC9F-44C4-A5AC-F97D17A25EE7}"/>
                    </a:ext>
                  </a:extLst>
                </p:cNvPr>
                <p:cNvSpPr txBox="1">
                  <a:spLocks noRot="1" noChangeAspect="1" noMove="1" noResize="1" noEditPoints="1" noAdjustHandles="1" noChangeArrowheads="1" noChangeShapeType="1" noTextEdit="1"/>
                </p:cNvSpPr>
                <p:nvPr/>
              </p:nvSpPr>
              <p:spPr>
                <a:xfrm>
                  <a:off x="4922247" y="3837344"/>
                  <a:ext cx="715161" cy="470000"/>
                </a:xfrm>
                <a:prstGeom prst="rect">
                  <a:avLst/>
                </a:prstGeom>
                <a:blipFill>
                  <a:blip r:embed="rId30"/>
                  <a:stretch>
                    <a:fillRect b="-10256"/>
                  </a:stretch>
                </a:blipFill>
              </p:spPr>
              <p:txBody>
                <a:bodyPr/>
                <a:lstStyle/>
                <a:p>
                  <a:r>
                    <a:rPr lang="zh-TW" altLang="en-US">
                      <a:noFill/>
                    </a:rPr>
                    <a:t> </a:t>
                  </a:r>
                </a:p>
              </p:txBody>
            </p:sp>
          </mc:Fallback>
        </mc:AlternateContent>
        <p:cxnSp>
          <p:nvCxnSpPr>
            <p:cNvPr id="93" name="直線單箭頭接點 92">
              <a:extLst>
                <a:ext uri="{FF2B5EF4-FFF2-40B4-BE49-F238E27FC236}">
                  <a16:creationId xmlns:a16="http://schemas.microsoft.com/office/drawing/2014/main" id="{680C69BD-9560-41AC-A798-E5C37B28CA40}"/>
                </a:ext>
              </a:extLst>
            </p:cNvPr>
            <p:cNvCxnSpPr>
              <a:cxnSpLocks/>
            </p:cNvCxnSpPr>
            <p:nvPr/>
          </p:nvCxnSpPr>
          <p:spPr>
            <a:xfrm flipV="1">
              <a:off x="5236346" y="4331464"/>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直線單箭頭接點 174">
              <a:extLst>
                <a:ext uri="{FF2B5EF4-FFF2-40B4-BE49-F238E27FC236}">
                  <a16:creationId xmlns:a16="http://schemas.microsoft.com/office/drawing/2014/main" id="{E7329EA4-B1CB-447B-9EE0-55A73A9A9C65}"/>
                </a:ext>
              </a:extLst>
            </p:cNvPr>
            <p:cNvCxnSpPr>
              <a:cxnSpLocks/>
            </p:cNvCxnSpPr>
            <p:nvPr/>
          </p:nvCxnSpPr>
          <p:spPr>
            <a:xfrm>
              <a:off x="5252281" y="4609294"/>
              <a:ext cx="563790"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13" name="直線單箭頭接點 112">
            <a:extLst>
              <a:ext uri="{FF2B5EF4-FFF2-40B4-BE49-F238E27FC236}">
                <a16:creationId xmlns:a16="http://schemas.microsoft.com/office/drawing/2014/main" id="{2859D4EB-A5F1-4A2A-AA1F-FFA0DBA470E8}"/>
              </a:ext>
            </a:extLst>
          </p:cNvPr>
          <p:cNvCxnSpPr>
            <a:cxnSpLocks/>
          </p:cNvCxnSpPr>
          <p:nvPr/>
        </p:nvCxnSpPr>
        <p:spPr>
          <a:xfrm>
            <a:off x="4509177" y="4612153"/>
            <a:ext cx="583566"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内容占位符 8">
            <a:extLst>
              <a:ext uri="{FF2B5EF4-FFF2-40B4-BE49-F238E27FC236}">
                <a16:creationId xmlns:a16="http://schemas.microsoft.com/office/drawing/2014/main" id="{D734D37E-5D2B-AB54-BFA4-C0F5B8A30DF4}"/>
              </a:ext>
            </a:extLst>
          </p:cNvPr>
          <p:cNvSpPr>
            <a:spLocks noGrp="1"/>
          </p:cNvSpPr>
          <p:nvPr>
            <p:ph sz="quarter" idx="10"/>
          </p:nvPr>
        </p:nvSpPr>
        <p:spPr/>
        <p:txBody>
          <a:bodyPr/>
          <a:lstStyle/>
          <a:p>
            <a:endParaRPr lang="zh-CN" altLang="en-US"/>
          </a:p>
        </p:txBody>
      </p:sp>
      <p:sp>
        <p:nvSpPr>
          <p:cNvPr id="3" name="投影片編號版面配置區 2">
            <a:extLst>
              <a:ext uri="{FF2B5EF4-FFF2-40B4-BE49-F238E27FC236}">
                <a16:creationId xmlns:a16="http://schemas.microsoft.com/office/drawing/2014/main" id="{9564C8F8-6F46-4A45-91F9-DC3E6A6228ED}"/>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46</a:t>
            </a:fld>
            <a:endParaRPr lang="zh-TW" altLang="en-US"/>
          </a:p>
        </p:txBody>
      </p:sp>
      <p:sp>
        <p:nvSpPr>
          <p:cNvPr id="6" name="文字方塊 5">
            <a:extLst>
              <a:ext uri="{FF2B5EF4-FFF2-40B4-BE49-F238E27FC236}">
                <a16:creationId xmlns:a16="http://schemas.microsoft.com/office/drawing/2014/main" id="{CD3D5F6B-72D6-4C66-B9C0-871E666A959F}"/>
              </a:ext>
            </a:extLst>
          </p:cNvPr>
          <p:cNvSpPr txBox="1"/>
          <p:nvPr/>
        </p:nvSpPr>
        <p:spPr>
          <a:xfrm>
            <a:off x="2424642" y="5722340"/>
            <a:ext cx="4994342" cy="523220"/>
          </a:xfrm>
          <a:prstGeom prst="rect">
            <a:avLst/>
          </a:prstGeom>
          <a:noFill/>
        </p:spPr>
        <p:txBody>
          <a:bodyPr wrap="square" rtlCol="0">
            <a:spAutoFit/>
          </a:bodyPr>
          <a:lstStyle/>
          <a:p>
            <a:r>
              <a:rPr lang="en-US" altLang="zh-TW" sz="2800" dirty="0"/>
              <a:t>Why masked?</a:t>
            </a:r>
            <a:endParaRPr lang="zh-TW" altLang="en-US" sz="2800" dirty="0"/>
          </a:p>
        </p:txBody>
      </p:sp>
      <p:sp>
        <p:nvSpPr>
          <p:cNvPr id="143" name="文字方塊 142">
            <a:extLst>
              <a:ext uri="{FF2B5EF4-FFF2-40B4-BE49-F238E27FC236}">
                <a16:creationId xmlns:a16="http://schemas.microsoft.com/office/drawing/2014/main" id="{65B6763E-B18C-4E36-9812-BB0429327398}"/>
              </a:ext>
            </a:extLst>
          </p:cNvPr>
          <p:cNvSpPr txBox="1"/>
          <p:nvPr/>
        </p:nvSpPr>
        <p:spPr>
          <a:xfrm>
            <a:off x="4588623" y="5718119"/>
            <a:ext cx="5787259" cy="523220"/>
          </a:xfrm>
          <a:prstGeom prst="rect">
            <a:avLst/>
          </a:prstGeom>
          <a:noFill/>
        </p:spPr>
        <p:txBody>
          <a:bodyPr wrap="square" rtlCol="0">
            <a:spAutoFit/>
          </a:bodyPr>
          <a:lstStyle/>
          <a:p>
            <a:r>
              <a:rPr lang="en-US" altLang="zh-TW" sz="2800" dirty="0"/>
              <a:t>Consider how does decoder work</a:t>
            </a:r>
            <a:endParaRPr lang="zh-TW" altLang="en-US" sz="2800" dirty="0"/>
          </a:p>
        </p:txBody>
      </p:sp>
      <p:cxnSp>
        <p:nvCxnSpPr>
          <p:cNvPr id="144" name="直線單箭頭接點 143">
            <a:extLst>
              <a:ext uri="{FF2B5EF4-FFF2-40B4-BE49-F238E27FC236}">
                <a16:creationId xmlns:a16="http://schemas.microsoft.com/office/drawing/2014/main" id="{88C0B836-1975-473E-996E-15E097698C06}"/>
              </a:ext>
            </a:extLst>
          </p:cNvPr>
          <p:cNvCxnSpPr>
            <a:cxnSpLocks/>
          </p:cNvCxnSpPr>
          <p:nvPr/>
        </p:nvCxnSpPr>
        <p:spPr>
          <a:xfrm flipH="1">
            <a:off x="5656609" y="1564945"/>
            <a:ext cx="4480968" cy="0"/>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295319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24"/>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11"/>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14"/>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39"/>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3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45"/>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50"/>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51"/>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58"/>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59"/>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62"/>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63"/>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44"/>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20"/>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1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0" nodeType="clickEffect">
                                  <p:stCondLst>
                                    <p:cond delay="0"/>
                                  </p:stCondLst>
                                  <p:childTnLst>
                                    <p:set>
                                      <p:cBhvr>
                                        <p:cTn id="50" dur="1" fill="hold">
                                          <p:stCondLst>
                                            <p:cond delay="0"/>
                                          </p:stCondLst>
                                        </p:cTn>
                                        <p:tgtEl>
                                          <p:spTgt spid="85"/>
                                        </p:tgtEl>
                                        <p:attrNameLst>
                                          <p:attrName>style.visibility</p:attrName>
                                        </p:attrNameLst>
                                      </p:cBhvr>
                                      <p:to>
                                        <p:strVal val="hidden"/>
                                      </p:to>
                                    </p:set>
                                  </p:childTnLst>
                                </p:cTn>
                              </p:par>
                              <p:par>
                                <p:cTn id="51" presetID="1" presetClass="exit" presetSubtype="0" fill="hold" grpId="0" nodeType="withEffect">
                                  <p:stCondLst>
                                    <p:cond delay="0"/>
                                  </p:stCondLst>
                                  <p:childTnLst>
                                    <p:set>
                                      <p:cBhvr>
                                        <p:cTn id="52" dur="1" fill="hold">
                                          <p:stCondLst>
                                            <p:cond delay="0"/>
                                          </p:stCondLst>
                                        </p:cTn>
                                        <p:tgtEl>
                                          <p:spTgt spid="86"/>
                                        </p:tgtEl>
                                        <p:attrNameLst>
                                          <p:attrName>style.visibility</p:attrName>
                                        </p:attrNameLst>
                                      </p:cBhvr>
                                      <p:to>
                                        <p:strVal val="hidden"/>
                                      </p:to>
                                    </p:set>
                                  </p:childTnLst>
                                </p:cTn>
                              </p:par>
                              <p:par>
                                <p:cTn id="53" presetID="1" presetClass="exit" presetSubtype="0" fill="hold" grpId="0" nodeType="withEffect">
                                  <p:stCondLst>
                                    <p:cond delay="0"/>
                                  </p:stCondLst>
                                  <p:childTnLst>
                                    <p:set>
                                      <p:cBhvr>
                                        <p:cTn id="54" dur="1" fill="hold">
                                          <p:stCondLst>
                                            <p:cond delay="0"/>
                                          </p:stCondLst>
                                        </p:cTn>
                                        <p:tgtEl>
                                          <p:spTgt spid="87"/>
                                        </p:tgtEl>
                                        <p:attrNameLst>
                                          <p:attrName>style.visibility</p:attrName>
                                        </p:attrNameLst>
                                      </p:cBhvr>
                                      <p:to>
                                        <p:strVal val="hidden"/>
                                      </p:to>
                                    </p:set>
                                  </p:childTnLst>
                                </p:cTn>
                              </p:par>
                              <p:par>
                                <p:cTn id="55" presetID="1" presetClass="exit" presetSubtype="0" fill="hold" grpId="0" nodeType="withEffect">
                                  <p:stCondLst>
                                    <p:cond delay="0"/>
                                  </p:stCondLst>
                                  <p:childTnLst>
                                    <p:set>
                                      <p:cBhvr>
                                        <p:cTn id="56" dur="1" fill="hold">
                                          <p:stCondLst>
                                            <p:cond delay="0"/>
                                          </p:stCondLst>
                                        </p:cTn>
                                        <p:tgtEl>
                                          <p:spTgt spid="88"/>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91"/>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92"/>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94"/>
                                        </p:tgtEl>
                                        <p:attrNameLst>
                                          <p:attrName>style.visibility</p:attrName>
                                        </p:attrNameLst>
                                      </p:cBhvr>
                                      <p:to>
                                        <p:strVal val="hidden"/>
                                      </p:to>
                                    </p:set>
                                  </p:childTnLst>
                                </p:cTn>
                              </p:par>
                              <p:par>
                                <p:cTn id="63" presetID="1" presetClass="exit" presetSubtype="0" fill="hold" grpId="0" nodeType="withEffect">
                                  <p:stCondLst>
                                    <p:cond delay="0"/>
                                  </p:stCondLst>
                                  <p:childTnLst>
                                    <p:set>
                                      <p:cBhvr>
                                        <p:cTn id="64" dur="1" fill="hold">
                                          <p:stCondLst>
                                            <p:cond delay="0"/>
                                          </p:stCondLst>
                                        </p:cTn>
                                        <p:tgtEl>
                                          <p:spTgt spid="96"/>
                                        </p:tgtEl>
                                        <p:attrNameLst>
                                          <p:attrName>style.visibility</p:attrName>
                                        </p:attrNameLst>
                                      </p:cBhvr>
                                      <p:to>
                                        <p:strVal val="hidden"/>
                                      </p:to>
                                    </p:set>
                                  </p:childTnLst>
                                </p:cTn>
                              </p:par>
                              <p:par>
                                <p:cTn id="65" presetID="1" presetClass="exit" presetSubtype="0" fill="hold" grpId="0" nodeType="withEffect">
                                  <p:stCondLst>
                                    <p:cond delay="0"/>
                                  </p:stCondLst>
                                  <p:childTnLst>
                                    <p:set>
                                      <p:cBhvr>
                                        <p:cTn id="66" dur="1" fill="hold">
                                          <p:stCondLst>
                                            <p:cond delay="0"/>
                                          </p:stCondLst>
                                        </p:cTn>
                                        <p:tgtEl>
                                          <p:spTgt spid="97"/>
                                        </p:tgtEl>
                                        <p:attrNameLst>
                                          <p:attrName>style.visibility</p:attrName>
                                        </p:attrNameLst>
                                      </p:cBhvr>
                                      <p:to>
                                        <p:strVal val="hidden"/>
                                      </p:to>
                                    </p:set>
                                  </p:childTnLst>
                                </p:cTn>
                              </p:par>
                              <p:par>
                                <p:cTn id="67" presetID="1" presetClass="exit" presetSubtype="0" fill="hold" grpId="0" nodeType="withEffect">
                                  <p:stCondLst>
                                    <p:cond delay="0"/>
                                  </p:stCondLst>
                                  <p:childTnLst>
                                    <p:set>
                                      <p:cBhvr>
                                        <p:cTn id="68" dur="1" fill="hold">
                                          <p:stCondLst>
                                            <p:cond delay="0"/>
                                          </p:stCondLst>
                                        </p:cTn>
                                        <p:tgtEl>
                                          <p:spTgt spid="98"/>
                                        </p:tgtEl>
                                        <p:attrNameLst>
                                          <p:attrName>style.visibility</p:attrName>
                                        </p:attrNameLst>
                                      </p:cBhvr>
                                      <p:to>
                                        <p:strVal val="hidden"/>
                                      </p:to>
                                    </p:set>
                                  </p:childTnLst>
                                </p:cTn>
                              </p:par>
                              <p:par>
                                <p:cTn id="69" presetID="1" presetClass="exit" presetSubtype="0" fill="hold" grpId="0" nodeType="withEffect">
                                  <p:stCondLst>
                                    <p:cond delay="0"/>
                                  </p:stCondLst>
                                  <p:childTnLst>
                                    <p:set>
                                      <p:cBhvr>
                                        <p:cTn id="70" dur="1" fill="hold">
                                          <p:stCondLst>
                                            <p:cond delay="0"/>
                                          </p:stCondLst>
                                        </p:cTn>
                                        <p:tgtEl>
                                          <p:spTgt spid="99"/>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102"/>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103"/>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105"/>
                                        </p:tgtEl>
                                        <p:attrNameLst>
                                          <p:attrName>style.visibility</p:attrName>
                                        </p:attrNameLst>
                                      </p:cBhvr>
                                      <p:to>
                                        <p:strVal val="hidden"/>
                                      </p:to>
                                    </p:set>
                                  </p:childTnLst>
                                </p:cTn>
                              </p:par>
                              <p:par>
                                <p:cTn id="77" presetID="1" presetClass="exit" presetSubtype="0" fill="hold" grpId="0" nodeType="withEffect">
                                  <p:stCondLst>
                                    <p:cond delay="0"/>
                                  </p:stCondLst>
                                  <p:childTnLst>
                                    <p:set>
                                      <p:cBhvr>
                                        <p:cTn id="78" dur="1" fill="hold">
                                          <p:stCondLst>
                                            <p:cond delay="0"/>
                                          </p:stCondLst>
                                        </p:cTn>
                                        <p:tgtEl>
                                          <p:spTgt spid="131"/>
                                        </p:tgtEl>
                                        <p:attrNameLst>
                                          <p:attrName>style.visibility</p:attrName>
                                        </p:attrNameLst>
                                      </p:cBhvr>
                                      <p:to>
                                        <p:strVal val="hidden"/>
                                      </p:to>
                                    </p:set>
                                  </p:childTnLst>
                                </p:cTn>
                              </p:par>
                              <p:par>
                                <p:cTn id="79" presetID="1" presetClass="exit" presetSubtype="0" fill="hold" grpId="0" nodeType="withEffect">
                                  <p:stCondLst>
                                    <p:cond delay="0"/>
                                  </p:stCondLst>
                                  <p:childTnLst>
                                    <p:set>
                                      <p:cBhvr>
                                        <p:cTn id="80" dur="1" fill="hold">
                                          <p:stCondLst>
                                            <p:cond delay="0"/>
                                          </p:stCondLst>
                                        </p:cTn>
                                        <p:tgtEl>
                                          <p:spTgt spid="165"/>
                                        </p:tgtEl>
                                        <p:attrNameLst>
                                          <p:attrName>style.visibility</p:attrName>
                                        </p:attrNameLst>
                                      </p:cBhvr>
                                      <p:to>
                                        <p:strVal val="hidden"/>
                                      </p:to>
                                    </p:set>
                                  </p:childTnLst>
                                </p:cTn>
                              </p:par>
                              <p:par>
                                <p:cTn id="81" presetID="1" presetClass="exit" presetSubtype="0" fill="hold" grpId="0" nodeType="withEffect">
                                  <p:stCondLst>
                                    <p:cond delay="0"/>
                                  </p:stCondLst>
                                  <p:childTnLst>
                                    <p:set>
                                      <p:cBhvr>
                                        <p:cTn id="82" dur="1" fill="hold">
                                          <p:stCondLst>
                                            <p:cond delay="0"/>
                                          </p:stCondLst>
                                        </p:cTn>
                                        <p:tgtEl>
                                          <p:spTgt spid="166"/>
                                        </p:tgtEl>
                                        <p:attrNameLst>
                                          <p:attrName>style.visibility</p:attrName>
                                        </p:attrNameLst>
                                      </p:cBhvr>
                                      <p:to>
                                        <p:strVal val="hidden"/>
                                      </p:to>
                                    </p:set>
                                  </p:childTnLst>
                                </p:cTn>
                              </p:par>
                              <p:par>
                                <p:cTn id="83" presetID="1" presetClass="exit" presetSubtype="0" fill="hold" grpId="0" nodeType="withEffect">
                                  <p:stCondLst>
                                    <p:cond delay="0"/>
                                  </p:stCondLst>
                                  <p:childTnLst>
                                    <p:set>
                                      <p:cBhvr>
                                        <p:cTn id="84" dur="1" fill="hold">
                                          <p:stCondLst>
                                            <p:cond delay="0"/>
                                          </p:stCondLst>
                                        </p:cTn>
                                        <p:tgtEl>
                                          <p:spTgt spid="167"/>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5"/>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6" grpId="0"/>
      <p:bldP spid="87" grpId="0" animBg="1"/>
      <p:bldP spid="88" grpId="0"/>
      <p:bldP spid="96" grpId="0" animBg="1"/>
      <p:bldP spid="97" grpId="0"/>
      <p:bldP spid="98" grpId="0" animBg="1"/>
      <p:bldP spid="99" grpId="0"/>
      <p:bldP spid="111" grpId="0" animBg="1"/>
      <p:bldP spid="114" grpId="0" animBg="1"/>
      <p:bldP spid="138" grpId="0"/>
      <p:bldP spid="139" grpId="0"/>
      <p:bldP spid="131" grpId="0" animBg="1"/>
      <p:bldP spid="165" grpId="0" animBg="1"/>
      <p:bldP spid="166" grpId="0"/>
      <p:bldP spid="167" grpId="0"/>
      <p:bldP spid="6" grpId="0"/>
      <p:bldP spid="14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8" name="直線單箭頭接點 127">
            <a:extLst>
              <a:ext uri="{FF2B5EF4-FFF2-40B4-BE49-F238E27FC236}">
                <a16:creationId xmlns:a16="http://schemas.microsoft.com/office/drawing/2014/main" id="{1549EFE6-EA41-4108-AFAB-7C994F07695B}"/>
              </a:ext>
            </a:extLst>
          </p:cNvPr>
          <p:cNvCxnSpPr>
            <a:cxnSpLocks/>
          </p:cNvCxnSpPr>
          <p:nvPr/>
        </p:nvCxnSpPr>
        <p:spPr>
          <a:xfrm flipV="1">
            <a:off x="6154392" y="2042973"/>
            <a:ext cx="0" cy="72000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30" name="文字方塊 129">
            <a:extLst>
              <a:ext uri="{FF2B5EF4-FFF2-40B4-BE49-F238E27FC236}">
                <a16:creationId xmlns:a16="http://schemas.microsoft.com/office/drawing/2014/main" id="{45EB60FA-198C-4C20-9BBF-C9425F2E1CFE}"/>
              </a:ext>
            </a:extLst>
          </p:cNvPr>
          <p:cNvSpPr txBox="1"/>
          <p:nvPr/>
        </p:nvSpPr>
        <p:spPr>
          <a:xfrm>
            <a:off x="5806952" y="1678310"/>
            <a:ext cx="661147" cy="369332"/>
          </a:xfrm>
          <a:prstGeom prst="rect">
            <a:avLst/>
          </a:prstGeom>
          <a:noFill/>
        </p:spPr>
        <p:txBody>
          <a:bodyPr wrap="square">
            <a:spAutoFit/>
          </a:bodyPr>
          <a:lstStyle/>
          <a:p>
            <a:pPr algn="ctr" defTabSz="457200" eaLnBrk="1" fontAlgn="auto" hangingPunct="1">
              <a:spcBef>
                <a:spcPts val="0"/>
              </a:spcBef>
              <a:spcAft>
                <a:spcPts val="0"/>
              </a:spcAft>
              <a:defRPr/>
            </a:pPr>
            <a:r>
              <a:rPr lang="zh-TW" altLang="en-US" dirty="0">
                <a:solidFill>
                  <a:prstClr val="black"/>
                </a:solidFill>
                <a:latin typeface="Calibri" panose="020F0502020204030204"/>
                <a:ea typeface="新細明體" panose="02020500000000000000" pitchFamily="18" charset="-120"/>
              </a:rPr>
              <a:t>器</a:t>
            </a:r>
          </a:p>
        </p:txBody>
      </p:sp>
      <p:cxnSp>
        <p:nvCxnSpPr>
          <p:cNvPr id="131" name="直線單箭頭接點 130">
            <a:extLst>
              <a:ext uri="{FF2B5EF4-FFF2-40B4-BE49-F238E27FC236}">
                <a16:creationId xmlns:a16="http://schemas.microsoft.com/office/drawing/2014/main" id="{1757BF20-AB8D-4D48-A7B0-E74FEC251669}"/>
              </a:ext>
            </a:extLst>
          </p:cNvPr>
          <p:cNvCxnSpPr>
            <a:cxnSpLocks/>
          </p:cNvCxnSpPr>
          <p:nvPr/>
        </p:nvCxnSpPr>
        <p:spPr>
          <a:xfrm flipV="1">
            <a:off x="7247409" y="2038844"/>
            <a:ext cx="0" cy="72000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33" name="文字方塊 132">
            <a:extLst>
              <a:ext uri="{FF2B5EF4-FFF2-40B4-BE49-F238E27FC236}">
                <a16:creationId xmlns:a16="http://schemas.microsoft.com/office/drawing/2014/main" id="{CC3667F0-44CE-46D9-A13B-C358F931B69F}"/>
              </a:ext>
            </a:extLst>
          </p:cNvPr>
          <p:cNvSpPr txBox="1"/>
          <p:nvPr/>
        </p:nvSpPr>
        <p:spPr>
          <a:xfrm>
            <a:off x="6899969" y="1674181"/>
            <a:ext cx="661147" cy="369332"/>
          </a:xfrm>
          <a:prstGeom prst="rect">
            <a:avLst/>
          </a:prstGeom>
          <a:noFill/>
        </p:spPr>
        <p:txBody>
          <a:bodyPr wrap="square">
            <a:spAutoFit/>
          </a:bodyPr>
          <a:lstStyle/>
          <a:p>
            <a:pPr algn="ctr" defTabSz="457200" eaLnBrk="1" fontAlgn="auto" hangingPunct="1">
              <a:spcBef>
                <a:spcPts val="0"/>
              </a:spcBef>
              <a:spcAft>
                <a:spcPts val="0"/>
              </a:spcAft>
              <a:defRPr/>
            </a:pPr>
            <a:r>
              <a:rPr lang="zh-TW" altLang="en-US" dirty="0">
                <a:solidFill>
                  <a:prstClr val="black"/>
                </a:solidFill>
                <a:latin typeface="Calibri" panose="020F0502020204030204"/>
                <a:ea typeface="新細明體" panose="02020500000000000000" pitchFamily="18" charset="-120"/>
              </a:rPr>
              <a:t>学</a:t>
            </a:r>
          </a:p>
        </p:txBody>
      </p:sp>
      <p:cxnSp>
        <p:nvCxnSpPr>
          <p:cNvPr id="134" name="直線單箭頭接點 133">
            <a:extLst>
              <a:ext uri="{FF2B5EF4-FFF2-40B4-BE49-F238E27FC236}">
                <a16:creationId xmlns:a16="http://schemas.microsoft.com/office/drawing/2014/main" id="{C7EE5256-E75B-4C56-90BC-33F6388FA9E3}"/>
              </a:ext>
            </a:extLst>
          </p:cNvPr>
          <p:cNvCxnSpPr>
            <a:cxnSpLocks/>
          </p:cNvCxnSpPr>
          <p:nvPr/>
        </p:nvCxnSpPr>
        <p:spPr>
          <a:xfrm flipV="1">
            <a:off x="8386453" y="2034252"/>
            <a:ext cx="0" cy="72000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36" name="文字方塊 135">
            <a:extLst>
              <a:ext uri="{FF2B5EF4-FFF2-40B4-BE49-F238E27FC236}">
                <a16:creationId xmlns:a16="http://schemas.microsoft.com/office/drawing/2014/main" id="{884D878C-E79B-4315-A51D-986775AFCEBC}"/>
              </a:ext>
            </a:extLst>
          </p:cNvPr>
          <p:cNvSpPr txBox="1"/>
          <p:nvPr/>
        </p:nvSpPr>
        <p:spPr>
          <a:xfrm>
            <a:off x="8039013" y="1669589"/>
            <a:ext cx="661147" cy="369332"/>
          </a:xfrm>
          <a:prstGeom prst="rect">
            <a:avLst/>
          </a:prstGeom>
          <a:noFill/>
        </p:spPr>
        <p:txBody>
          <a:bodyPr wrap="square">
            <a:spAutoFit/>
          </a:bodyPr>
          <a:lstStyle/>
          <a:p>
            <a:pPr algn="ctr" eaLnBrk="1" fontAlgn="auto" hangingPunct="1">
              <a:spcBef>
                <a:spcPts val="0"/>
              </a:spcBef>
              <a:spcAft>
                <a:spcPts val="0"/>
              </a:spcAft>
              <a:defRPr/>
            </a:pPr>
            <a:r>
              <a:rPr lang="zh-TW" altLang="en-US" b="0" dirty="0"/>
              <a:t>习</a:t>
            </a:r>
          </a:p>
        </p:txBody>
      </p:sp>
      <p:cxnSp>
        <p:nvCxnSpPr>
          <p:cNvPr id="49" name="直線單箭頭接點 48">
            <a:extLst>
              <a:ext uri="{FF2B5EF4-FFF2-40B4-BE49-F238E27FC236}">
                <a16:creationId xmlns:a16="http://schemas.microsoft.com/office/drawing/2014/main" id="{290BC6FF-3316-4A7E-949E-08557E2D6C4D}"/>
              </a:ext>
            </a:extLst>
          </p:cNvPr>
          <p:cNvCxnSpPr>
            <a:cxnSpLocks/>
          </p:cNvCxnSpPr>
          <p:nvPr/>
        </p:nvCxnSpPr>
        <p:spPr>
          <a:xfrm flipV="1">
            <a:off x="5045857" y="2044656"/>
            <a:ext cx="0" cy="72000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id="{77CBCEBD-75DA-43C9-8246-F8A56DA65910}"/>
              </a:ext>
            </a:extLst>
          </p:cNvPr>
          <p:cNvCxnSpPr>
            <a:cxnSpLocks/>
          </p:cNvCxnSpPr>
          <p:nvPr/>
        </p:nvCxnSpPr>
        <p:spPr>
          <a:xfrm flipV="1">
            <a:off x="5031343" y="3311593"/>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89F675EB-7FFA-43BE-88BC-92B6C52DF70F}"/>
              </a:ext>
            </a:extLst>
          </p:cNvPr>
          <p:cNvSpPr>
            <a:spLocks noGrp="1"/>
          </p:cNvSpPr>
          <p:nvPr>
            <p:ph type="title"/>
          </p:nvPr>
        </p:nvSpPr>
        <p:spPr/>
        <p:txBody>
          <a:bodyPr/>
          <a:lstStyle/>
          <a:p>
            <a:r>
              <a:rPr lang="en-US" altLang="zh-TW" dirty="0"/>
              <a:t>Autoregressive </a:t>
            </a:r>
            <a:endParaRPr lang="zh-TW" altLang="en-US" dirty="0"/>
          </a:p>
        </p:txBody>
      </p:sp>
      <p:sp>
        <p:nvSpPr>
          <p:cNvPr id="4" name="投影片編號版面配置區 3">
            <a:extLst>
              <a:ext uri="{FF2B5EF4-FFF2-40B4-BE49-F238E27FC236}">
                <a16:creationId xmlns:a16="http://schemas.microsoft.com/office/drawing/2014/main" id="{E0E7182A-F2E6-44BB-8F6B-443129181D0D}"/>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47</a:t>
            </a:fld>
            <a:endParaRPr lang="zh-TW" altLang="en-US"/>
          </a:p>
        </p:txBody>
      </p:sp>
      <p:sp>
        <p:nvSpPr>
          <p:cNvPr id="61" name="矩形 60">
            <a:extLst>
              <a:ext uri="{FF2B5EF4-FFF2-40B4-BE49-F238E27FC236}">
                <a16:creationId xmlns:a16="http://schemas.microsoft.com/office/drawing/2014/main" id="{059D15DB-54A9-4B2C-AB6B-16A007344187}"/>
              </a:ext>
            </a:extLst>
          </p:cNvPr>
          <p:cNvSpPr/>
          <p:nvPr/>
        </p:nvSpPr>
        <p:spPr>
          <a:xfrm>
            <a:off x="2193615" y="2883753"/>
            <a:ext cx="1400532" cy="787840"/>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2" name="直線單箭頭接點 61">
            <a:extLst>
              <a:ext uri="{FF2B5EF4-FFF2-40B4-BE49-F238E27FC236}">
                <a16:creationId xmlns:a16="http://schemas.microsoft.com/office/drawing/2014/main" id="{87A3C5E6-0EDD-461F-9112-D60A13787B20}"/>
              </a:ext>
            </a:extLst>
          </p:cNvPr>
          <p:cNvCxnSpPr>
            <a:cxnSpLocks/>
          </p:cNvCxnSpPr>
          <p:nvPr/>
        </p:nvCxnSpPr>
        <p:spPr>
          <a:xfrm>
            <a:off x="3691113" y="3258507"/>
            <a:ext cx="411800"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直線單箭頭接點 63">
            <a:extLst>
              <a:ext uri="{FF2B5EF4-FFF2-40B4-BE49-F238E27FC236}">
                <a16:creationId xmlns:a16="http://schemas.microsoft.com/office/drawing/2014/main" id="{58D49827-ADE0-4E0F-AACA-AEC9B524C7A8}"/>
              </a:ext>
            </a:extLst>
          </p:cNvPr>
          <p:cNvCxnSpPr>
            <a:cxnSpLocks/>
          </p:cNvCxnSpPr>
          <p:nvPr/>
        </p:nvCxnSpPr>
        <p:spPr>
          <a:xfrm>
            <a:off x="4107547" y="4479735"/>
            <a:ext cx="3672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161A0868-6E70-4820-9D2E-BBAB01F98432}"/>
              </a:ext>
            </a:extLst>
          </p:cNvPr>
          <p:cNvCxnSpPr>
            <a:cxnSpLocks/>
          </p:cNvCxnSpPr>
          <p:nvPr/>
        </p:nvCxnSpPr>
        <p:spPr>
          <a:xfrm>
            <a:off x="4107547" y="3244313"/>
            <a:ext cx="0" cy="121540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1" name="群組 40">
            <a:extLst>
              <a:ext uri="{FF2B5EF4-FFF2-40B4-BE49-F238E27FC236}">
                <a16:creationId xmlns:a16="http://schemas.microsoft.com/office/drawing/2014/main" id="{30A5B1A5-6207-4401-8140-89053D16B210}"/>
              </a:ext>
            </a:extLst>
          </p:cNvPr>
          <p:cNvGrpSpPr/>
          <p:nvPr/>
        </p:nvGrpSpPr>
        <p:grpSpPr>
          <a:xfrm>
            <a:off x="2108201" y="2986246"/>
            <a:ext cx="1588901" cy="2988542"/>
            <a:chOff x="553420" y="2633912"/>
            <a:chExt cx="1588901" cy="2988542"/>
          </a:xfrm>
        </p:grpSpPr>
        <p:sp>
          <p:nvSpPr>
            <p:cNvPr id="21" name="矩形: 圓角 20">
              <a:extLst>
                <a:ext uri="{FF2B5EF4-FFF2-40B4-BE49-F238E27FC236}">
                  <a16:creationId xmlns:a16="http://schemas.microsoft.com/office/drawing/2014/main" id="{4F056784-52A7-4DF5-82AD-F1098FB33783}"/>
                </a:ext>
              </a:extLst>
            </p:cNvPr>
            <p:cNvSpPr/>
            <p:nvPr/>
          </p:nvSpPr>
          <p:spPr>
            <a:xfrm>
              <a:off x="553420" y="3459473"/>
              <a:ext cx="1582913" cy="1291009"/>
            </a:xfrm>
            <a:prstGeom prst="roundRect">
              <a:avLst/>
            </a:prstGeom>
            <a:blipFill>
              <a:blip r:embed="rId3"/>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800" dirty="0"/>
                <a:t>Encoder</a:t>
              </a:r>
              <a:endParaRPr lang="zh-TW" altLang="en-US" sz="2800" dirty="0"/>
            </a:p>
          </p:txBody>
        </p:sp>
        <p:grpSp>
          <p:nvGrpSpPr>
            <p:cNvPr id="53" name="群組 106">
              <a:extLst>
                <a:ext uri="{FF2B5EF4-FFF2-40B4-BE49-F238E27FC236}">
                  <a16:creationId xmlns:a16="http://schemas.microsoft.com/office/drawing/2014/main" id="{3BB84414-24F3-4986-840B-8DF3CA946ED5}"/>
                </a:ext>
              </a:extLst>
            </p:cNvPr>
            <p:cNvGrpSpPr>
              <a:grpSpLocks/>
            </p:cNvGrpSpPr>
            <p:nvPr/>
          </p:nvGrpSpPr>
          <p:grpSpPr bwMode="auto">
            <a:xfrm flipH="1">
              <a:off x="628650" y="5096765"/>
              <a:ext cx="1513671" cy="525689"/>
              <a:chOff x="467932" y="3914400"/>
              <a:chExt cx="2909888" cy="576263"/>
            </a:xfrm>
          </p:grpSpPr>
          <p:pic>
            <p:nvPicPr>
              <p:cNvPr id="54" name="Picture 9">
                <a:extLst>
                  <a:ext uri="{FF2B5EF4-FFF2-40B4-BE49-F238E27FC236}">
                    <a16:creationId xmlns:a16="http://schemas.microsoft.com/office/drawing/2014/main" id="{32F6795A-C304-4DF9-9228-9EEC712BDC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32"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9">
                <a:extLst>
                  <a:ext uri="{FF2B5EF4-FFF2-40B4-BE49-F238E27FC236}">
                    <a16:creationId xmlns:a16="http://schemas.microsoft.com/office/drawing/2014/main" id="{A4594551-7C43-42E9-B322-D09637C903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3807"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 name="矩形 56">
              <a:extLst>
                <a:ext uri="{FF2B5EF4-FFF2-40B4-BE49-F238E27FC236}">
                  <a16:creationId xmlns:a16="http://schemas.microsoft.com/office/drawing/2014/main" id="{BB60376B-D0BE-4A9D-A039-F794153577CD}"/>
                </a:ext>
              </a:extLst>
            </p:cNvPr>
            <p:cNvSpPr/>
            <p:nvPr/>
          </p:nvSpPr>
          <p:spPr>
            <a:xfrm>
              <a:off x="764648" y="5075754"/>
              <a:ext cx="154466" cy="525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A90AA3BB-F0ED-46D7-8242-1130FABAFFEA}"/>
                </a:ext>
              </a:extLst>
            </p:cNvPr>
            <p:cNvSpPr/>
            <p:nvPr/>
          </p:nvSpPr>
          <p:spPr>
            <a:xfrm>
              <a:off x="1114984" y="5075754"/>
              <a:ext cx="154466" cy="5256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DE096E17-8B24-4860-A095-B34C4F553CE9}"/>
                </a:ext>
              </a:extLst>
            </p:cNvPr>
            <p:cNvSpPr/>
            <p:nvPr/>
          </p:nvSpPr>
          <p:spPr>
            <a:xfrm>
              <a:off x="1444296" y="5075754"/>
              <a:ext cx="154466" cy="5256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3E4BE4E5-4674-4049-AEDE-F84F6453C857}"/>
                </a:ext>
              </a:extLst>
            </p:cNvPr>
            <p:cNvSpPr/>
            <p:nvPr/>
          </p:nvSpPr>
          <p:spPr>
            <a:xfrm>
              <a:off x="1796860" y="5075754"/>
              <a:ext cx="154466" cy="5256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grpSp>
          <p:nvGrpSpPr>
            <p:cNvPr id="36" name="群組 35">
              <a:extLst>
                <a:ext uri="{FF2B5EF4-FFF2-40B4-BE49-F238E27FC236}">
                  <a16:creationId xmlns:a16="http://schemas.microsoft.com/office/drawing/2014/main" id="{6A975D4B-59EC-491B-A2FF-0B53056E2DE0}"/>
                </a:ext>
              </a:extLst>
            </p:cNvPr>
            <p:cNvGrpSpPr/>
            <p:nvPr/>
          </p:nvGrpSpPr>
          <p:grpSpPr>
            <a:xfrm>
              <a:off x="764648" y="2633912"/>
              <a:ext cx="154466" cy="825561"/>
              <a:chOff x="821798" y="2633912"/>
              <a:chExt cx="154466" cy="825561"/>
            </a:xfrm>
          </p:grpSpPr>
          <p:sp>
            <p:nvSpPr>
              <p:cNvPr id="67" name="矩形 66">
                <a:extLst>
                  <a:ext uri="{FF2B5EF4-FFF2-40B4-BE49-F238E27FC236}">
                    <a16:creationId xmlns:a16="http://schemas.microsoft.com/office/drawing/2014/main" id="{D1E99C44-3D3F-4907-816D-5DDCCE94B3CD}"/>
                  </a:ext>
                </a:extLst>
              </p:cNvPr>
              <p:cNvSpPr/>
              <p:nvPr/>
            </p:nvSpPr>
            <p:spPr>
              <a:xfrm>
                <a:off x="821798" y="2633912"/>
                <a:ext cx="154466" cy="5256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cxnSp>
            <p:nvCxnSpPr>
              <p:cNvPr id="79" name="直線單箭頭接點 78">
                <a:extLst>
                  <a:ext uri="{FF2B5EF4-FFF2-40B4-BE49-F238E27FC236}">
                    <a16:creationId xmlns:a16="http://schemas.microsoft.com/office/drawing/2014/main" id="{C4D9D675-0A91-4EDE-977C-012F89901CC7}"/>
                  </a:ext>
                </a:extLst>
              </p:cNvPr>
              <p:cNvCxnSpPr>
                <a:cxnSpLocks/>
              </p:cNvCxnSpPr>
              <p:nvPr/>
            </p:nvCxnSpPr>
            <p:spPr>
              <a:xfrm flipV="1">
                <a:off x="900021" y="3159601"/>
                <a:ext cx="0" cy="299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群組 36">
              <a:extLst>
                <a:ext uri="{FF2B5EF4-FFF2-40B4-BE49-F238E27FC236}">
                  <a16:creationId xmlns:a16="http://schemas.microsoft.com/office/drawing/2014/main" id="{6907F24C-9BEE-4278-8F7A-8A03CE4C02A7}"/>
                </a:ext>
              </a:extLst>
            </p:cNvPr>
            <p:cNvGrpSpPr/>
            <p:nvPr/>
          </p:nvGrpSpPr>
          <p:grpSpPr>
            <a:xfrm>
              <a:off x="1104472" y="2633912"/>
              <a:ext cx="154466" cy="825561"/>
              <a:chOff x="1069744" y="2633912"/>
              <a:chExt cx="154466" cy="825561"/>
            </a:xfrm>
          </p:grpSpPr>
          <p:sp>
            <p:nvSpPr>
              <p:cNvPr id="74" name="矩形 73">
                <a:extLst>
                  <a:ext uri="{FF2B5EF4-FFF2-40B4-BE49-F238E27FC236}">
                    <a16:creationId xmlns:a16="http://schemas.microsoft.com/office/drawing/2014/main" id="{5D6552E6-E159-4624-A030-54C18597A851}"/>
                  </a:ext>
                </a:extLst>
              </p:cNvPr>
              <p:cNvSpPr/>
              <p:nvPr/>
            </p:nvSpPr>
            <p:spPr>
              <a:xfrm>
                <a:off x="1069744" y="2633912"/>
                <a:ext cx="154466" cy="525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80" name="直線單箭頭接點 79">
                <a:extLst>
                  <a:ext uri="{FF2B5EF4-FFF2-40B4-BE49-F238E27FC236}">
                    <a16:creationId xmlns:a16="http://schemas.microsoft.com/office/drawing/2014/main" id="{C83E41EC-EB51-4DF3-B53F-E92DD07C7B8C}"/>
                  </a:ext>
                </a:extLst>
              </p:cNvPr>
              <p:cNvCxnSpPr>
                <a:cxnSpLocks/>
              </p:cNvCxnSpPr>
              <p:nvPr/>
            </p:nvCxnSpPr>
            <p:spPr>
              <a:xfrm flipV="1">
                <a:off x="1146977" y="3159601"/>
                <a:ext cx="0" cy="299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群組 37">
              <a:extLst>
                <a:ext uri="{FF2B5EF4-FFF2-40B4-BE49-F238E27FC236}">
                  <a16:creationId xmlns:a16="http://schemas.microsoft.com/office/drawing/2014/main" id="{8949AA72-CD57-4A94-A53D-4A63CA7BE4F2}"/>
                </a:ext>
              </a:extLst>
            </p:cNvPr>
            <p:cNvGrpSpPr/>
            <p:nvPr/>
          </p:nvGrpSpPr>
          <p:grpSpPr>
            <a:xfrm>
              <a:off x="1444296" y="2633912"/>
              <a:ext cx="154466" cy="825561"/>
              <a:chOff x="1326625" y="2633912"/>
              <a:chExt cx="154466" cy="825561"/>
            </a:xfrm>
          </p:grpSpPr>
          <p:sp>
            <p:nvSpPr>
              <p:cNvPr id="75" name="矩形 74">
                <a:extLst>
                  <a:ext uri="{FF2B5EF4-FFF2-40B4-BE49-F238E27FC236}">
                    <a16:creationId xmlns:a16="http://schemas.microsoft.com/office/drawing/2014/main" id="{B3A15324-20AB-4DFA-A692-F045094715E3}"/>
                  </a:ext>
                </a:extLst>
              </p:cNvPr>
              <p:cNvSpPr/>
              <p:nvPr/>
            </p:nvSpPr>
            <p:spPr>
              <a:xfrm>
                <a:off x="1326625" y="2633912"/>
                <a:ext cx="154466" cy="525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81" name="直線單箭頭接點 80">
                <a:extLst>
                  <a:ext uri="{FF2B5EF4-FFF2-40B4-BE49-F238E27FC236}">
                    <a16:creationId xmlns:a16="http://schemas.microsoft.com/office/drawing/2014/main" id="{60771D29-C6AB-4497-A41F-15F961A9883C}"/>
                  </a:ext>
                </a:extLst>
              </p:cNvPr>
              <p:cNvCxnSpPr>
                <a:cxnSpLocks/>
              </p:cNvCxnSpPr>
              <p:nvPr/>
            </p:nvCxnSpPr>
            <p:spPr>
              <a:xfrm flipV="1">
                <a:off x="1401485" y="3159601"/>
                <a:ext cx="0" cy="299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群組 38">
              <a:extLst>
                <a:ext uri="{FF2B5EF4-FFF2-40B4-BE49-F238E27FC236}">
                  <a16:creationId xmlns:a16="http://schemas.microsoft.com/office/drawing/2014/main" id="{2588D149-2B1F-4CC1-A917-B9ED131923E4}"/>
                </a:ext>
              </a:extLst>
            </p:cNvPr>
            <p:cNvGrpSpPr/>
            <p:nvPr/>
          </p:nvGrpSpPr>
          <p:grpSpPr>
            <a:xfrm>
              <a:off x="1784120" y="2633912"/>
              <a:ext cx="154466" cy="825561"/>
              <a:chOff x="1574570" y="2633912"/>
              <a:chExt cx="154466" cy="825561"/>
            </a:xfrm>
          </p:grpSpPr>
          <p:sp>
            <p:nvSpPr>
              <p:cNvPr id="76" name="矩形 75">
                <a:extLst>
                  <a:ext uri="{FF2B5EF4-FFF2-40B4-BE49-F238E27FC236}">
                    <a16:creationId xmlns:a16="http://schemas.microsoft.com/office/drawing/2014/main" id="{0DE06E1E-4EA1-468E-AFB6-731401F90FF3}"/>
                  </a:ext>
                </a:extLst>
              </p:cNvPr>
              <p:cNvSpPr/>
              <p:nvPr/>
            </p:nvSpPr>
            <p:spPr>
              <a:xfrm>
                <a:off x="1574570" y="2633912"/>
                <a:ext cx="154466" cy="5256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82" name="直線單箭頭接點 81">
                <a:extLst>
                  <a:ext uri="{FF2B5EF4-FFF2-40B4-BE49-F238E27FC236}">
                    <a16:creationId xmlns:a16="http://schemas.microsoft.com/office/drawing/2014/main" id="{F4813897-2DFD-4928-8C1B-F5F67B395F27}"/>
                  </a:ext>
                </a:extLst>
              </p:cNvPr>
              <p:cNvCxnSpPr>
                <a:cxnSpLocks/>
              </p:cNvCxnSpPr>
              <p:nvPr/>
            </p:nvCxnSpPr>
            <p:spPr>
              <a:xfrm flipV="1">
                <a:off x="1651803" y="3159601"/>
                <a:ext cx="0" cy="299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3" name="直線單箭頭接點 82">
              <a:extLst>
                <a:ext uri="{FF2B5EF4-FFF2-40B4-BE49-F238E27FC236}">
                  <a16:creationId xmlns:a16="http://schemas.microsoft.com/office/drawing/2014/main" id="{3296B799-9B8F-46F2-92E5-F9645BB3565A}"/>
                </a:ext>
              </a:extLst>
            </p:cNvPr>
            <p:cNvCxnSpPr>
              <a:cxnSpLocks/>
            </p:cNvCxnSpPr>
            <p:nvPr/>
          </p:nvCxnSpPr>
          <p:spPr>
            <a:xfrm flipV="1">
              <a:off x="861492" y="4763182"/>
              <a:ext cx="0" cy="299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a:extLst>
                <a:ext uri="{FF2B5EF4-FFF2-40B4-BE49-F238E27FC236}">
                  <a16:creationId xmlns:a16="http://schemas.microsoft.com/office/drawing/2014/main" id="{3882FA90-F4FF-4117-B14F-8B5C90DB51E9}"/>
                </a:ext>
              </a:extLst>
            </p:cNvPr>
            <p:cNvCxnSpPr>
              <a:cxnSpLocks/>
            </p:cNvCxnSpPr>
            <p:nvPr/>
          </p:nvCxnSpPr>
          <p:spPr>
            <a:xfrm flipV="1">
              <a:off x="1200197" y="4754871"/>
              <a:ext cx="0" cy="299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a:extLst>
                <a:ext uri="{FF2B5EF4-FFF2-40B4-BE49-F238E27FC236}">
                  <a16:creationId xmlns:a16="http://schemas.microsoft.com/office/drawing/2014/main" id="{72A7ACDA-0203-42A7-87D5-5FEEA0E708FC}"/>
                </a:ext>
              </a:extLst>
            </p:cNvPr>
            <p:cNvCxnSpPr>
              <a:cxnSpLocks/>
            </p:cNvCxnSpPr>
            <p:nvPr/>
          </p:nvCxnSpPr>
          <p:spPr>
            <a:xfrm flipV="1">
              <a:off x="1538902" y="4763182"/>
              <a:ext cx="0" cy="299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756DAF56-7513-4450-8F66-478A2472614D}"/>
                </a:ext>
              </a:extLst>
            </p:cNvPr>
            <p:cNvCxnSpPr>
              <a:cxnSpLocks/>
            </p:cNvCxnSpPr>
            <p:nvPr/>
          </p:nvCxnSpPr>
          <p:spPr>
            <a:xfrm flipV="1">
              <a:off x="1877608" y="4763182"/>
              <a:ext cx="0" cy="299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7" name="直線單箭頭接點 86">
            <a:extLst>
              <a:ext uri="{FF2B5EF4-FFF2-40B4-BE49-F238E27FC236}">
                <a16:creationId xmlns:a16="http://schemas.microsoft.com/office/drawing/2014/main" id="{8DA3E1C6-5B4A-40BC-B05B-D9D9BA6F2F17}"/>
              </a:ext>
            </a:extLst>
          </p:cNvPr>
          <p:cNvCxnSpPr>
            <a:cxnSpLocks/>
          </p:cNvCxnSpPr>
          <p:nvPr/>
        </p:nvCxnSpPr>
        <p:spPr>
          <a:xfrm flipV="1">
            <a:off x="5031343" y="5115517"/>
            <a:ext cx="0" cy="3335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文字方塊 87">
            <a:extLst>
              <a:ext uri="{FF2B5EF4-FFF2-40B4-BE49-F238E27FC236}">
                <a16:creationId xmlns:a16="http://schemas.microsoft.com/office/drawing/2014/main" id="{9ECB5E1C-AA4E-4A16-9B8F-FCCA0C0D083D}"/>
              </a:ext>
            </a:extLst>
          </p:cNvPr>
          <p:cNvSpPr txBox="1"/>
          <p:nvPr/>
        </p:nvSpPr>
        <p:spPr>
          <a:xfrm>
            <a:off x="4524880" y="6156899"/>
            <a:ext cx="1030514" cy="369332"/>
          </a:xfrm>
          <a:prstGeom prst="rect">
            <a:avLst/>
          </a:prstGeom>
          <a:noFill/>
        </p:spPr>
        <p:txBody>
          <a:bodyPr wrap="square" rtlCol="0">
            <a:spAutoFit/>
          </a:bodyPr>
          <a:lstStyle/>
          <a:p>
            <a:pPr algn="ctr"/>
            <a:r>
              <a:rPr lang="en-US" altLang="zh-TW" dirty="0"/>
              <a:t>START</a:t>
            </a:r>
            <a:endParaRPr lang="zh-TW" altLang="en-US" dirty="0"/>
          </a:p>
        </p:txBody>
      </p:sp>
      <p:sp>
        <p:nvSpPr>
          <p:cNvPr id="90" name="矩形 89">
            <a:extLst>
              <a:ext uri="{FF2B5EF4-FFF2-40B4-BE49-F238E27FC236}">
                <a16:creationId xmlns:a16="http://schemas.microsoft.com/office/drawing/2014/main" id="{E44D0E34-5153-4437-8B5F-816B42B63449}"/>
              </a:ext>
            </a:extLst>
          </p:cNvPr>
          <p:cNvSpPr/>
          <p:nvPr/>
        </p:nvSpPr>
        <p:spPr>
          <a:xfrm>
            <a:off x="4911752" y="2532296"/>
            <a:ext cx="239580" cy="72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BF71A6B3-820B-41EB-BF06-6308246B5F08}"/>
              </a:ext>
            </a:extLst>
          </p:cNvPr>
          <p:cNvSpPr txBox="1"/>
          <p:nvPr/>
        </p:nvSpPr>
        <p:spPr>
          <a:xfrm>
            <a:off x="2108200" y="5974788"/>
            <a:ext cx="1616990" cy="369332"/>
          </a:xfrm>
          <a:prstGeom prst="rect">
            <a:avLst/>
          </a:prstGeom>
          <a:noFill/>
        </p:spPr>
        <p:txBody>
          <a:bodyPr wrap="square" rtlCol="0">
            <a:spAutoFit/>
          </a:bodyPr>
          <a:lstStyle/>
          <a:p>
            <a:pPr algn="ctr"/>
            <a:r>
              <a:rPr lang="en-US" altLang="zh-TW" dirty="0"/>
              <a:t>(</a:t>
            </a:r>
            <a:r>
              <a:rPr lang="zh-TW" altLang="en-US" dirty="0"/>
              <a:t> 机器学习 </a:t>
            </a:r>
            <a:r>
              <a:rPr lang="en-US" altLang="zh-TW" dirty="0"/>
              <a:t>)</a:t>
            </a:r>
            <a:endParaRPr lang="zh-TW" altLang="en-US" dirty="0"/>
          </a:p>
        </p:txBody>
      </p:sp>
      <p:grpSp>
        <p:nvGrpSpPr>
          <p:cNvPr id="17" name="群組 16">
            <a:extLst>
              <a:ext uri="{FF2B5EF4-FFF2-40B4-BE49-F238E27FC236}">
                <a16:creationId xmlns:a16="http://schemas.microsoft.com/office/drawing/2014/main" id="{A0B380EB-5473-481E-B317-A2B73B105802}"/>
              </a:ext>
            </a:extLst>
          </p:cNvPr>
          <p:cNvGrpSpPr/>
          <p:nvPr/>
        </p:nvGrpSpPr>
        <p:grpSpPr>
          <a:xfrm>
            <a:off x="4920347" y="5449828"/>
            <a:ext cx="239580" cy="720000"/>
            <a:chOff x="3445729" y="5741259"/>
            <a:chExt cx="239580" cy="720000"/>
          </a:xfrm>
        </p:grpSpPr>
        <p:sp>
          <p:nvSpPr>
            <p:cNvPr id="77" name="矩形 76">
              <a:extLst>
                <a:ext uri="{FF2B5EF4-FFF2-40B4-BE49-F238E27FC236}">
                  <a16:creationId xmlns:a16="http://schemas.microsoft.com/office/drawing/2014/main" id="{C782F500-0E3D-4900-99CB-2A24B692856D}"/>
                </a:ext>
              </a:extLst>
            </p:cNvPr>
            <p:cNvSpPr/>
            <p:nvPr/>
          </p:nvSpPr>
          <p:spPr>
            <a:xfrm>
              <a:off x="3445729" y="5741259"/>
              <a:ext cx="239580" cy="72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3C074D3E-496C-4645-8B24-A15B870BF12B}"/>
                </a:ext>
              </a:extLst>
            </p:cNvPr>
            <p:cNvSpPr/>
            <p:nvPr/>
          </p:nvSpPr>
          <p:spPr>
            <a:xfrm>
              <a:off x="3483679" y="6179621"/>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sp>
        <p:nvSpPr>
          <p:cNvPr id="52" name="文字方塊 51">
            <a:extLst>
              <a:ext uri="{FF2B5EF4-FFF2-40B4-BE49-F238E27FC236}">
                <a16:creationId xmlns:a16="http://schemas.microsoft.com/office/drawing/2014/main" id="{5477F085-F0BF-4C27-B871-F06EBBB4B974}"/>
              </a:ext>
            </a:extLst>
          </p:cNvPr>
          <p:cNvSpPr txBox="1"/>
          <p:nvPr/>
        </p:nvSpPr>
        <p:spPr>
          <a:xfrm>
            <a:off x="3779628" y="2033766"/>
            <a:ext cx="1233845" cy="461665"/>
          </a:xfrm>
          <a:prstGeom prst="rect">
            <a:avLst/>
          </a:prstGeom>
          <a:noFill/>
        </p:spPr>
        <p:txBody>
          <a:bodyPr wrap="square" rtlCol="0">
            <a:spAutoFit/>
          </a:bodyPr>
          <a:lstStyle/>
          <a:p>
            <a:pPr algn="r"/>
            <a:r>
              <a:rPr lang="en-US" altLang="zh-TW" sz="2400" dirty="0"/>
              <a:t>max</a:t>
            </a:r>
            <a:endParaRPr lang="zh-TW" altLang="en-US" sz="2400" dirty="0"/>
          </a:p>
        </p:txBody>
      </p:sp>
      <p:sp>
        <p:nvSpPr>
          <p:cNvPr id="58" name="文字方塊 57">
            <a:extLst>
              <a:ext uri="{FF2B5EF4-FFF2-40B4-BE49-F238E27FC236}">
                <a16:creationId xmlns:a16="http://schemas.microsoft.com/office/drawing/2014/main" id="{5D26CA47-4EFE-491F-ADB8-BAD9300FB309}"/>
              </a:ext>
            </a:extLst>
          </p:cNvPr>
          <p:cNvSpPr txBox="1"/>
          <p:nvPr/>
        </p:nvSpPr>
        <p:spPr>
          <a:xfrm>
            <a:off x="4698417" y="1679993"/>
            <a:ext cx="661147" cy="369332"/>
          </a:xfrm>
          <a:prstGeom prst="rect">
            <a:avLst/>
          </a:prstGeom>
          <a:noFill/>
        </p:spPr>
        <p:txBody>
          <a:bodyPr wrap="square">
            <a:spAutoFit/>
          </a:bodyPr>
          <a:lstStyle/>
          <a:p>
            <a:pPr algn="ctr" eaLnBrk="1" fontAlgn="auto" hangingPunct="1">
              <a:spcBef>
                <a:spcPts val="0"/>
              </a:spcBef>
              <a:spcAft>
                <a:spcPts val="0"/>
              </a:spcAft>
              <a:defRPr/>
            </a:pPr>
            <a:r>
              <a:rPr lang="zh-TW" altLang="en-US" b="0" dirty="0"/>
              <a:t>机</a:t>
            </a:r>
          </a:p>
        </p:txBody>
      </p:sp>
      <p:cxnSp>
        <p:nvCxnSpPr>
          <p:cNvPr id="70" name="直線單箭頭接點 69">
            <a:extLst>
              <a:ext uri="{FF2B5EF4-FFF2-40B4-BE49-F238E27FC236}">
                <a16:creationId xmlns:a16="http://schemas.microsoft.com/office/drawing/2014/main" id="{63DE99A4-2F6A-4F15-A8A0-0B906AD4E1C6}"/>
              </a:ext>
            </a:extLst>
          </p:cNvPr>
          <p:cNvCxnSpPr>
            <a:cxnSpLocks/>
          </p:cNvCxnSpPr>
          <p:nvPr/>
        </p:nvCxnSpPr>
        <p:spPr>
          <a:xfrm flipV="1">
            <a:off x="6151593" y="3322637"/>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矩形 77">
            <a:extLst>
              <a:ext uri="{FF2B5EF4-FFF2-40B4-BE49-F238E27FC236}">
                <a16:creationId xmlns:a16="http://schemas.microsoft.com/office/drawing/2014/main" id="{4154746C-24BA-4971-A2DD-8981E113BE98}"/>
              </a:ext>
            </a:extLst>
          </p:cNvPr>
          <p:cNvSpPr/>
          <p:nvPr/>
        </p:nvSpPr>
        <p:spPr>
          <a:xfrm>
            <a:off x="6032002" y="2543340"/>
            <a:ext cx="239580" cy="720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sp>
        <p:nvSpPr>
          <p:cNvPr id="89" name="文字方塊 88">
            <a:extLst>
              <a:ext uri="{FF2B5EF4-FFF2-40B4-BE49-F238E27FC236}">
                <a16:creationId xmlns:a16="http://schemas.microsoft.com/office/drawing/2014/main" id="{A62E8B8E-A6A1-4B90-9095-74FEB7F31C8F}"/>
              </a:ext>
            </a:extLst>
          </p:cNvPr>
          <p:cNvSpPr txBox="1"/>
          <p:nvPr/>
        </p:nvSpPr>
        <p:spPr>
          <a:xfrm>
            <a:off x="5636336" y="6175349"/>
            <a:ext cx="1030514" cy="369332"/>
          </a:xfrm>
          <a:prstGeom prst="rect">
            <a:avLst/>
          </a:prstGeom>
          <a:noFill/>
        </p:spPr>
        <p:txBody>
          <a:bodyPr wrap="square" rtlCol="0">
            <a:spAutoFit/>
          </a:bodyPr>
          <a:lstStyle/>
          <a:p>
            <a:pPr algn="ctr" defTabSz="457200" eaLnBrk="1" fontAlgn="auto" hangingPunct="1">
              <a:spcBef>
                <a:spcPts val="0"/>
              </a:spcBef>
              <a:spcAft>
                <a:spcPts val="0"/>
              </a:spcAft>
              <a:defRPr/>
            </a:pPr>
            <a:r>
              <a:rPr lang="zh-TW" altLang="en-US" dirty="0">
                <a:solidFill>
                  <a:prstClr val="black"/>
                </a:solidFill>
                <a:latin typeface="Calibri" panose="020F0502020204030204"/>
                <a:ea typeface="新細明體" panose="02020500000000000000" pitchFamily="18" charset="-120"/>
              </a:rPr>
              <a:t>机</a:t>
            </a:r>
          </a:p>
        </p:txBody>
      </p:sp>
      <p:grpSp>
        <p:nvGrpSpPr>
          <p:cNvPr id="91" name="群組 90">
            <a:extLst>
              <a:ext uri="{FF2B5EF4-FFF2-40B4-BE49-F238E27FC236}">
                <a16:creationId xmlns:a16="http://schemas.microsoft.com/office/drawing/2014/main" id="{85BB93A5-9AFE-40A7-A9A0-D08067EA2A35}"/>
              </a:ext>
            </a:extLst>
          </p:cNvPr>
          <p:cNvGrpSpPr/>
          <p:nvPr/>
        </p:nvGrpSpPr>
        <p:grpSpPr>
          <a:xfrm>
            <a:off x="6032002" y="5447076"/>
            <a:ext cx="239580" cy="720000"/>
            <a:chOff x="3445729" y="5741259"/>
            <a:chExt cx="239580" cy="720000"/>
          </a:xfrm>
        </p:grpSpPr>
        <p:sp>
          <p:nvSpPr>
            <p:cNvPr id="93" name="矩形 92">
              <a:extLst>
                <a:ext uri="{FF2B5EF4-FFF2-40B4-BE49-F238E27FC236}">
                  <a16:creationId xmlns:a16="http://schemas.microsoft.com/office/drawing/2014/main" id="{5E6C2689-614D-4138-9E73-23B34F0A9D22}"/>
                </a:ext>
              </a:extLst>
            </p:cNvPr>
            <p:cNvSpPr/>
            <p:nvPr/>
          </p:nvSpPr>
          <p:spPr>
            <a:xfrm>
              <a:off x="3445729" y="5741259"/>
              <a:ext cx="239580" cy="72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sp>
          <p:nvSpPr>
            <p:cNvPr id="94" name="橢圓 93">
              <a:extLst>
                <a:ext uri="{FF2B5EF4-FFF2-40B4-BE49-F238E27FC236}">
                  <a16:creationId xmlns:a16="http://schemas.microsoft.com/office/drawing/2014/main" id="{F1F35A54-2679-4F0B-A057-AD7EBE870DF3}"/>
                </a:ext>
              </a:extLst>
            </p:cNvPr>
            <p:cNvSpPr/>
            <p:nvPr/>
          </p:nvSpPr>
          <p:spPr>
            <a:xfrm>
              <a:off x="3483679" y="5963721"/>
              <a:ext cx="180000" cy="18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457200" eaLnBrk="1" fontAlgn="auto" hangingPunct="1">
                <a:spcBef>
                  <a:spcPts val="0"/>
                </a:spcBef>
                <a:spcAft>
                  <a:spcPts val="0"/>
                </a:spcAft>
                <a:defRPr/>
              </a:pPr>
              <a:endParaRPr lang="zh-TW" altLang="en-US">
                <a:solidFill>
                  <a:prstClr val="white"/>
                </a:solidFill>
                <a:latin typeface="Calibri" panose="020F0502020204030204"/>
                <a:ea typeface="新細明體" panose="02020500000000000000" pitchFamily="18" charset="-120"/>
              </a:endParaRPr>
            </a:p>
          </p:txBody>
        </p:sp>
      </p:grpSp>
      <p:cxnSp>
        <p:nvCxnSpPr>
          <p:cNvPr id="92" name="直線單箭頭接點 91">
            <a:extLst>
              <a:ext uri="{FF2B5EF4-FFF2-40B4-BE49-F238E27FC236}">
                <a16:creationId xmlns:a16="http://schemas.microsoft.com/office/drawing/2014/main" id="{D5D8222C-F15D-439B-BEE6-9C1ADACF2F30}"/>
              </a:ext>
            </a:extLst>
          </p:cNvPr>
          <p:cNvCxnSpPr>
            <a:cxnSpLocks/>
          </p:cNvCxnSpPr>
          <p:nvPr/>
        </p:nvCxnSpPr>
        <p:spPr>
          <a:xfrm flipV="1">
            <a:off x="6159952" y="5128217"/>
            <a:ext cx="0" cy="3335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98731B2E-7168-46A4-93C9-8037DBE9DC28}"/>
              </a:ext>
            </a:extLst>
          </p:cNvPr>
          <p:cNvCxnSpPr>
            <a:cxnSpLocks/>
          </p:cNvCxnSpPr>
          <p:nvPr/>
        </p:nvCxnSpPr>
        <p:spPr>
          <a:xfrm flipV="1">
            <a:off x="7262850" y="3322637"/>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矩形 95">
            <a:extLst>
              <a:ext uri="{FF2B5EF4-FFF2-40B4-BE49-F238E27FC236}">
                <a16:creationId xmlns:a16="http://schemas.microsoft.com/office/drawing/2014/main" id="{F87C3CB2-7FF7-42FC-97F2-19A21759FBC8}"/>
              </a:ext>
            </a:extLst>
          </p:cNvPr>
          <p:cNvSpPr/>
          <p:nvPr/>
        </p:nvSpPr>
        <p:spPr>
          <a:xfrm>
            <a:off x="7143259" y="2543340"/>
            <a:ext cx="239580" cy="72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sp>
        <p:nvSpPr>
          <p:cNvPr id="97" name="文字方塊 96">
            <a:extLst>
              <a:ext uri="{FF2B5EF4-FFF2-40B4-BE49-F238E27FC236}">
                <a16:creationId xmlns:a16="http://schemas.microsoft.com/office/drawing/2014/main" id="{3BCA3B54-485C-4AD7-B362-DF6392FD5D5E}"/>
              </a:ext>
            </a:extLst>
          </p:cNvPr>
          <p:cNvSpPr txBox="1"/>
          <p:nvPr/>
        </p:nvSpPr>
        <p:spPr>
          <a:xfrm>
            <a:off x="6747792" y="6156899"/>
            <a:ext cx="1030514" cy="369332"/>
          </a:xfrm>
          <a:prstGeom prst="rect">
            <a:avLst/>
          </a:prstGeom>
          <a:noFill/>
        </p:spPr>
        <p:txBody>
          <a:bodyPr wrap="square" rtlCol="0">
            <a:spAutoFit/>
          </a:bodyPr>
          <a:lstStyle/>
          <a:p>
            <a:pPr algn="ctr" defTabSz="457200" eaLnBrk="1" fontAlgn="auto" hangingPunct="1">
              <a:spcBef>
                <a:spcPts val="0"/>
              </a:spcBef>
              <a:spcAft>
                <a:spcPts val="0"/>
              </a:spcAft>
              <a:defRPr/>
            </a:pPr>
            <a:r>
              <a:rPr lang="zh-TW" altLang="en-US" dirty="0">
                <a:solidFill>
                  <a:prstClr val="black"/>
                </a:solidFill>
                <a:latin typeface="Calibri" panose="020F0502020204030204"/>
                <a:ea typeface="新細明體" panose="02020500000000000000" pitchFamily="18" charset="-120"/>
              </a:rPr>
              <a:t>器</a:t>
            </a:r>
          </a:p>
        </p:txBody>
      </p:sp>
      <p:grpSp>
        <p:nvGrpSpPr>
          <p:cNvPr id="98" name="群組 97">
            <a:extLst>
              <a:ext uri="{FF2B5EF4-FFF2-40B4-BE49-F238E27FC236}">
                <a16:creationId xmlns:a16="http://schemas.microsoft.com/office/drawing/2014/main" id="{EDDB5E50-E758-48FC-81BF-94ECA238A301}"/>
              </a:ext>
            </a:extLst>
          </p:cNvPr>
          <p:cNvGrpSpPr/>
          <p:nvPr/>
        </p:nvGrpSpPr>
        <p:grpSpPr>
          <a:xfrm>
            <a:off x="7143259" y="5447076"/>
            <a:ext cx="239580" cy="720000"/>
            <a:chOff x="3445729" y="5741259"/>
            <a:chExt cx="239580" cy="720000"/>
          </a:xfrm>
        </p:grpSpPr>
        <p:sp>
          <p:nvSpPr>
            <p:cNvPr id="99" name="矩形 98">
              <a:extLst>
                <a:ext uri="{FF2B5EF4-FFF2-40B4-BE49-F238E27FC236}">
                  <a16:creationId xmlns:a16="http://schemas.microsoft.com/office/drawing/2014/main" id="{72BD72D4-BECC-4D0C-B210-AAA70F02BCA9}"/>
                </a:ext>
              </a:extLst>
            </p:cNvPr>
            <p:cNvSpPr/>
            <p:nvPr/>
          </p:nvSpPr>
          <p:spPr>
            <a:xfrm>
              <a:off x="3445729" y="5741259"/>
              <a:ext cx="239580" cy="72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sp>
          <p:nvSpPr>
            <p:cNvPr id="100" name="橢圓 99">
              <a:extLst>
                <a:ext uri="{FF2B5EF4-FFF2-40B4-BE49-F238E27FC236}">
                  <a16:creationId xmlns:a16="http://schemas.microsoft.com/office/drawing/2014/main" id="{26680638-C4E1-4F89-9BEE-3A2ACED59494}"/>
                </a:ext>
              </a:extLst>
            </p:cNvPr>
            <p:cNvSpPr/>
            <p:nvPr/>
          </p:nvSpPr>
          <p:spPr>
            <a:xfrm>
              <a:off x="3483679" y="5818579"/>
              <a:ext cx="180000" cy="18000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defTabSz="457200" eaLnBrk="1" fontAlgn="auto" hangingPunct="1">
                <a:spcBef>
                  <a:spcPts val="0"/>
                </a:spcBef>
                <a:spcAft>
                  <a:spcPts val="0"/>
                </a:spcAft>
                <a:defRPr/>
              </a:pPr>
              <a:endParaRPr lang="zh-TW" altLang="en-US">
                <a:solidFill>
                  <a:prstClr val="white"/>
                </a:solidFill>
                <a:latin typeface="Calibri" panose="020F0502020204030204"/>
                <a:ea typeface="新細明體" panose="02020500000000000000" pitchFamily="18" charset="-120"/>
              </a:endParaRPr>
            </a:p>
          </p:txBody>
        </p:sp>
      </p:grpSp>
      <p:cxnSp>
        <p:nvCxnSpPr>
          <p:cNvPr id="101" name="直線單箭頭接點 100">
            <a:extLst>
              <a:ext uri="{FF2B5EF4-FFF2-40B4-BE49-F238E27FC236}">
                <a16:creationId xmlns:a16="http://schemas.microsoft.com/office/drawing/2014/main" id="{15E46E5C-DC89-41FD-B4E1-613895939899}"/>
              </a:ext>
            </a:extLst>
          </p:cNvPr>
          <p:cNvCxnSpPr>
            <a:cxnSpLocks/>
          </p:cNvCxnSpPr>
          <p:nvPr/>
        </p:nvCxnSpPr>
        <p:spPr>
          <a:xfrm flipV="1">
            <a:off x="7271209" y="5128217"/>
            <a:ext cx="0" cy="3335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a:extLst>
              <a:ext uri="{FF2B5EF4-FFF2-40B4-BE49-F238E27FC236}">
                <a16:creationId xmlns:a16="http://schemas.microsoft.com/office/drawing/2014/main" id="{30993E4B-F92A-4B58-A8F0-5945EF9C374B}"/>
              </a:ext>
            </a:extLst>
          </p:cNvPr>
          <p:cNvCxnSpPr>
            <a:cxnSpLocks/>
          </p:cNvCxnSpPr>
          <p:nvPr/>
        </p:nvCxnSpPr>
        <p:spPr>
          <a:xfrm flipV="1">
            <a:off x="8374307" y="3322115"/>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矩形 102">
            <a:extLst>
              <a:ext uri="{FF2B5EF4-FFF2-40B4-BE49-F238E27FC236}">
                <a16:creationId xmlns:a16="http://schemas.microsoft.com/office/drawing/2014/main" id="{EF7C3C03-D48D-4E55-BB62-E74133DFA499}"/>
              </a:ext>
            </a:extLst>
          </p:cNvPr>
          <p:cNvSpPr/>
          <p:nvPr/>
        </p:nvSpPr>
        <p:spPr>
          <a:xfrm>
            <a:off x="8254716" y="2542818"/>
            <a:ext cx="239580" cy="72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sp>
        <p:nvSpPr>
          <p:cNvPr id="104" name="文字方塊 103">
            <a:extLst>
              <a:ext uri="{FF2B5EF4-FFF2-40B4-BE49-F238E27FC236}">
                <a16:creationId xmlns:a16="http://schemas.microsoft.com/office/drawing/2014/main" id="{B495E9B9-5BC2-40BE-A50E-B1094DFB04DA}"/>
              </a:ext>
            </a:extLst>
          </p:cNvPr>
          <p:cNvSpPr txBox="1"/>
          <p:nvPr/>
        </p:nvSpPr>
        <p:spPr>
          <a:xfrm>
            <a:off x="7859249" y="6156377"/>
            <a:ext cx="1030514" cy="369332"/>
          </a:xfrm>
          <a:prstGeom prst="rect">
            <a:avLst/>
          </a:prstGeom>
          <a:noFill/>
        </p:spPr>
        <p:txBody>
          <a:bodyPr wrap="square" rtlCol="0">
            <a:spAutoFit/>
          </a:bodyPr>
          <a:lstStyle/>
          <a:p>
            <a:pPr algn="ctr" defTabSz="457200" eaLnBrk="1" fontAlgn="auto" hangingPunct="1">
              <a:spcBef>
                <a:spcPts val="0"/>
              </a:spcBef>
              <a:spcAft>
                <a:spcPts val="0"/>
              </a:spcAft>
              <a:defRPr/>
            </a:pPr>
            <a:r>
              <a:rPr lang="zh-TW" altLang="en-US" dirty="0">
                <a:solidFill>
                  <a:prstClr val="black"/>
                </a:solidFill>
                <a:latin typeface="Calibri" panose="020F0502020204030204"/>
                <a:ea typeface="新細明體" panose="02020500000000000000" pitchFamily="18" charset="-120"/>
              </a:rPr>
              <a:t>学</a:t>
            </a:r>
          </a:p>
        </p:txBody>
      </p:sp>
      <p:grpSp>
        <p:nvGrpSpPr>
          <p:cNvPr id="105" name="群組 104">
            <a:extLst>
              <a:ext uri="{FF2B5EF4-FFF2-40B4-BE49-F238E27FC236}">
                <a16:creationId xmlns:a16="http://schemas.microsoft.com/office/drawing/2014/main" id="{95DFDCAC-0ECE-476C-9A92-2D479FF84110}"/>
              </a:ext>
            </a:extLst>
          </p:cNvPr>
          <p:cNvGrpSpPr/>
          <p:nvPr/>
        </p:nvGrpSpPr>
        <p:grpSpPr>
          <a:xfrm>
            <a:off x="8254716" y="5446554"/>
            <a:ext cx="239580" cy="720000"/>
            <a:chOff x="3445729" y="5741259"/>
            <a:chExt cx="239580" cy="720000"/>
          </a:xfrm>
        </p:grpSpPr>
        <p:sp>
          <p:nvSpPr>
            <p:cNvPr id="106" name="矩形 105">
              <a:extLst>
                <a:ext uri="{FF2B5EF4-FFF2-40B4-BE49-F238E27FC236}">
                  <a16:creationId xmlns:a16="http://schemas.microsoft.com/office/drawing/2014/main" id="{D5279D96-4C41-464B-ABC5-E5AF73776904}"/>
                </a:ext>
              </a:extLst>
            </p:cNvPr>
            <p:cNvSpPr/>
            <p:nvPr/>
          </p:nvSpPr>
          <p:spPr>
            <a:xfrm>
              <a:off x="3445729" y="5741259"/>
              <a:ext cx="239580" cy="72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sp>
          <p:nvSpPr>
            <p:cNvPr id="107" name="橢圓 106">
              <a:extLst>
                <a:ext uri="{FF2B5EF4-FFF2-40B4-BE49-F238E27FC236}">
                  <a16:creationId xmlns:a16="http://schemas.microsoft.com/office/drawing/2014/main" id="{B12F58A2-AB17-402A-84C1-12DDB2934C0A}"/>
                </a:ext>
              </a:extLst>
            </p:cNvPr>
            <p:cNvSpPr/>
            <p:nvPr/>
          </p:nvSpPr>
          <p:spPr>
            <a:xfrm>
              <a:off x="3483679" y="6137892"/>
              <a:ext cx="180000" cy="1800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defTabSz="457200" eaLnBrk="1" fontAlgn="auto" hangingPunct="1">
                <a:spcBef>
                  <a:spcPts val="0"/>
                </a:spcBef>
                <a:spcAft>
                  <a:spcPts val="0"/>
                </a:spcAft>
                <a:defRPr/>
              </a:pPr>
              <a:endParaRPr lang="zh-TW" altLang="en-US">
                <a:solidFill>
                  <a:prstClr val="white"/>
                </a:solidFill>
                <a:latin typeface="Calibri" panose="020F0502020204030204"/>
                <a:ea typeface="新細明體" panose="02020500000000000000" pitchFamily="18" charset="-120"/>
              </a:endParaRPr>
            </a:p>
          </p:txBody>
        </p:sp>
      </p:grpSp>
      <p:cxnSp>
        <p:nvCxnSpPr>
          <p:cNvPr id="108" name="直線單箭頭接點 107">
            <a:extLst>
              <a:ext uri="{FF2B5EF4-FFF2-40B4-BE49-F238E27FC236}">
                <a16:creationId xmlns:a16="http://schemas.microsoft.com/office/drawing/2014/main" id="{0991E4E9-4D75-4696-8C08-7CCD9230CA39}"/>
              </a:ext>
            </a:extLst>
          </p:cNvPr>
          <p:cNvCxnSpPr>
            <a:cxnSpLocks/>
          </p:cNvCxnSpPr>
          <p:nvPr/>
        </p:nvCxnSpPr>
        <p:spPr>
          <a:xfrm flipV="1">
            <a:off x="8382666" y="5127695"/>
            <a:ext cx="0" cy="3335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矩形: 圓角 44">
            <a:extLst>
              <a:ext uri="{FF2B5EF4-FFF2-40B4-BE49-F238E27FC236}">
                <a16:creationId xmlns:a16="http://schemas.microsoft.com/office/drawing/2014/main" id="{0D50BFEA-0010-42FA-B408-6E2158070C07}"/>
              </a:ext>
            </a:extLst>
          </p:cNvPr>
          <p:cNvSpPr/>
          <p:nvPr/>
        </p:nvSpPr>
        <p:spPr>
          <a:xfrm>
            <a:off x="4518362" y="3824508"/>
            <a:ext cx="5520989" cy="1291009"/>
          </a:xfrm>
          <a:prstGeom prst="roundRect">
            <a:avLst/>
          </a:prstGeom>
          <a:blipFill>
            <a:blip r:embed="rId3">
              <a:duotone>
                <a:schemeClr val="accent2">
                  <a:shade val="45000"/>
                  <a:satMod val="135000"/>
                </a:schemeClr>
                <a:prstClr val="white"/>
              </a:duotone>
            </a:blip>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800" dirty="0"/>
              <a:t>Decoder</a:t>
            </a:r>
            <a:endParaRPr lang="zh-TW" altLang="en-US" sz="2800" dirty="0"/>
          </a:p>
        </p:txBody>
      </p:sp>
      <p:cxnSp>
        <p:nvCxnSpPr>
          <p:cNvPr id="8" name="直線接點 7">
            <a:extLst>
              <a:ext uri="{FF2B5EF4-FFF2-40B4-BE49-F238E27FC236}">
                <a16:creationId xmlns:a16="http://schemas.microsoft.com/office/drawing/2014/main" id="{C30D763B-93FC-44DB-A48F-8ACA8DE8798F}"/>
              </a:ext>
            </a:extLst>
          </p:cNvPr>
          <p:cNvCxnSpPr/>
          <p:nvPr/>
        </p:nvCxnSpPr>
        <p:spPr>
          <a:xfrm>
            <a:off x="5894920" y="1708661"/>
            <a:ext cx="486919" cy="36933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8" name="直線接點 137">
            <a:extLst>
              <a:ext uri="{FF2B5EF4-FFF2-40B4-BE49-F238E27FC236}">
                <a16:creationId xmlns:a16="http://schemas.microsoft.com/office/drawing/2014/main" id="{AFAD6258-2E53-4163-9810-EBE6175506CE}"/>
              </a:ext>
            </a:extLst>
          </p:cNvPr>
          <p:cNvCxnSpPr/>
          <p:nvPr/>
        </p:nvCxnSpPr>
        <p:spPr>
          <a:xfrm>
            <a:off x="7035396" y="6206530"/>
            <a:ext cx="486919" cy="36933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6C755C1F-DE77-4901-A2B8-2005A54718A7}"/>
              </a:ext>
            </a:extLst>
          </p:cNvPr>
          <p:cNvSpPr txBox="1"/>
          <p:nvPr/>
        </p:nvSpPr>
        <p:spPr>
          <a:xfrm>
            <a:off x="6133868" y="1364565"/>
            <a:ext cx="573179" cy="369332"/>
          </a:xfrm>
          <a:prstGeom prst="rect">
            <a:avLst/>
          </a:prstGeom>
          <a:noFill/>
        </p:spPr>
        <p:txBody>
          <a:bodyPr wrap="square" rtlCol="0">
            <a:spAutoFit/>
          </a:bodyPr>
          <a:lstStyle/>
          <a:p>
            <a:r>
              <a:rPr lang="zh-TW" altLang="en-US" dirty="0">
                <a:solidFill>
                  <a:srgbClr val="FF0000"/>
                </a:solidFill>
              </a:rPr>
              <a:t>气</a:t>
            </a:r>
          </a:p>
        </p:txBody>
      </p:sp>
      <p:sp>
        <p:nvSpPr>
          <p:cNvPr id="139" name="文字方塊 138">
            <a:extLst>
              <a:ext uri="{FF2B5EF4-FFF2-40B4-BE49-F238E27FC236}">
                <a16:creationId xmlns:a16="http://schemas.microsoft.com/office/drawing/2014/main" id="{7CB26C82-BE40-42BF-A325-64F17E9ED1E3}"/>
              </a:ext>
            </a:extLst>
          </p:cNvPr>
          <p:cNvSpPr txBox="1"/>
          <p:nvPr/>
        </p:nvSpPr>
        <p:spPr>
          <a:xfrm>
            <a:off x="7403103" y="6159222"/>
            <a:ext cx="573179" cy="369332"/>
          </a:xfrm>
          <a:prstGeom prst="rect">
            <a:avLst/>
          </a:prstGeom>
          <a:noFill/>
        </p:spPr>
        <p:txBody>
          <a:bodyPr wrap="square" rtlCol="0">
            <a:spAutoFit/>
          </a:bodyPr>
          <a:lstStyle/>
          <a:p>
            <a:r>
              <a:rPr lang="zh-TW" altLang="en-US" dirty="0">
                <a:solidFill>
                  <a:srgbClr val="FF0000"/>
                </a:solidFill>
              </a:rPr>
              <a:t>气</a:t>
            </a:r>
          </a:p>
        </p:txBody>
      </p:sp>
      <p:cxnSp>
        <p:nvCxnSpPr>
          <p:cNvPr id="11" name="直線接點 10">
            <a:extLst>
              <a:ext uri="{FF2B5EF4-FFF2-40B4-BE49-F238E27FC236}">
                <a16:creationId xmlns:a16="http://schemas.microsoft.com/office/drawing/2014/main" id="{52443259-DBDE-4996-AE06-1E66EB7DEEE2}"/>
              </a:ext>
            </a:extLst>
          </p:cNvPr>
          <p:cNvCxnSpPr>
            <a:cxnSpLocks/>
          </p:cNvCxnSpPr>
          <p:nvPr/>
        </p:nvCxnSpPr>
        <p:spPr>
          <a:xfrm>
            <a:off x="5183521" y="1859020"/>
            <a:ext cx="407986" cy="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43" name="直線接點 142">
            <a:extLst>
              <a:ext uri="{FF2B5EF4-FFF2-40B4-BE49-F238E27FC236}">
                <a16:creationId xmlns:a16="http://schemas.microsoft.com/office/drawing/2014/main" id="{177EE2C8-D7F2-4D99-B3B3-46E2240A8B25}"/>
              </a:ext>
            </a:extLst>
          </p:cNvPr>
          <p:cNvCxnSpPr>
            <a:cxnSpLocks/>
          </p:cNvCxnSpPr>
          <p:nvPr/>
        </p:nvCxnSpPr>
        <p:spPr>
          <a:xfrm flipH="1">
            <a:off x="5591507" y="1859020"/>
            <a:ext cx="0" cy="3990518"/>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44" name="直線接點 143">
            <a:extLst>
              <a:ext uri="{FF2B5EF4-FFF2-40B4-BE49-F238E27FC236}">
                <a16:creationId xmlns:a16="http://schemas.microsoft.com/office/drawing/2014/main" id="{9D017ED2-3D19-48EE-9908-545C1F36E608}"/>
              </a:ext>
            </a:extLst>
          </p:cNvPr>
          <p:cNvCxnSpPr>
            <a:cxnSpLocks/>
          </p:cNvCxnSpPr>
          <p:nvPr/>
        </p:nvCxnSpPr>
        <p:spPr>
          <a:xfrm flipV="1">
            <a:off x="5584948" y="5820328"/>
            <a:ext cx="447054" cy="0"/>
          </a:xfrm>
          <a:prstGeom prst="line">
            <a:avLst/>
          </a:prstGeom>
          <a:ln w="38100">
            <a:solidFill>
              <a:srgbClr val="FF0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9" name="直線接點 108">
            <a:extLst>
              <a:ext uri="{FF2B5EF4-FFF2-40B4-BE49-F238E27FC236}">
                <a16:creationId xmlns:a16="http://schemas.microsoft.com/office/drawing/2014/main" id="{831AB50F-3CC6-4D66-A70F-C615F882238E}"/>
              </a:ext>
            </a:extLst>
          </p:cNvPr>
          <p:cNvCxnSpPr>
            <a:cxnSpLocks/>
          </p:cNvCxnSpPr>
          <p:nvPr/>
        </p:nvCxnSpPr>
        <p:spPr>
          <a:xfrm>
            <a:off x="6299060" y="1859020"/>
            <a:ext cx="407986" cy="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10" name="直線接點 109">
            <a:extLst>
              <a:ext uri="{FF2B5EF4-FFF2-40B4-BE49-F238E27FC236}">
                <a16:creationId xmlns:a16="http://schemas.microsoft.com/office/drawing/2014/main" id="{1D3D5A77-0536-4439-A576-148FFADC0DF0}"/>
              </a:ext>
            </a:extLst>
          </p:cNvPr>
          <p:cNvCxnSpPr>
            <a:cxnSpLocks/>
          </p:cNvCxnSpPr>
          <p:nvPr/>
        </p:nvCxnSpPr>
        <p:spPr>
          <a:xfrm flipH="1">
            <a:off x="6707046" y="1859020"/>
            <a:ext cx="0" cy="3990518"/>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11" name="直線接點 110">
            <a:extLst>
              <a:ext uri="{FF2B5EF4-FFF2-40B4-BE49-F238E27FC236}">
                <a16:creationId xmlns:a16="http://schemas.microsoft.com/office/drawing/2014/main" id="{FFF4784B-EF09-4E05-9E91-CDB1BD174927}"/>
              </a:ext>
            </a:extLst>
          </p:cNvPr>
          <p:cNvCxnSpPr>
            <a:cxnSpLocks/>
          </p:cNvCxnSpPr>
          <p:nvPr/>
        </p:nvCxnSpPr>
        <p:spPr>
          <a:xfrm flipV="1">
            <a:off x="6700487" y="5820328"/>
            <a:ext cx="447054" cy="0"/>
          </a:xfrm>
          <a:prstGeom prst="line">
            <a:avLst/>
          </a:prstGeom>
          <a:ln w="38100">
            <a:solidFill>
              <a:srgbClr val="FF0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2" name="直線接點 111">
            <a:extLst>
              <a:ext uri="{FF2B5EF4-FFF2-40B4-BE49-F238E27FC236}">
                <a16:creationId xmlns:a16="http://schemas.microsoft.com/office/drawing/2014/main" id="{3F22DBB9-A7BE-48F2-B2B9-C6674463F08F}"/>
              </a:ext>
            </a:extLst>
          </p:cNvPr>
          <p:cNvCxnSpPr>
            <a:cxnSpLocks/>
          </p:cNvCxnSpPr>
          <p:nvPr/>
        </p:nvCxnSpPr>
        <p:spPr>
          <a:xfrm>
            <a:off x="7406326" y="1810615"/>
            <a:ext cx="407986" cy="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13" name="直線接點 112">
            <a:extLst>
              <a:ext uri="{FF2B5EF4-FFF2-40B4-BE49-F238E27FC236}">
                <a16:creationId xmlns:a16="http://schemas.microsoft.com/office/drawing/2014/main" id="{4C77DC90-70C6-4186-BAD1-BEDA929C27BE}"/>
              </a:ext>
            </a:extLst>
          </p:cNvPr>
          <p:cNvCxnSpPr>
            <a:cxnSpLocks/>
          </p:cNvCxnSpPr>
          <p:nvPr/>
        </p:nvCxnSpPr>
        <p:spPr>
          <a:xfrm flipH="1">
            <a:off x="7814312" y="1810615"/>
            <a:ext cx="0" cy="3990518"/>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14" name="直線接點 113">
            <a:extLst>
              <a:ext uri="{FF2B5EF4-FFF2-40B4-BE49-F238E27FC236}">
                <a16:creationId xmlns:a16="http://schemas.microsoft.com/office/drawing/2014/main" id="{3A4B1D83-6A89-4B9D-A3A2-B2C532D9F479}"/>
              </a:ext>
            </a:extLst>
          </p:cNvPr>
          <p:cNvCxnSpPr>
            <a:cxnSpLocks/>
          </p:cNvCxnSpPr>
          <p:nvPr/>
        </p:nvCxnSpPr>
        <p:spPr>
          <a:xfrm flipV="1">
            <a:off x="7807753" y="5771923"/>
            <a:ext cx="447054" cy="0"/>
          </a:xfrm>
          <a:prstGeom prst="line">
            <a:avLst/>
          </a:prstGeom>
          <a:ln w="38100">
            <a:solidFill>
              <a:srgbClr val="FF0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5" name="矩形: 圓角 114">
            <a:extLst>
              <a:ext uri="{FF2B5EF4-FFF2-40B4-BE49-F238E27FC236}">
                <a16:creationId xmlns:a16="http://schemas.microsoft.com/office/drawing/2014/main" id="{F570A4A3-2E5E-472E-B8B8-642BB2153092}"/>
              </a:ext>
            </a:extLst>
          </p:cNvPr>
          <p:cNvSpPr/>
          <p:nvPr/>
        </p:nvSpPr>
        <p:spPr>
          <a:xfrm>
            <a:off x="5379216" y="5323162"/>
            <a:ext cx="3360697" cy="129100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defRPr/>
            </a:pPr>
            <a:endParaRPr lang="zh-TW" altLang="en-US">
              <a:solidFill>
                <a:prstClr val="white"/>
              </a:solidFill>
              <a:latin typeface="Calibri" panose="020F0502020204030204"/>
              <a:ea typeface="新細明體" panose="02020500000000000000" pitchFamily="18" charset="-120"/>
            </a:endParaRPr>
          </a:p>
        </p:txBody>
      </p:sp>
      <p:sp>
        <p:nvSpPr>
          <p:cNvPr id="116" name="文字方塊 115">
            <a:extLst>
              <a:ext uri="{FF2B5EF4-FFF2-40B4-BE49-F238E27FC236}">
                <a16:creationId xmlns:a16="http://schemas.microsoft.com/office/drawing/2014/main" id="{64BA4EB1-525C-49FD-B61D-70F4CE0DEF95}"/>
              </a:ext>
            </a:extLst>
          </p:cNvPr>
          <p:cNvSpPr txBox="1"/>
          <p:nvPr/>
        </p:nvSpPr>
        <p:spPr>
          <a:xfrm>
            <a:off x="8792698" y="5510047"/>
            <a:ext cx="1350201" cy="830997"/>
          </a:xfrm>
          <a:prstGeom prst="rect">
            <a:avLst/>
          </a:prstGeom>
          <a:noFill/>
        </p:spPr>
        <p:txBody>
          <a:bodyPr wrap="square" rtlCol="0">
            <a:spAutoFit/>
          </a:bodyPr>
          <a:lstStyle/>
          <a:p>
            <a:r>
              <a:rPr lang="en-US" altLang="zh-TW" sz="2400" dirty="0">
                <a:solidFill>
                  <a:srgbClr val="FF0000"/>
                </a:solidFill>
              </a:rPr>
              <a:t>Decoder</a:t>
            </a:r>
          </a:p>
          <a:p>
            <a:r>
              <a:rPr lang="en-US" altLang="zh-TW" sz="2400" dirty="0">
                <a:solidFill>
                  <a:srgbClr val="FF0000"/>
                </a:solidFill>
              </a:rPr>
              <a:t>Output</a:t>
            </a:r>
            <a:endParaRPr lang="zh-TW" altLang="en-US" sz="2400" dirty="0">
              <a:solidFill>
                <a:srgbClr val="FF0000"/>
              </a:solidFill>
            </a:endParaRPr>
          </a:p>
        </p:txBody>
      </p:sp>
    </p:spTree>
    <p:extLst>
      <p:ext uri="{BB962C8B-B14F-4D97-AF65-F5344CB8AC3E}">
        <p14:creationId xmlns:p14="http://schemas.microsoft.com/office/powerpoint/2010/main" val="42388618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9" grpId="0"/>
      <p:bldP spid="115" grpId="0" animBg="1"/>
      <p:bldP spid="11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6C9374-906C-43B1-8FD0-332DBB013D72}"/>
              </a:ext>
            </a:extLst>
          </p:cNvPr>
          <p:cNvSpPr>
            <a:spLocks noGrp="1"/>
          </p:cNvSpPr>
          <p:nvPr>
            <p:ph type="title"/>
          </p:nvPr>
        </p:nvSpPr>
        <p:spPr/>
        <p:txBody>
          <a:bodyPr/>
          <a:lstStyle/>
          <a:p>
            <a:r>
              <a:rPr lang="en-US" altLang="zh-TW" dirty="0"/>
              <a:t>Autoregressive </a:t>
            </a:r>
            <a:endParaRPr lang="zh-TW" altLang="en-US" dirty="0"/>
          </a:p>
        </p:txBody>
      </p:sp>
      <p:sp>
        <p:nvSpPr>
          <p:cNvPr id="89" name="内容占位符 88">
            <a:extLst>
              <a:ext uri="{FF2B5EF4-FFF2-40B4-BE49-F238E27FC236}">
                <a16:creationId xmlns:a16="http://schemas.microsoft.com/office/drawing/2014/main" id="{57D4EA61-3ACE-EC13-8E3F-4300011B4445}"/>
              </a:ext>
            </a:extLst>
          </p:cNvPr>
          <p:cNvSpPr>
            <a:spLocks noGrp="1"/>
          </p:cNvSpPr>
          <p:nvPr>
            <p:ph sz="quarter" idx="10"/>
          </p:nvPr>
        </p:nvSpPr>
        <p:spPr/>
        <p:txBody>
          <a:bodyPr/>
          <a:lstStyle/>
          <a:p>
            <a:endParaRPr lang="zh-CN" altLang="en-US"/>
          </a:p>
        </p:txBody>
      </p:sp>
      <p:sp>
        <p:nvSpPr>
          <p:cNvPr id="88" name="投影片編號版面配置區 87">
            <a:extLst>
              <a:ext uri="{FF2B5EF4-FFF2-40B4-BE49-F238E27FC236}">
                <a16:creationId xmlns:a16="http://schemas.microsoft.com/office/drawing/2014/main" id="{C387A1A7-E5D9-4E2A-B97A-BB25EEF903CA}"/>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48</a:t>
            </a:fld>
            <a:endParaRPr lang="zh-TW" altLang="en-US"/>
          </a:p>
        </p:txBody>
      </p:sp>
      <p:sp>
        <p:nvSpPr>
          <p:cNvPr id="4" name="文字方塊 3">
            <a:extLst>
              <a:ext uri="{FF2B5EF4-FFF2-40B4-BE49-F238E27FC236}">
                <a16:creationId xmlns:a16="http://schemas.microsoft.com/office/drawing/2014/main" id="{5F90B07A-7297-44C9-B7E6-59F27684EB30}"/>
              </a:ext>
            </a:extLst>
          </p:cNvPr>
          <p:cNvSpPr txBox="1"/>
          <p:nvPr/>
        </p:nvSpPr>
        <p:spPr>
          <a:xfrm>
            <a:off x="3779628" y="2033766"/>
            <a:ext cx="1233845" cy="461665"/>
          </a:xfrm>
          <a:prstGeom prst="rect">
            <a:avLst/>
          </a:prstGeom>
          <a:noFill/>
        </p:spPr>
        <p:txBody>
          <a:bodyPr wrap="square" rtlCol="0">
            <a:spAutoFit/>
          </a:bodyPr>
          <a:lstStyle/>
          <a:p>
            <a:pPr algn="r"/>
            <a:r>
              <a:rPr lang="en-US" altLang="zh-TW" sz="2400" dirty="0"/>
              <a:t>max</a:t>
            </a:r>
            <a:endParaRPr lang="zh-TW" altLang="en-US" sz="2400" dirty="0"/>
          </a:p>
        </p:txBody>
      </p:sp>
      <p:cxnSp>
        <p:nvCxnSpPr>
          <p:cNvPr id="5" name="直線單箭頭接點 4">
            <a:extLst>
              <a:ext uri="{FF2B5EF4-FFF2-40B4-BE49-F238E27FC236}">
                <a16:creationId xmlns:a16="http://schemas.microsoft.com/office/drawing/2014/main" id="{06FFFDC3-1D2D-4452-ACD5-90767F39077C}"/>
              </a:ext>
            </a:extLst>
          </p:cNvPr>
          <p:cNvCxnSpPr>
            <a:cxnSpLocks/>
          </p:cNvCxnSpPr>
          <p:nvPr/>
        </p:nvCxnSpPr>
        <p:spPr>
          <a:xfrm flipV="1">
            <a:off x="9441258" y="2073786"/>
            <a:ext cx="0" cy="72000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 name="文字方塊 5">
            <a:extLst>
              <a:ext uri="{FF2B5EF4-FFF2-40B4-BE49-F238E27FC236}">
                <a16:creationId xmlns:a16="http://schemas.microsoft.com/office/drawing/2014/main" id="{C09A09ED-5C0C-4657-9A10-330D0CEDE22E}"/>
              </a:ext>
            </a:extLst>
          </p:cNvPr>
          <p:cNvSpPr txBox="1"/>
          <p:nvPr/>
        </p:nvSpPr>
        <p:spPr>
          <a:xfrm>
            <a:off x="9043672" y="1678830"/>
            <a:ext cx="800053" cy="369332"/>
          </a:xfrm>
          <a:prstGeom prst="rect">
            <a:avLst/>
          </a:prstGeom>
          <a:noFill/>
        </p:spPr>
        <p:txBody>
          <a:bodyPr wrap="square">
            <a:spAutoFit/>
          </a:bodyPr>
          <a:lstStyle/>
          <a:p>
            <a:pPr algn="ctr" eaLnBrk="1" fontAlgn="auto" hangingPunct="1">
              <a:spcBef>
                <a:spcPts val="0"/>
              </a:spcBef>
              <a:spcAft>
                <a:spcPts val="0"/>
              </a:spcAft>
              <a:defRPr/>
            </a:pPr>
            <a:r>
              <a:rPr lang="zh-TW" altLang="en-US" dirty="0"/>
              <a:t>惯</a:t>
            </a:r>
            <a:endParaRPr lang="zh-TW" altLang="en-US" b="0" dirty="0"/>
          </a:p>
        </p:txBody>
      </p:sp>
      <p:sp>
        <p:nvSpPr>
          <p:cNvPr id="7" name="文字方塊 6">
            <a:extLst>
              <a:ext uri="{FF2B5EF4-FFF2-40B4-BE49-F238E27FC236}">
                <a16:creationId xmlns:a16="http://schemas.microsoft.com/office/drawing/2014/main" id="{28B5522D-06EC-49F8-A378-38DBBEDD4E6B}"/>
              </a:ext>
            </a:extLst>
          </p:cNvPr>
          <p:cNvSpPr txBox="1"/>
          <p:nvPr/>
        </p:nvSpPr>
        <p:spPr>
          <a:xfrm>
            <a:off x="8175029" y="2062896"/>
            <a:ext cx="1233845" cy="461665"/>
          </a:xfrm>
          <a:prstGeom prst="rect">
            <a:avLst/>
          </a:prstGeom>
          <a:noFill/>
        </p:spPr>
        <p:txBody>
          <a:bodyPr wrap="square" rtlCol="0">
            <a:spAutoFit/>
          </a:bodyPr>
          <a:lstStyle/>
          <a:p>
            <a:pPr algn="r"/>
            <a:r>
              <a:rPr lang="en-US" altLang="zh-TW" sz="2400" dirty="0"/>
              <a:t>max</a:t>
            </a:r>
            <a:endParaRPr lang="zh-TW" altLang="en-US" sz="2400" dirty="0"/>
          </a:p>
        </p:txBody>
      </p:sp>
      <p:sp>
        <p:nvSpPr>
          <p:cNvPr id="8" name="矩形 7">
            <a:extLst>
              <a:ext uri="{FF2B5EF4-FFF2-40B4-BE49-F238E27FC236}">
                <a16:creationId xmlns:a16="http://schemas.microsoft.com/office/drawing/2014/main" id="{7FD03478-F11E-4500-AD95-A2928F396560}"/>
              </a:ext>
            </a:extLst>
          </p:cNvPr>
          <p:cNvSpPr/>
          <p:nvPr/>
        </p:nvSpPr>
        <p:spPr>
          <a:xfrm>
            <a:off x="2193615" y="2883753"/>
            <a:ext cx="1400532" cy="787840"/>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D866D0E0-347B-481A-9F3D-93C1B85D8217}"/>
              </a:ext>
            </a:extLst>
          </p:cNvPr>
          <p:cNvCxnSpPr>
            <a:cxnSpLocks/>
          </p:cNvCxnSpPr>
          <p:nvPr/>
        </p:nvCxnSpPr>
        <p:spPr>
          <a:xfrm>
            <a:off x="3691113" y="3258507"/>
            <a:ext cx="411800"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7B58E241-934B-410E-A49B-8AFB36C0D705}"/>
              </a:ext>
            </a:extLst>
          </p:cNvPr>
          <p:cNvCxnSpPr>
            <a:cxnSpLocks/>
          </p:cNvCxnSpPr>
          <p:nvPr/>
        </p:nvCxnSpPr>
        <p:spPr>
          <a:xfrm>
            <a:off x="4107547" y="4479735"/>
            <a:ext cx="3672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34E93D9D-2BCB-4122-99BE-C9D02BA4B01D}"/>
              </a:ext>
            </a:extLst>
          </p:cNvPr>
          <p:cNvCxnSpPr>
            <a:cxnSpLocks/>
          </p:cNvCxnSpPr>
          <p:nvPr/>
        </p:nvCxnSpPr>
        <p:spPr>
          <a:xfrm>
            <a:off x="4107547" y="3244313"/>
            <a:ext cx="0" cy="121540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 name="群組 11">
            <a:extLst>
              <a:ext uri="{FF2B5EF4-FFF2-40B4-BE49-F238E27FC236}">
                <a16:creationId xmlns:a16="http://schemas.microsoft.com/office/drawing/2014/main" id="{358004D0-3916-45D6-91CB-189632143609}"/>
              </a:ext>
            </a:extLst>
          </p:cNvPr>
          <p:cNvGrpSpPr/>
          <p:nvPr/>
        </p:nvGrpSpPr>
        <p:grpSpPr>
          <a:xfrm>
            <a:off x="2108201" y="2986246"/>
            <a:ext cx="1588901" cy="2988542"/>
            <a:chOff x="553420" y="2633912"/>
            <a:chExt cx="1588901" cy="2988542"/>
          </a:xfrm>
        </p:grpSpPr>
        <p:sp>
          <p:nvSpPr>
            <p:cNvPr id="13" name="矩形: 圓角 12">
              <a:extLst>
                <a:ext uri="{FF2B5EF4-FFF2-40B4-BE49-F238E27FC236}">
                  <a16:creationId xmlns:a16="http://schemas.microsoft.com/office/drawing/2014/main" id="{64CD2168-74F0-40C1-B183-D4DB8262AC1C}"/>
                </a:ext>
              </a:extLst>
            </p:cNvPr>
            <p:cNvSpPr/>
            <p:nvPr/>
          </p:nvSpPr>
          <p:spPr>
            <a:xfrm>
              <a:off x="553420" y="3459473"/>
              <a:ext cx="1582913" cy="1291009"/>
            </a:xfrm>
            <a:prstGeom prst="roundRect">
              <a:avLst/>
            </a:prstGeom>
            <a:blipFill>
              <a:blip r:embed="rId2"/>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800" dirty="0"/>
                <a:t>Encoder</a:t>
              </a:r>
              <a:endParaRPr lang="zh-TW" altLang="en-US" sz="2800" dirty="0"/>
            </a:p>
          </p:txBody>
        </p:sp>
        <p:grpSp>
          <p:nvGrpSpPr>
            <p:cNvPr id="14" name="群組 106">
              <a:extLst>
                <a:ext uri="{FF2B5EF4-FFF2-40B4-BE49-F238E27FC236}">
                  <a16:creationId xmlns:a16="http://schemas.microsoft.com/office/drawing/2014/main" id="{EDB84554-75F7-4169-9F67-FDACF40BC0AB}"/>
                </a:ext>
              </a:extLst>
            </p:cNvPr>
            <p:cNvGrpSpPr>
              <a:grpSpLocks/>
            </p:cNvGrpSpPr>
            <p:nvPr/>
          </p:nvGrpSpPr>
          <p:grpSpPr bwMode="auto">
            <a:xfrm flipH="1">
              <a:off x="628650" y="5096765"/>
              <a:ext cx="1513671" cy="525689"/>
              <a:chOff x="467932" y="3914400"/>
              <a:chExt cx="2909888" cy="576263"/>
            </a:xfrm>
          </p:grpSpPr>
          <p:pic>
            <p:nvPicPr>
              <p:cNvPr id="35" name="Picture 9">
                <a:extLst>
                  <a:ext uri="{FF2B5EF4-FFF2-40B4-BE49-F238E27FC236}">
                    <a16:creationId xmlns:a16="http://schemas.microsoft.com/office/drawing/2014/main" id="{998B1EF4-5806-40EA-A47F-656AA4BE7C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932"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9">
                <a:extLst>
                  <a:ext uri="{FF2B5EF4-FFF2-40B4-BE49-F238E27FC236}">
                    <a16:creationId xmlns:a16="http://schemas.microsoft.com/office/drawing/2014/main" id="{C1326BA5-C925-426E-85B5-6E46DBC6DB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3807"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 name="矩形 14">
              <a:extLst>
                <a:ext uri="{FF2B5EF4-FFF2-40B4-BE49-F238E27FC236}">
                  <a16:creationId xmlns:a16="http://schemas.microsoft.com/office/drawing/2014/main" id="{231D5D1E-FC50-4197-B906-896700B1F2C5}"/>
                </a:ext>
              </a:extLst>
            </p:cNvPr>
            <p:cNvSpPr/>
            <p:nvPr/>
          </p:nvSpPr>
          <p:spPr>
            <a:xfrm>
              <a:off x="764648" y="5075754"/>
              <a:ext cx="154466" cy="525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0C3E59C7-F6C5-4A5D-A4B9-3D27BFC71411}"/>
                </a:ext>
              </a:extLst>
            </p:cNvPr>
            <p:cNvSpPr/>
            <p:nvPr/>
          </p:nvSpPr>
          <p:spPr>
            <a:xfrm>
              <a:off x="1114984" y="5075754"/>
              <a:ext cx="154466" cy="5256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5C5EF5B5-2EF2-44E4-A295-D307846D0E40}"/>
                </a:ext>
              </a:extLst>
            </p:cNvPr>
            <p:cNvSpPr/>
            <p:nvPr/>
          </p:nvSpPr>
          <p:spPr>
            <a:xfrm>
              <a:off x="1444296" y="5075754"/>
              <a:ext cx="154466" cy="5256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EAEB72F0-13D5-43B4-9E4E-A2A661B831BD}"/>
                </a:ext>
              </a:extLst>
            </p:cNvPr>
            <p:cNvSpPr/>
            <p:nvPr/>
          </p:nvSpPr>
          <p:spPr>
            <a:xfrm>
              <a:off x="1796860" y="5075754"/>
              <a:ext cx="154466" cy="5256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grpSp>
          <p:nvGrpSpPr>
            <p:cNvPr id="19" name="群組 18">
              <a:extLst>
                <a:ext uri="{FF2B5EF4-FFF2-40B4-BE49-F238E27FC236}">
                  <a16:creationId xmlns:a16="http://schemas.microsoft.com/office/drawing/2014/main" id="{8E8299E2-EFE4-471B-B06B-F66BD21A1841}"/>
                </a:ext>
              </a:extLst>
            </p:cNvPr>
            <p:cNvGrpSpPr/>
            <p:nvPr/>
          </p:nvGrpSpPr>
          <p:grpSpPr>
            <a:xfrm>
              <a:off x="764648" y="2633912"/>
              <a:ext cx="154466" cy="825561"/>
              <a:chOff x="821798" y="2633912"/>
              <a:chExt cx="154466" cy="825561"/>
            </a:xfrm>
          </p:grpSpPr>
          <p:sp>
            <p:nvSpPr>
              <p:cNvPr id="33" name="矩形 32">
                <a:extLst>
                  <a:ext uri="{FF2B5EF4-FFF2-40B4-BE49-F238E27FC236}">
                    <a16:creationId xmlns:a16="http://schemas.microsoft.com/office/drawing/2014/main" id="{B87F8336-8105-481D-9D78-C72DFE771067}"/>
                  </a:ext>
                </a:extLst>
              </p:cNvPr>
              <p:cNvSpPr/>
              <p:nvPr/>
            </p:nvSpPr>
            <p:spPr>
              <a:xfrm>
                <a:off x="821798" y="2633912"/>
                <a:ext cx="154466" cy="5256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cxnSp>
            <p:nvCxnSpPr>
              <p:cNvPr id="34" name="直線單箭頭接點 33">
                <a:extLst>
                  <a:ext uri="{FF2B5EF4-FFF2-40B4-BE49-F238E27FC236}">
                    <a16:creationId xmlns:a16="http://schemas.microsoft.com/office/drawing/2014/main" id="{4C8D63F1-B82A-4AC9-BB6D-C8B8E7236573}"/>
                  </a:ext>
                </a:extLst>
              </p:cNvPr>
              <p:cNvCxnSpPr>
                <a:cxnSpLocks/>
              </p:cNvCxnSpPr>
              <p:nvPr/>
            </p:nvCxnSpPr>
            <p:spPr>
              <a:xfrm flipV="1">
                <a:off x="900021" y="3159601"/>
                <a:ext cx="0" cy="299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群組 19">
              <a:extLst>
                <a:ext uri="{FF2B5EF4-FFF2-40B4-BE49-F238E27FC236}">
                  <a16:creationId xmlns:a16="http://schemas.microsoft.com/office/drawing/2014/main" id="{5605D66E-870C-438D-8FA8-2ECCA1C9AC61}"/>
                </a:ext>
              </a:extLst>
            </p:cNvPr>
            <p:cNvGrpSpPr/>
            <p:nvPr/>
          </p:nvGrpSpPr>
          <p:grpSpPr>
            <a:xfrm>
              <a:off x="1104472" y="2633912"/>
              <a:ext cx="154466" cy="825561"/>
              <a:chOff x="1069744" y="2633912"/>
              <a:chExt cx="154466" cy="825561"/>
            </a:xfrm>
          </p:grpSpPr>
          <p:sp>
            <p:nvSpPr>
              <p:cNvPr id="31" name="矩形 30">
                <a:extLst>
                  <a:ext uri="{FF2B5EF4-FFF2-40B4-BE49-F238E27FC236}">
                    <a16:creationId xmlns:a16="http://schemas.microsoft.com/office/drawing/2014/main" id="{5B85DC7D-2322-489A-AF08-B936F6C8DE18}"/>
                  </a:ext>
                </a:extLst>
              </p:cNvPr>
              <p:cNvSpPr/>
              <p:nvPr/>
            </p:nvSpPr>
            <p:spPr>
              <a:xfrm>
                <a:off x="1069744" y="2633912"/>
                <a:ext cx="154466" cy="525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32" name="直線單箭頭接點 31">
                <a:extLst>
                  <a:ext uri="{FF2B5EF4-FFF2-40B4-BE49-F238E27FC236}">
                    <a16:creationId xmlns:a16="http://schemas.microsoft.com/office/drawing/2014/main" id="{B42DC66A-815F-43CC-AEB7-70CDBEFFD3C1}"/>
                  </a:ext>
                </a:extLst>
              </p:cNvPr>
              <p:cNvCxnSpPr>
                <a:cxnSpLocks/>
              </p:cNvCxnSpPr>
              <p:nvPr/>
            </p:nvCxnSpPr>
            <p:spPr>
              <a:xfrm flipV="1">
                <a:off x="1146977" y="3159601"/>
                <a:ext cx="0" cy="299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群組 20">
              <a:extLst>
                <a:ext uri="{FF2B5EF4-FFF2-40B4-BE49-F238E27FC236}">
                  <a16:creationId xmlns:a16="http://schemas.microsoft.com/office/drawing/2014/main" id="{BD9596CA-8B97-4515-83D7-B0240A2EFBBB}"/>
                </a:ext>
              </a:extLst>
            </p:cNvPr>
            <p:cNvGrpSpPr/>
            <p:nvPr/>
          </p:nvGrpSpPr>
          <p:grpSpPr>
            <a:xfrm>
              <a:off x="1444296" y="2633912"/>
              <a:ext cx="154466" cy="825561"/>
              <a:chOff x="1326625" y="2633912"/>
              <a:chExt cx="154466" cy="825561"/>
            </a:xfrm>
          </p:grpSpPr>
          <p:sp>
            <p:nvSpPr>
              <p:cNvPr id="29" name="矩形 28">
                <a:extLst>
                  <a:ext uri="{FF2B5EF4-FFF2-40B4-BE49-F238E27FC236}">
                    <a16:creationId xmlns:a16="http://schemas.microsoft.com/office/drawing/2014/main" id="{58BF90FD-9685-4A88-B42E-A4FDB7F020FC}"/>
                  </a:ext>
                </a:extLst>
              </p:cNvPr>
              <p:cNvSpPr/>
              <p:nvPr/>
            </p:nvSpPr>
            <p:spPr>
              <a:xfrm>
                <a:off x="1326625" y="2633912"/>
                <a:ext cx="154466" cy="525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30" name="直線單箭頭接點 29">
                <a:extLst>
                  <a:ext uri="{FF2B5EF4-FFF2-40B4-BE49-F238E27FC236}">
                    <a16:creationId xmlns:a16="http://schemas.microsoft.com/office/drawing/2014/main" id="{E58E51A2-D048-44DF-B2C5-62AE3DC0C83E}"/>
                  </a:ext>
                </a:extLst>
              </p:cNvPr>
              <p:cNvCxnSpPr>
                <a:cxnSpLocks/>
              </p:cNvCxnSpPr>
              <p:nvPr/>
            </p:nvCxnSpPr>
            <p:spPr>
              <a:xfrm flipV="1">
                <a:off x="1401485" y="3159601"/>
                <a:ext cx="0" cy="299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群組 21">
              <a:extLst>
                <a:ext uri="{FF2B5EF4-FFF2-40B4-BE49-F238E27FC236}">
                  <a16:creationId xmlns:a16="http://schemas.microsoft.com/office/drawing/2014/main" id="{9977760B-8948-43EA-958A-FDE3DEAFAC93}"/>
                </a:ext>
              </a:extLst>
            </p:cNvPr>
            <p:cNvGrpSpPr/>
            <p:nvPr/>
          </p:nvGrpSpPr>
          <p:grpSpPr>
            <a:xfrm>
              <a:off x="1784120" y="2633912"/>
              <a:ext cx="154466" cy="825561"/>
              <a:chOff x="1574570" y="2633912"/>
              <a:chExt cx="154466" cy="825561"/>
            </a:xfrm>
          </p:grpSpPr>
          <p:sp>
            <p:nvSpPr>
              <p:cNvPr id="27" name="矩形 26">
                <a:extLst>
                  <a:ext uri="{FF2B5EF4-FFF2-40B4-BE49-F238E27FC236}">
                    <a16:creationId xmlns:a16="http://schemas.microsoft.com/office/drawing/2014/main" id="{F17BC947-2185-4B85-ADB1-2205C76498BC}"/>
                  </a:ext>
                </a:extLst>
              </p:cNvPr>
              <p:cNvSpPr/>
              <p:nvPr/>
            </p:nvSpPr>
            <p:spPr>
              <a:xfrm>
                <a:off x="1574570" y="2633912"/>
                <a:ext cx="154466" cy="5256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28" name="直線單箭頭接點 27">
                <a:extLst>
                  <a:ext uri="{FF2B5EF4-FFF2-40B4-BE49-F238E27FC236}">
                    <a16:creationId xmlns:a16="http://schemas.microsoft.com/office/drawing/2014/main" id="{17249729-5429-4DDB-8A09-7CEC4E03BB82}"/>
                  </a:ext>
                </a:extLst>
              </p:cNvPr>
              <p:cNvCxnSpPr>
                <a:cxnSpLocks/>
              </p:cNvCxnSpPr>
              <p:nvPr/>
            </p:nvCxnSpPr>
            <p:spPr>
              <a:xfrm flipV="1">
                <a:off x="1651803" y="3159601"/>
                <a:ext cx="0" cy="299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3" name="直線單箭頭接點 22">
              <a:extLst>
                <a:ext uri="{FF2B5EF4-FFF2-40B4-BE49-F238E27FC236}">
                  <a16:creationId xmlns:a16="http://schemas.microsoft.com/office/drawing/2014/main" id="{80A9222A-5F79-403A-B1DB-1C23B05CA96A}"/>
                </a:ext>
              </a:extLst>
            </p:cNvPr>
            <p:cNvCxnSpPr>
              <a:cxnSpLocks/>
            </p:cNvCxnSpPr>
            <p:nvPr/>
          </p:nvCxnSpPr>
          <p:spPr>
            <a:xfrm flipV="1">
              <a:off x="861492" y="4763182"/>
              <a:ext cx="0" cy="299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556B4006-550E-4922-A445-39FAD81F42DE}"/>
                </a:ext>
              </a:extLst>
            </p:cNvPr>
            <p:cNvCxnSpPr>
              <a:cxnSpLocks/>
            </p:cNvCxnSpPr>
            <p:nvPr/>
          </p:nvCxnSpPr>
          <p:spPr>
            <a:xfrm flipV="1">
              <a:off x="1200197" y="4754871"/>
              <a:ext cx="0" cy="299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610801B4-7B47-482C-A721-E2AB95610719}"/>
                </a:ext>
              </a:extLst>
            </p:cNvPr>
            <p:cNvCxnSpPr>
              <a:cxnSpLocks/>
            </p:cNvCxnSpPr>
            <p:nvPr/>
          </p:nvCxnSpPr>
          <p:spPr>
            <a:xfrm flipV="1">
              <a:off x="1538902" y="4763182"/>
              <a:ext cx="0" cy="299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6ACEAACB-6B5B-440D-84AC-EAAD02019F5B}"/>
                </a:ext>
              </a:extLst>
            </p:cNvPr>
            <p:cNvCxnSpPr>
              <a:cxnSpLocks/>
            </p:cNvCxnSpPr>
            <p:nvPr/>
          </p:nvCxnSpPr>
          <p:spPr>
            <a:xfrm flipV="1">
              <a:off x="1877608" y="4763182"/>
              <a:ext cx="0" cy="299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7" name="直線單箭頭接點 36">
            <a:extLst>
              <a:ext uri="{FF2B5EF4-FFF2-40B4-BE49-F238E27FC236}">
                <a16:creationId xmlns:a16="http://schemas.microsoft.com/office/drawing/2014/main" id="{19C46421-FAD3-45DD-9BCD-D51F3C6C713C}"/>
              </a:ext>
            </a:extLst>
          </p:cNvPr>
          <p:cNvCxnSpPr>
            <a:cxnSpLocks/>
          </p:cNvCxnSpPr>
          <p:nvPr/>
        </p:nvCxnSpPr>
        <p:spPr>
          <a:xfrm flipV="1">
            <a:off x="9443001" y="3322637"/>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C187EBF6-44DB-41D2-A38A-53D7CAEBEA95}"/>
              </a:ext>
            </a:extLst>
          </p:cNvPr>
          <p:cNvSpPr/>
          <p:nvPr/>
        </p:nvSpPr>
        <p:spPr>
          <a:xfrm>
            <a:off x="9323410" y="2543340"/>
            <a:ext cx="239580" cy="72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39" name="文字方塊 38">
            <a:extLst>
              <a:ext uri="{FF2B5EF4-FFF2-40B4-BE49-F238E27FC236}">
                <a16:creationId xmlns:a16="http://schemas.microsoft.com/office/drawing/2014/main" id="{CFF2AD7F-629A-47B3-A3E8-72B920441B37}"/>
              </a:ext>
            </a:extLst>
          </p:cNvPr>
          <p:cNvSpPr txBox="1"/>
          <p:nvPr/>
        </p:nvSpPr>
        <p:spPr>
          <a:xfrm>
            <a:off x="8927943" y="6156899"/>
            <a:ext cx="1030514" cy="369332"/>
          </a:xfrm>
          <a:prstGeom prst="rect">
            <a:avLst/>
          </a:prstGeom>
          <a:noFill/>
        </p:spPr>
        <p:txBody>
          <a:bodyPr wrap="square" rtlCol="0">
            <a:spAutoFit/>
          </a:bodyPr>
          <a:lstStyle/>
          <a:p>
            <a:pPr algn="ctr">
              <a:defRPr/>
            </a:pPr>
            <a:r>
              <a:rPr lang="zh-TW" altLang="en-US" dirty="0"/>
              <a:t>习</a:t>
            </a:r>
          </a:p>
        </p:txBody>
      </p:sp>
      <p:grpSp>
        <p:nvGrpSpPr>
          <p:cNvPr id="40" name="群組 39">
            <a:extLst>
              <a:ext uri="{FF2B5EF4-FFF2-40B4-BE49-F238E27FC236}">
                <a16:creationId xmlns:a16="http://schemas.microsoft.com/office/drawing/2014/main" id="{6EB4AA2D-32BB-4940-8A24-D695FCAA884C}"/>
              </a:ext>
            </a:extLst>
          </p:cNvPr>
          <p:cNvGrpSpPr/>
          <p:nvPr/>
        </p:nvGrpSpPr>
        <p:grpSpPr>
          <a:xfrm>
            <a:off x="9323410" y="5447076"/>
            <a:ext cx="239580" cy="720000"/>
            <a:chOff x="3445729" y="5741259"/>
            <a:chExt cx="239580" cy="720000"/>
          </a:xfrm>
        </p:grpSpPr>
        <p:sp>
          <p:nvSpPr>
            <p:cNvPr id="41" name="矩形 40">
              <a:extLst>
                <a:ext uri="{FF2B5EF4-FFF2-40B4-BE49-F238E27FC236}">
                  <a16:creationId xmlns:a16="http://schemas.microsoft.com/office/drawing/2014/main" id="{16650187-3F92-490D-B089-38D69968C31C}"/>
                </a:ext>
              </a:extLst>
            </p:cNvPr>
            <p:cNvSpPr/>
            <p:nvPr/>
          </p:nvSpPr>
          <p:spPr>
            <a:xfrm>
              <a:off x="3445729" y="5741259"/>
              <a:ext cx="239580" cy="72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42" name="橢圓 41">
              <a:extLst>
                <a:ext uri="{FF2B5EF4-FFF2-40B4-BE49-F238E27FC236}">
                  <a16:creationId xmlns:a16="http://schemas.microsoft.com/office/drawing/2014/main" id="{C0D3FF77-7BA9-4A37-85CE-604A06DA86BE}"/>
                </a:ext>
              </a:extLst>
            </p:cNvPr>
            <p:cNvSpPr/>
            <p:nvPr/>
          </p:nvSpPr>
          <p:spPr>
            <a:xfrm>
              <a:off x="3483679" y="5818579"/>
              <a:ext cx="180000" cy="18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grpSp>
      <p:cxnSp>
        <p:nvCxnSpPr>
          <p:cNvPr id="43" name="直線單箭頭接點 42">
            <a:extLst>
              <a:ext uri="{FF2B5EF4-FFF2-40B4-BE49-F238E27FC236}">
                <a16:creationId xmlns:a16="http://schemas.microsoft.com/office/drawing/2014/main" id="{E814BC09-5B20-48F8-9D0E-CE9CDDB6FF7E}"/>
              </a:ext>
            </a:extLst>
          </p:cNvPr>
          <p:cNvCxnSpPr>
            <a:cxnSpLocks/>
          </p:cNvCxnSpPr>
          <p:nvPr/>
        </p:nvCxnSpPr>
        <p:spPr>
          <a:xfrm flipV="1">
            <a:off x="9451360" y="5128217"/>
            <a:ext cx="0" cy="3335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文字方塊 44">
            <a:extLst>
              <a:ext uri="{FF2B5EF4-FFF2-40B4-BE49-F238E27FC236}">
                <a16:creationId xmlns:a16="http://schemas.microsoft.com/office/drawing/2014/main" id="{922E8FA5-106C-4F1D-9E2D-29D5B510C39C}"/>
              </a:ext>
            </a:extLst>
          </p:cNvPr>
          <p:cNvSpPr txBox="1"/>
          <p:nvPr/>
        </p:nvSpPr>
        <p:spPr>
          <a:xfrm>
            <a:off x="9683983" y="1573443"/>
            <a:ext cx="710734" cy="461665"/>
          </a:xfrm>
          <a:prstGeom prst="rect">
            <a:avLst/>
          </a:prstGeom>
          <a:noFill/>
        </p:spPr>
        <p:txBody>
          <a:bodyPr wrap="square" rtlCol="0">
            <a:spAutoFit/>
          </a:bodyPr>
          <a:lstStyle/>
          <a:p>
            <a:r>
              <a:rPr lang="en-US" altLang="zh-TW" sz="2400" dirty="0"/>
              <a:t>……</a:t>
            </a:r>
            <a:endParaRPr lang="zh-TW" altLang="en-US" sz="2400" dirty="0"/>
          </a:p>
        </p:txBody>
      </p:sp>
      <p:sp>
        <p:nvSpPr>
          <p:cNvPr id="46" name="文字方塊 45">
            <a:extLst>
              <a:ext uri="{FF2B5EF4-FFF2-40B4-BE49-F238E27FC236}">
                <a16:creationId xmlns:a16="http://schemas.microsoft.com/office/drawing/2014/main" id="{44473E1F-90BF-4AED-8C9B-49FFDE6D1313}"/>
              </a:ext>
            </a:extLst>
          </p:cNvPr>
          <p:cNvSpPr txBox="1"/>
          <p:nvPr/>
        </p:nvSpPr>
        <p:spPr>
          <a:xfrm>
            <a:off x="2108200" y="5974788"/>
            <a:ext cx="1616990" cy="369332"/>
          </a:xfrm>
          <a:prstGeom prst="rect">
            <a:avLst/>
          </a:prstGeom>
          <a:noFill/>
        </p:spPr>
        <p:txBody>
          <a:bodyPr wrap="square" rtlCol="0">
            <a:spAutoFit/>
          </a:bodyPr>
          <a:lstStyle/>
          <a:p>
            <a:pPr algn="ctr"/>
            <a:r>
              <a:rPr lang="en-US" altLang="zh-TW" dirty="0"/>
              <a:t>(</a:t>
            </a:r>
            <a:r>
              <a:rPr lang="zh-TW" altLang="en-US" dirty="0"/>
              <a:t> 机器学习 </a:t>
            </a:r>
            <a:r>
              <a:rPr lang="en-US" altLang="zh-TW" dirty="0"/>
              <a:t>)</a:t>
            </a:r>
            <a:endParaRPr lang="zh-TW" altLang="en-US" dirty="0"/>
          </a:p>
        </p:txBody>
      </p:sp>
      <p:cxnSp>
        <p:nvCxnSpPr>
          <p:cNvPr id="47" name="直線單箭頭接點 46">
            <a:extLst>
              <a:ext uri="{FF2B5EF4-FFF2-40B4-BE49-F238E27FC236}">
                <a16:creationId xmlns:a16="http://schemas.microsoft.com/office/drawing/2014/main" id="{E84EB29F-49B6-4DF8-96E2-2D572FD7A259}"/>
              </a:ext>
            </a:extLst>
          </p:cNvPr>
          <p:cNvCxnSpPr>
            <a:cxnSpLocks/>
          </p:cNvCxnSpPr>
          <p:nvPr/>
        </p:nvCxnSpPr>
        <p:spPr>
          <a:xfrm flipV="1">
            <a:off x="6154392" y="2042973"/>
            <a:ext cx="0" cy="72000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8" name="文字方塊 47">
            <a:extLst>
              <a:ext uri="{FF2B5EF4-FFF2-40B4-BE49-F238E27FC236}">
                <a16:creationId xmlns:a16="http://schemas.microsoft.com/office/drawing/2014/main" id="{CCC11D57-6EFE-458D-93DB-1B4048557087}"/>
              </a:ext>
            </a:extLst>
          </p:cNvPr>
          <p:cNvSpPr txBox="1"/>
          <p:nvPr/>
        </p:nvSpPr>
        <p:spPr>
          <a:xfrm>
            <a:off x="5806952" y="1678310"/>
            <a:ext cx="661147" cy="369332"/>
          </a:xfrm>
          <a:prstGeom prst="rect">
            <a:avLst/>
          </a:prstGeom>
          <a:noFill/>
        </p:spPr>
        <p:txBody>
          <a:bodyPr wrap="square">
            <a:spAutoFit/>
          </a:bodyPr>
          <a:lstStyle/>
          <a:p>
            <a:pPr algn="ctr" defTabSz="457200" eaLnBrk="1" fontAlgn="auto" hangingPunct="1">
              <a:spcBef>
                <a:spcPts val="0"/>
              </a:spcBef>
              <a:spcAft>
                <a:spcPts val="0"/>
              </a:spcAft>
              <a:defRPr/>
            </a:pPr>
            <a:r>
              <a:rPr lang="zh-TW" altLang="en-US" dirty="0">
                <a:solidFill>
                  <a:prstClr val="black"/>
                </a:solidFill>
                <a:latin typeface="Calibri" panose="020F0502020204030204"/>
                <a:ea typeface="新細明體" panose="02020500000000000000" pitchFamily="18" charset="-120"/>
              </a:rPr>
              <a:t>器</a:t>
            </a:r>
          </a:p>
        </p:txBody>
      </p:sp>
      <p:cxnSp>
        <p:nvCxnSpPr>
          <p:cNvPr id="49" name="直線單箭頭接點 48">
            <a:extLst>
              <a:ext uri="{FF2B5EF4-FFF2-40B4-BE49-F238E27FC236}">
                <a16:creationId xmlns:a16="http://schemas.microsoft.com/office/drawing/2014/main" id="{3E4D4ADC-0E3F-42C6-8AFC-C69DA094A16E}"/>
              </a:ext>
            </a:extLst>
          </p:cNvPr>
          <p:cNvCxnSpPr>
            <a:cxnSpLocks/>
          </p:cNvCxnSpPr>
          <p:nvPr/>
        </p:nvCxnSpPr>
        <p:spPr>
          <a:xfrm flipV="1">
            <a:off x="7247409" y="2038844"/>
            <a:ext cx="0" cy="72000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0" name="文字方塊 49">
            <a:extLst>
              <a:ext uri="{FF2B5EF4-FFF2-40B4-BE49-F238E27FC236}">
                <a16:creationId xmlns:a16="http://schemas.microsoft.com/office/drawing/2014/main" id="{0349AC42-9A40-46E5-B646-3F2FAE777F95}"/>
              </a:ext>
            </a:extLst>
          </p:cNvPr>
          <p:cNvSpPr txBox="1"/>
          <p:nvPr/>
        </p:nvSpPr>
        <p:spPr>
          <a:xfrm>
            <a:off x="5981180" y="2027954"/>
            <a:ext cx="1233845" cy="461665"/>
          </a:xfrm>
          <a:prstGeom prst="rect">
            <a:avLst/>
          </a:prstGeom>
          <a:noFill/>
        </p:spPr>
        <p:txBody>
          <a:bodyPr wrap="square" rtlCol="0">
            <a:spAutoFit/>
          </a:bodyPr>
          <a:lstStyle/>
          <a:p>
            <a:pPr algn="r"/>
            <a:r>
              <a:rPr lang="en-US" altLang="zh-TW" sz="2400" dirty="0"/>
              <a:t>max</a:t>
            </a:r>
            <a:endParaRPr lang="zh-TW" altLang="en-US" sz="2400" dirty="0"/>
          </a:p>
        </p:txBody>
      </p:sp>
      <p:sp>
        <p:nvSpPr>
          <p:cNvPr id="51" name="文字方塊 50">
            <a:extLst>
              <a:ext uri="{FF2B5EF4-FFF2-40B4-BE49-F238E27FC236}">
                <a16:creationId xmlns:a16="http://schemas.microsoft.com/office/drawing/2014/main" id="{5825A94E-1888-4809-BE7F-9B9382E37804}"/>
              </a:ext>
            </a:extLst>
          </p:cNvPr>
          <p:cNvSpPr txBox="1"/>
          <p:nvPr/>
        </p:nvSpPr>
        <p:spPr>
          <a:xfrm>
            <a:off x="6899969" y="1674181"/>
            <a:ext cx="661147" cy="369332"/>
          </a:xfrm>
          <a:prstGeom prst="rect">
            <a:avLst/>
          </a:prstGeom>
          <a:noFill/>
        </p:spPr>
        <p:txBody>
          <a:bodyPr wrap="square">
            <a:spAutoFit/>
          </a:bodyPr>
          <a:lstStyle/>
          <a:p>
            <a:pPr algn="ctr" defTabSz="457200" eaLnBrk="1" fontAlgn="auto" hangingPunct="1">
              <a:spcBef>
                <a:spcPts val="0"/>
              </a:spcBef>
              <a:spcAft>
                <a:spcPts val="0"/>
              </a:spcAft>
              <a:defRPr/>
            </a:pPr>
            <a:r>
              <a:rPr lang="zh-TW" altLang="en-US" dirty="0">
                <a:solidFill>
                  <a:prstClr val="black"/>
                </a:solidFill>
                <a:latin typeface="Calibri" panose="020F0502020204030204"/>
                <a:ea typeface="新細明體" panose="02020500000000000000" pitchFamily="18" charset="-120"/>
              </a:rPr>
              <a:t>学</a:t>
            </a:r>
          </a:p>
        </p:txBody>
      </p:sp>
      <p:cxnSp>
        <p:nvCxnSpPr>
          <p:cNvPr id="52" name="直線單箭頭接點 51">
            <a:extLst>
              <a:ext uri="{FF2B5EF4-FFF2-40B4-BE49-F238E27FC236}">
                <a16:creationId xmlns:a16="http://schemas.microsoft.com/office/drawing/2014/main" id="{B0D5F40E-88DD-4C66-8599-75BC6F539BF1}"/>
              </a:ext>
            </a:extLst>
          </p:cNvPr>
          <p:cNvCxnSpPr>
            <a:cxnSpLocks/>
          </p:cNvCxnSpPr>
          <p:nvPr/>
        </p:nvCxnSpPr>
        <p:spPr>
          <a:xfrm flipV="1">
            <a:off x="8386453" y="2034252"/>
            <a:ext cx="0" cy="72000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文字方塊 52">
            <a:extLst>
              <a:ext uri="{FF2B5EF4-FFF2-40B4-BE49-F238E27FC236}">
                <a16:creationId xmlns:a16="http://schemas.microsoft.com/office/drawing/2014/main" id="{8820AA0E-4B56-43E2-9CFF-24A5189665FF}"/>
              </a:ext>
            </a:extLst>
          </p:cNvPr>
          <p:cNvSpPr txBox="1"/>
          <p:nvPr/>
        </p:nvSpPr>
        <p:spPr>
          <a:xfrm>
            <a:off x="7120224" y="2023362"/>
            <a:ext cx="1233845" cy="461665"/>
          </a:xfrm>
          <a:prstGeom prst="rect">
            <a:avLst/>
          </a:prstGeom>
          <a:noFill/>
        </p:spPr>
        <p:txBody>
          <a:bodyPr wrap="square" rtlCol="0">
            <a:spAutoFit/>
          </a:bodyPr>
          <a:lstStyle/>
          <a:p>
            <a:pPr algn="r"/>
            <a:r>
              <a:rPr lang="en-US" altLang="zh-TW" sz="2400" dirty="0"/>
              <a:t>max</a:t>
            </a:r>
            <a:endParaRPr lang="zh-TW" altLang="en-US" sz="2400" dirty="0"/>
          </a:p>
        </p:txBody>
      </p:sp>
      <p:sp>
        <p:nvSpPr>
          <p:cNvPr id="54" name="文字方塊 53">
            <a:extLst>
              <a:ext uri="{FF2B5EF4-FFF2-40B4-BE49-F238E27FC236}">
                <a16:creationId xmlns:a16="http://schemas.microsoft.com/office/drawing/2014/main" id="{9A89F5D2-DE70-404A-BA5E-B3394A3608AE}"/>
              </a:ext>
            </a:extLst>
          </p:cNvPr>
          <p:cNvSpPr txBox="1"/>
          <p:nvPr/>
        </p:nvSpPr>
        <p:spPr>
          <a:xfrm>
            <a:off x="8039013" y="1669589"/>
            <a:ext cx="661147" cy="369332"/>
          </a:xfrm>
          <a:prstGeom prst="rect">
            <a:avLst/>
          </a:prstGeom>
          <a:noFill/>
        </p:spPr>
        <p:txBody>
          <a:bodyPr wrap="square">
            <a:spAutoFit/>
          </a:bodyPr>
          <a:lstStyle/>
          <a:p>
            <a:pPr algn="ctr" eaLnBrk="1" fontAlgn="auto" hangingPunct="1">
              <a:spcBef>
                <a:spcPts val="0"/>
              </a:spcBef>
              <a:spcAft>
                <a:spcPts val="0"/>
              </a:spcAft>
              <a:defRPr/>
            </a:pPr>
            <a:r>
              <a:rPr lang="zh-TW" altLang="en-US" b="0" dirty="0"/>
              <a:t>习</a:t>
            </a:r>
          </a:p>
        </p:txBody>
      </p:sp>
      <p:cxnSp>
        <p:nvCxnSpPr>
          <p:cNvPr id="55" name="直線單箭頭接點 54">
            <a:extLst>
              <a:ext uri="{FF2B5EF4-FFF2-40B4-BE49-F238E27FC236}">
                <a16:creationId xmlns:a16="http://schemas.microsoft.com/office/drawing/2014/main" id="{63670771-ABD5-4234-9F6D-13D41C75F5E8}"/>
              </a:ext>
            </a:extLst>
          </p:cNvPr>
          <p:cNvCxnSpPr>
            <a:cxnSpLocks/>
          </p:cNvCxnSpPr>
          <p:nvPr/>
        </p:nvCxnSpPr>
        <p:spPr>
          <a:xfrm flipV="1">
            <a:off x="5045857" y="2044656"/>
            <a:ext cx="0" cy="72000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a:extLst>
              <a:ext uri="{FF2B5EF4-FFF2-40B4-BE49-F238E27FC236}">
                <a16:creationId xmlns:a16="http://schemas.microsoft.com/office/drawing/2014/main" id="{5600B382-4E26-4B19-BFDC-934E7569F2BA}"/>
              </a:ext>
            </a:extLst>
          </p:cNvPr>
          <p:cNvCxnSpPr>
            <a:cxnSpLocks/>
          </p:cNvCxnSpPr>
          <p:nvPr/>
        </p:nvCxnSpPr>
        <p:spPr>
          <a:xfrm flipV="1">
            <a:off x="5031343" y="3311593"/>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E82729AE-FA6C-4843-AD8D-7D45B0787291}"/>
              </a:ext>
            </a:extLst>
          </p:cNvPr>
          <p:cNvCxnSpPr>
            <a:cxnSpLocks/>
          </p:cNvCxnSpPr>
          <p:nvPr/>
        </p:nvCxnSpPr>
        <p:spPr>
          <a:xfrm flipV="1">
            <a:off x="5031343" y="5115517"/>
            <a:ext cx="0" cy="3335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文字方塊 57">
            <a:extLst>
              <a:ext uri="{FF2B5EF4-FFF2-40B4-BE49-F238E27FC236}">
                <a16:creationId xmlns:a16="http://schemas.microsoft.com/office/drawing/2014/main" id="{B8727418-8D48-4A46-8C51-7B08DF75B73D}"/>
              </a:ext>
            </a:extLst>
          </p:cNvPr>
          <p:cNvSpPr txBox="1"/>
          <p:nvPr/>
        </p:nvSpPr>
        <p:spPr>
          <a:xfrm>
            <a:off x="4524880" y="6156899"/>
            <a:ext cx="1030514" cy="369332"/>
          </a:xfrm>
          <a:prstGeom prst="rect">
            <a:avLst/>
          </a:prstGeom>
          <a:noFill/>
        </p:spPr>
        <p:txBody>
          <a:bodyPr wrap="square" rtlCol="0">
            <a:spAutoFit/>
          </a:bodyPr>
          <a:lstStyle/>
          <a:p>
            <a:pPr algn="ctr"/>
            <a:r>
              <a:rPr lang="en-US" altLang="zh-TW" dirty="0"/>
              <a:t>START</a:t>
            </a:r>
            <a:endParaRPr lang="zh-TW" altLang="en-US" dirty="0"/>
          </a:p>
        </p:txBody>
      </p:sp>
      <p:sp>
        <p:nvSpPr>
          <p:cNvPr id="59" name="矩形 58">
            <a:extLst>
              <a:ext uri="{FF2B5EF4-FFF2-40B4-BE49-F238E27FC236}">
                <a16:creationId xmlns:a16="http://schemas.microsoft.com/office/drawing/2014/main" id="{84E0E6FC-62CF-43A0-A161-AB9DF5593879}"/>
              </a:ext>
            </a:extLst>
          </p:cNvPr>
          <p:cNvSpPr/>
          <p:nvPr/>
        </p:nvSpPr>
        <p:spPr>
          <a:xfrm>
            <a:off x="4911752" y="2532296"/>
            <a:ext cx="239580" cy="72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pSp>
        <p:nvGrpSpPr>
          <p:cNvPr id="60" name="群組 59">
            <a:extLst>
              <a:ext uri="{FF2B5EF4-FFF2-40B4-BE49-F238E27FC236}">
                <a16:creationId xmlns:a16="http://schemas.microsoft.com/office/drawing/2014/main" id="{95576A0C-3681-406D-B274-73B4F5F9E394}"/>
              </a:ext>
            </a:extLst>
          </p:cNvPr>
          <p:cNvGrpSpPr/>
          <p:nvPr/>
        </p:nvGrpSpPr>
        <p:grpSpPr>
          <a:xfrm>
            <a:off x="4920347" y="5449828"/>
            <a:ext cx="239580" cy="720000"/>
            <a:chOff x="3445729" y="5741259"/>
            <a:chExt cx="239580" cy="720000"/>
          </a:xfrm>
        </p:grpSpPr>
        <p:sp>
          <p:nvSpPr>
            <p:cNvPr id="61" name="矩形 60">
              <a:extLst>
                <a:ext uri="{FF2B5EF4-FFF2-40B4-BE49-F238E27FC236}">
                  <a16:creationId xmlns:a16="http://schemas.microsoft.com/office/drawing/2014/main" id="{DDB8810F-623C-4CDF-A277-B0786C6233CF}"/>
                </a:ext>
              </a:extLst>
            </p:cNvPr>
            <p:cNvSpPr/>
            <p:nvPr/>
          </p:nvSpPr>
          <p:spPr>
            <a:xfrm>
              <a:off x="3445729" y="5741259"/>
              <a:ext cx="239580" cy="72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2" name="橢圓 61">
              <a:extLst>
                <a:ext uri="{FF2B5EF4-FFF2-40B4-BE49-F238E27FC236}">
                  <a16:creationId xmlns:a16="http://schemas.microsoft.com/office/drawing/2014/main" id="{9E32748D-AB57-4570-AC74-C73AE4DEC265}"/>
                </a:ext>
              </a:extLst>
            </p:cNvPr>
            <p:cNvSpPr/>
            <p:nvPr/>
          </p:nvSpPr>
          <p:spPr>
            <a:xfrm>
              <a:off x="3483679" y="6179621"/>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sp>
        <p:nvSpPr>
          <p:cNvPr id="63" name="文字方塊 62">
            <a:extLst>
              <a:ext uri="{FF2B5EF4-FFF2-40B4-BE49-F238E27FC236}">
                <a16:creationId xmlns:a16="http://schemas.microsoft.com/office/drawing/2014/main" id="{8B9D8156-7B4A-4877-BB80-79A391CD1534}"/>
              </a:ext>
            </a:extLst>
          </p:cNvPr>
          <p:cNvSpPr txBox="1"/>
          <p:nvPr/>
        </p:nvSpPr>
        <p:spPr>
          <a:xfrm>
            <a:off x="4698417" y="1679993"/>
            <a:ext cx="661147" cy="369332"/>
          </a:xfrm>
          <a:prstGeom prst="rect">
            <a:avLst/>
          </a:prstGeom>
          <a:noFill/>
        </p:spPr>
        <p:txBody>
          <a:bodyPr wrap="square">
            <a:spAutoFit/>
          </a:bodyPr>
          <a:lstStyle/>
          <a:p>
            <a:pPr algn="ctr" eaLnBrk="1" fontAlgn="auto" hangingPunct="1">
              <a:spcBef>
                <a:spcPts val="0"/>
              </a:spcBef>
              <a:spcAft>
                <a:spcPts val="0"/>
              </a:spcAft>
              <a:defRPr/>
            </a:pPr>
            <a:r>
              <a:rPr lang="zh-TW" altLang="en-US" b="0" dirty="0"/>
              <a:t>机</a:t>
            </a:r>
          </a:p>
        </p:txBody>
      </p:sp>
      <p:cxnSp>
        <p:nvCxnSpPr>
          <p:cNvPr id="64" name="直線單箭頭接點 63">
            <a:extLst>
              <a:ext uri="{FF2B5EF4-FFF2-40B4-BE49-F238E27FC236}">
                <a16:creationId xmlns:a16="http://schemas.microsoft.com/office/drawing/2014/main" id="{3151424A-840E-4DF1-8012-B59D87DFE3BC}"/>
              </a:ext>
            </a:extLst>
          </p:cNvPr>
          <p:cNvCxnSpPr>
            <a:cxnSpLocks/>
          </p:cNvCxnSpPr>
          <p:nvPr/>
        </p:nvCxnSpPr>
        <p:spPr>
          <a:xfrm flipV="1">
            <a:off x="6151593" y="3322637"/>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矩形 64">
            <a:extLst>
              <a:ext uri="{FF2B5EF4-FFF2-40B4-BE49-F238E27FC236}">
                <a16:creationId xmlns:a16="http://schemas.microsoft.com/office/drawing/2014/main" id="{757E8442-3C77-4CD0-B7D8-B2E6FCC8DC7B}"/>
              </a:ext>
            </a:extLst>
          </p:cNvPr>
          <p:cNvSpPr/>
          <p:nvPr/>
        </p:nvSpPr>
        <p:spPr>
          <a:xfrm>
            <a:off x="6032002" y="2543340"/>
            <a:ext cx="239580" cy="720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sp>
        <p:nvSpPr>
          <p:cNvPr id="66" name="文字方塊 65">
            <a:extLst>
              <a:ext uri="{FF2B5EF4-FFF2-40B4-BE49-F238E27FC236}">
                <a16:creationId xmlns:a16="http://schemas.microsoft.com/office/drawing/2014/main" id="{7CFB9D1D-76AF-49D8-A328-22E97DF922E0}"/>
              </a:ext>
            </a:extLst>
          </p:cNvPr>
          <p:cNvSpPr txBox="1"/>
          <p:nvPr/>
        </p:nvSpPr>
        <p:spPr>
          <a:xfrm>
            <a:off x="5636336" y="6175349"/>
            <a:ext cx="1030514" cy="369332"/>
          </a:xfrm>
          <a:prstGeom prst="rect">
            <a:avLst/>
          </a:prstGeom>
          <a:noFill/>
        </p:spPr>
        <p:txBody>
          <a:bodyPr wrap="square" rtlCol="0">
            <a:spAutoFit/>
          </a:bodyPr>
          <a:lstStyle/>
          <a:p>
            <a:pPr algn="ctr" defTabSz="457200" eaLnBrk="1" fontAlgn="auto" hangingPunct="1">
              <a:spcBef>
                <a:spcPts val="0"/>
              </a:spcBef>
              <a:spcAft>
                <a:spcPts val="0"/>
              </a:spcAft>
              <a:defRPr/>
            </a:pPr>
            <a:r>
              <a:rPr lang="zh-TW" altLang="en-US" dirty="0">
                <a:solidFill>
                  <a:prstClr val="black"/>
                </a:solidFill>
                <a:latin typeface="Calibri" panose="020F0502020204030204"/>
                <a:ea typeface="新細明體" panose="02020500000000000000" pitchFamily="18" charset="-120"/>
              </a:rPr>
              <a:t>机</a:t>
            </a:r>
          </a:p>
        </p:txBody>
      </p:sp>
      <p:grpSp>
        <p:nvGrpSpPr>
          <p:cNvPr id="67" name="群組 66">
            <a:extLst>
              <a:ext uri="{FF2B5EF4-FFF2-40B4-BE49-F238E27FC236}">
                <a16:creationId xmlns:a16="http://schemas.microsoft.com/office/drawing/2014/main" id="{A38D8308-7ECA-40EE-A3FD-BF159A512908}"/>
              </a:ext>
            </a:extLst>
          </p:cNvPr>
          <p:cNvGrpSpPr/>
          <p:nvPr/>
        </p:nvGrpSpPr>
        <p:grpSpPr>
          <a:xfrm>
            <a:off x="6032002" y="5447076"/>
            <a:ext cx="239580" cy="720000"/>
            <a:chOff x="3445729" y="5741259"/>
            <a:chExt cx="239580" cy="720000"/>
          </a:xfrm>
        </p:grpSpPr>
        <p:sp>
          <p:nvSpPr>
            <p:cNvPr id="68" name="矩形 67">
              <a:extLst>
                <a:ext uri="{FF2B5EF4-FFF2-40B4-BE49-F238E27FC236}">
                  <a16:creationId xmlns:a16="http://schemas.microsoft.com/office/drawing/2014/main" id="{CD53FBD2-6286-479E-B6CB-341F1064C8AC}"/>
                </a:ext>
              </a:extLst>
            </p:cNvPr>
            <p:cNvSpPr/>
            <p:nvPr/>
          </p:nvSpPr>
          <p:spPr>
            <a:xfrm>
              <a:off x="3445729" y="5741259"/>
              <a:ext cx="239580" cy="72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sp>
          <p:nvSpPr>
            <p:cNvPr id="69" name="橢圓 68">
              <a:extLst>
                <a:ext uri="{FF2B5EF4-FFF2-40B4-BE49-F238E27FC236}">
                  <a16:creationId xmlns:a16="http://schemas.microsoft.com/office/drawing/2014/main" id="{B7A9210D-B90F-432E-86AA-6B7BE4BD944E}"/>
                </a:ext>
              </a:extLst>
            </p:cNvPr>
            <p:cNvSpPr/>
            <p:nvPr/>
          </p:nvSpPr>
          <p:spPr>
            <a:xfrm>
              <a:off x="3483679" y="5963721"/>
              <a:ext cx="180000" cy="18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457200" eaLnBrk="1" fontAlgn="auto" hangingPunct="1">
                <a:spcBef>
                  <a:spcPts val="0"/>
                </a:spcBef>
                <a:spcAft>
                  <a:spcPts val="0"/>
                </a:spcAft>
                <a:defRPr/>
              </a:pPr>
              <a:endParaRPr lang="zh-TW" altLang="en-US">
                <a:solidFill>
                  <a:prstClr val="white"/>
                </a:solidFill>
                <a:latin typeface="Calibri" panose="020F0502020204030204"/>
                <a:ea typeface="新細明體" panose="02020500000000000000" pitchFamily="18" charset="-120"/>
              </a:endParaRPr>
            </a:p>
          </p:txBody>
        </p:sp>
      </p:grpSp>
      <p:cxnSp>
        <p:nvCxnSpPr>
          <p:cNvPr id="70" name="直線單箭頭接點 69">
            <a:extLst>
              <a:ext uri="{FF2B5EF4-FFF2-40B4-BE49-F238E27FC236}">
                <a16:creationId xmlns:a16="http://schemas.microsoft.com/office/drawing/2014/main" id="{C97A0401-9B58-41C6-BACB-05C211CB1A87}"/>
              </a:ext>
            </a:extLst>
          </p:cNvPr>
          <p:cNvCxnSpPr>
            <a:cxnSpLocks/>
          </p:cNvCxnSpPr>
          <p:nvPr/>
        </p:nvCxnSpPr>
        <p:spPr>
          <a:xfrm flipV="1">
            <a:off x="6159952" y="5128217"/>
            <a:ext cx="0" cy="3335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3EDB26BF-B225-41A6-B4FD-EEC099893FF7}"/>
              </a:ext>
            </a:extLst>
          </p:cNvPr>
          <p:cNvCxnSpPr>
            <a:cxnSpLocks/>
          </p:cNvCxnSpPr>
          <p:nvPr/>
        </p:nvCxnSpPr>
        <p:spPr>
          <a:xfrm flipV="1">
            <a:off x="7262850" y="3322637"/>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矩形 71">
            <a:extLst>
              <a:ext uri="{FF2B5EF4-FFF2-40B4-BE49-F238E27FC236}">
                <a16:creationId xmlns:a16="http://schemas.microsoft.com/office/drawing/2014/main" id="{B5F9C411-9BB1-48CF-80BE-333BCAF33FD2}"/>
              </a:ext>
            </a:extLst>
          </p:cNvPr>
          <p:cNvSpPr/>
          <p:nvPr/>
        </p:nvSpPr>
        <p:spPr>
          <a:xfrm>
            <a:off x="7143259" y="2543340"/>
            <a:ext cx="239580" cy="72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sp>
        <p:nvSpPr>
          <p:cNvPr id="73" name="文字方塊 72">
            <a:extLst>
              <a:ext uri="{FF2B5EF4-FFF2-40B4-BE49-F238E27FC236}">
                <a16:creationId xmlns:a16="http://schemas.microsoft.com/office/drawing/2014/main" id="{11608D1A-7756-468F-A4D4-74AC3F616C8C}"/>
              </a:ext>
            </a:extLst>
          </p:cNvPr>
          <p:cNvSpPr txBox="1"/>
          <p:nvPr/>
        </p:nvSpPr>
        <p:spPr>
          <a:xfrm>
            <a:off x="6747792" y="6156899"/>
            <a:ext cx="1030514" cy="369332"/>
          </a:xfrm>
          <a:prstGeom prst="rect">
            <a:avLst/>
          </a:prstGeom>
          <a:noFill/>
        </p:spPr>
        <p:txBody>
          <a:bodyPr wrap="square" rtlCol="0">
            <a:spAutoFit/>
          </a:bodyPr>
          <a:lstStyle/>
          <a:p>
            <a:pPr algn="ctr" defTabSz="457200" eaLnBrk="1" fontAlgn="auto" hangingPunct="1">
              <a:spcBef>
                <a:spcPts val="0"/>
              </a:spcBef>
              <a:spcAft>
                <a:spcPts val="0"/>
              </a:spcAft>
              <a:defRPr/>
            </a:pPr>
            <a:r>
              <a:rPr lang="zh-TW" altLang="en-US" dirty="0">
                <a:solidFill>
                  <a:prstClr val="black"/>
                </a:solidFill>
                <a:latin typeface="Calibri" panose="020F0502020204030204"/>
                <a:ea typeface="新細明體" panose="02020500000000000000" pitchFamily="18" charset="-120"/>
              </a:rPr>
              <a:t>器</a:t>
            </a:r>
          </a:p>
        </p:txBody>
      </p:sp>
      <p:grpSp>
        <p:nvGrpSpPr>
          <p:cNvPr id="74" name="群組 73">
            <a:extLst>
              <a:ext uri="{FF2B5EF4-FFF2-40B4-BE49-F238E27FC236}">
                <a16:creationId xmlns:a16="http://schemas.microsoft.com/office/drawing/2014/main" id="{ED4A455B-55EA-48FC-B63C-4D9D918A4560}"/>
              </a:ext>
            </a:extLst>
          </p:cNvPr>
          <p:cNvGrpSpPr/>
          <p:nvPr/>
        </p:nvGrpSpPr>
        <p:grpSpPr>
          <a:xfrm>
            <a:off x="7143259" y="5447076"/>
            <a:ext cx="239580" cy="720000"/>
            <a:chOff x="3445729" y="5741259"/>
            <a:chExt cx="239580" cy="720000"/>
          </a:xfrm>
        </p:grpSpPr>
        <p:sp>
          <p:nvSpPr>
            <p:cNvPr id="75" name="矩形 74">
              <a:extLst>
                <a:ext uri="{FF2B5EF4-FFF2-40B4-BE49-F238E27FC236}">
                  <a16:creationId xmlns:a16="http://schemas.microsoft.com/office/drawing/2014/main" id="{D7B362A3-9CB5-4725-AFF9-6D628FB8C85F}"/>
                </a:ext>
              </a:extLst>
            </p:cNvPr>
            <p:cNvSpPr/>
            <p:nvPr/>
          </p:nvSpPr>
          <p:spPr>
            <a:xfrm>
              <a:off x="3445729" y="5741259"/>
              <a:ext cx="239580" cy="72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sp>
          <p:nvSpPr>
            <p:cNvPr id="76" name="橢圓 75">
              <a:extLst>
                <a:ext uri="{FF2B5EF4-FFF2-40B4-BE49-F238E27FC236}">
                  <a16:creationId xmlns:a16="http://schemas.microsoft.com/office/drawing/2014/main" id="{C64E8FD0-D449-40B0-8F3D-7741E9EF65A4}"/>
                </a:ext>
              </a:extLst>
            </p:cNvPr>
            <p:cNvSpPr/>
            <p:nvPr/>
          </p:nvSpPr>
          <p:spPr>
            <a:xfrm>
              <a:off x="3483679" y="5818579"/>
              <a:ext cx="180000" cy="18000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defTabSz="457200" eaLnBrk="1" fontAlgn="auto" hangingPunct="1">
                <a:spcBef>
                  <a:spcPts val="0"/>
                </a:spcBef>
                <a:spcAft>
                  <a:spcPts val="0"/>
                </a:spcAft>
                <a:defRPr/>
              </a:pPr>
              <a:endParaRPr lang="zh-TW" altLang="en-US">
                <a:solidFill>
                  <a:prstClr val="white"/>
                </a:solidFill>
                <a:latin typeface="Calibri" panose="020F0502020204030204"/>
                <a:ea typeface="新細明體" panose="02020500000000000000" pitchFamily="18" charset="-120"/>
              </a:endParaRPr>
            </a:p>
          </p:txBody>
        </p:sp>
      </p:grpSp>
      <p:cxnSp>
        <p:nvCxnSpPr>
          <p:cNvPr id="77" name="直線單箭頭接點 76">
            <a:extLst>
              <a:ext uri="{FF2B5EF4-FFF2-40B4-BE49-F238E27FC236}">
                <a16:creationId xmlns:a16="http://schemas.microsoft.com/office/drawing/2014/main" id="{D72D6C1F-55E3-45CD-A7FA-D557EE36EEB5}"/>
              </a:ext>
            </a:extLst>
          </p:cNvPr>
          <p:cNvCxnSpPr>
            <a:cxnSpLocks/>
          </p:cNvCxnSpPr>
          <p:nvPr/>
        </p:nvCxnSpPr>
        <p:spPr>
          <a:xfrm flipV="1">
            <a:off x="7271209" y="5128217"/>
            <a:ext cx="0" cy="3335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87503CD9-3BEB-4477-B151-D40FD4A34CA5}"/>
              </a:ext>
            </a:extLst>
          </p:cNvPr>
          <p:cNvCxnSpPr>
            <a:cxnSpLocks/>
          </p:cNvCxnSpPr>
          <p:nvPr/>
        </p:nvCxnSpPr>
        <p:spPr>
          <a:xfrm flipV="1">
            <a:off x="8374307" y="3322115"/>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矩形 78">
            <a:extLst>
              <a:ext uri="{FF2B5EF4-FFF2-40B4-BE49-F238E27FC236}">
                <a16:creationId xmlns:a16="http://schemas.microsoft.com/office/drawing/2014/main" id="{5D1B14DC-B4ED-4310-B485-5EE4DBAE4C5B}"/>
              </a:ext>
            </a:extLst>
          </p:cNvPr>
          <p:cNvSpPr/>
          <p:nvPr/>
        </p:nvSpPr>
        <p:spPr>
          <a:xfrm>
            <a:off x="8254716" y="2542818"/>
            <a:ext cx="239580" cy="72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sp>
        <p:nvSpPr>
          <p:cNvPr id="80" name="文字方塊 79">
            <a:extLst>
              <a:ext uri="{FF2B5EF4-FFF2-40B4-BE49-F238E27FC236}">
                <a16:creationId xmlns:a16="http://schemas.microsoft.com/office/drawing/2014/main" id="{4D2822AF-C0CD-4DB1-B36F-6929B78441C2}"/>
              </a:ext>
            </a:extLst>
          </p:cNvPr>
          <p:cNvSpPr txBox="1"/>
          <p:nvPr/>
        </p:nvSpPr>
        <p:spPr>
          <a:xfrm>
            <a:off x="7859249" y="6156377"/>
            <a:ext cx="1030514" cy="369332"/>
          </a:xfrm>
          <a:prstGeom prst="rect">
            <a:avLst/>
          </a:prstGeom>
          <a:noFill/>
        </p:spPr>
        <p:txBody>
          <a:bodyPr wrap="square" rtlCol="0">
            <a:spAutoFit/>
          </a:bodyPr>
          <a:lstStyle/>
          <a:p>
            <a:pPr algn="ctr" defTabSz="457200" eaLnBrk="1" fontAlgn="auto" hangingPunct="1">
              <a:spcBef>
                <a:spcPts val="0"/>
              </a:spcBef>
              <a:spcAft>
                <a:spcPts val="0"/>
              </a:spcAft>
              <a:defRPr/>
            </a:pPr>
            <a:r>
              <a:rPr lang="zh-TW" altLang="en-US" dirty="0">
                <a:solidFill>
                  <a:prstClr val="black"/>
                </a:solidFill>
                <a:latin typeface="Calibri" panose="020F0502020204030204"/>
                <a:ea typeface="新細明體" panose="02020500000000000000" pitchFamily="18" charset="-120"/>
              </a:rPr>
              <a:t>学</a:t>
            </a:r>
          </a:p>
        </p:txBody>
      </p:sp>
      <p:grpSp>
        <p:nvGrpSpPr>
          <p:cNvPr id="81" name="群組 80">
            <a:extLst>
              <a:ext uri="{FF2B5EF4-FFF2-40B4-BE49-F238E27FC236}">
                <a16:creationId xmlns:a16="http://schemas.microsoft.com/office/drawing/2014/main" id="{5B9D93BC-715B-4F26-96CD-71C28ED92F24}"/>
              </a:ext>
            </a:extLst>
          </p:cNvPr>
          <p:cNvGrpSpPr/>
          <p:nvPr/>
        </p:nvGrpSpPr>
        <p:grpSpPr>
          <a:xfrm>
            <a:off x="8254716" y="5446554"/>
            <a:ext cx="239580" cy="720000"/>
            <a:chOff x="3445729" y="5741259"/>
            <a:chExt cx="239580" cy="720000"/>
          </a:xfrm>
        </p:grpSpPr>
        <p:sp>
          <p:nvSpPr>
            <p:cNvPr id="82" name="矩形 81">
              <a:extLst>
                <a:ext uri="{FF2B5EF4-FFF2-40B4-BE49-F238E27FC236}">
                  <a16:creationId xmlns:a16="http://schemas.microsoft.com/office/drawing/2014/main" id="{728024C6-FBC5-4F7C-A647-BF1FFF830EE4}"/>
                </a:ext>
              </a:extLst>
            </p:cNvPr>
            <p:cNvSpPr/>
            <p:nvPr/>
          </p:nvSpPr>
          <p:spPr>
            <a:xfrm>
              <a:off x="3445729" y="5741259"/>
              <a:ext cx="239580" cy="72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sp>
          <p:nvSpPr>
            <p:cNvPr id="83" name="橢圓 82">
              <a:extLst>
                <a:ext uri="{FF2B5EF4-FFF2-40B4-BE49-F238E27FC236}">
                  <a16:creationId xmlns:a16="http://schemas.microsoft.com/office/drawing/2014/main" id="{266703C8-6D9D-4965-8847-7EA5B2C23D26}"/>
                </a:ext>
              </a:extLst>
            </p:cNvPr>
            <p:cNvSpPr/>
            <p:nvPr/>
          </p:nvSpPr>
          <p:spPr>
            <a:xfrm>
              <a:off x="3483679" y="6137892"/>
              <a:ext cx="180000" cy="1800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defTabSz="457200" eaLnBrk="1" fontAlgn="auto" hangingPunct="1">
                <a:spcBef>
                  <a:spcPts val="0"/>
                </a:spcBef>
                <a:spcAft>
                  <a:spcPts val="0"/>
                </a:spcAft>
                <a:defRPr/>
              </a:pPr>
              <a:endParaRPr lang="zh-TW" altLang="en-US">
                <a:solidFill>
                  <a:prstClr val="white"/>
                </a:solidFill>
                <a:latin typeface="Calibri" panose="020F0502020204030204"/>
                <a:ea typeface="新細明體" panose="02020500000000000000" pitchFamily="18" charset="-120"/>
              </a:endParaRPr>
            </a:p>
          </p:txBody>
        </p:sp>
      </p:grpSp>
      <p:cxnSp>
        <p:nvCxnSpPr>
          <p:cNvPr id="84" name="直線單箭頭接點 83">
            <a:extLst>
              <a:ext uri="{FF2B5EF4-FFF2-40B4-BE49-F238E27FC236}">
                <a16:creationId xmlns:a16="http://schemas.microsoft.com/office/drawing/2014/main" id="{8DBD1E4F-841A-47BA-A68C-B7266708E4C8}"/>
              </a:ext>
            </a:extLst>
          </p:cNvPr>
          <p:cNvCxnSpPr>
            <a:cxnSpLocks/>
          </p:cNvCxnSpPr>
          <p:nvPr/>
        </p:nvCxnSpPr>
        <p:spPr>
          <a:xfrm flipV="1">
            <a:off x="8382666" y="5127695"/>
            <a:ext cx="0" cy="3335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文字方塊 84">
            <a:extLst>
              <a:ext uri="{FF2B5EF4-FFF2-40B4-BE49-F238E27FC236}">
                <a16:creationId xmlns:a16="http://schemas.microsoft.com/office/drawing/2014/main" id="{1214E4F8-CEF8-4C57-BB74-9C030F449E48}"/>
              </a:ext>
            </a:extLst>
          </p:cNvPr>
          <p:cNvSpPr txBox="1"/>
          <p:nvPr/>
        </p:nvSpPr>
        <p:spPr>
          <a:xfrm>
            <a:off x="4888163" y="2032083"/>
            <a:ext cx="1233845" cy="461665"/>
          </a:xfrm>
          <a:prstGeom prst="rect">
            <a:avLst/>
          </a:prstGeom>
          <a:noFill/>
        </p:spPr>
        <p:txBody>
          <a:bodyPr wrap="square" rtlCol="0">
            <a:spAutoFit/>
          </a:bodyPr>
          <a:lstStyle/>
          <a:p>
            <a:pPr algn="r"/>
            <a:r>
              <a:rPr lang="en-US" altLang="zh-TW" sz="2400" dirty="0"/>
              <a:t>max</a:t>
            </a:r>
            <a:endParaRPr lang="zh-TW" altLang="en-US" sz="2400" dirty="0"/>
          </a:p>
        </p:txBody>
      </p:sp>
      <p:sp>
        <p:nvSpPr>
          <p:cNvPr id="86" name="文字方塊 85">
            <a:extLst>
              <a:ext uri="{FF2B5EF4-FFF2-40B4-BE49-F238E27FC236}">
                <a16:creationId xmlns:a16="http://schemas.microsoft.com/office/drawing/2014/main" id="{9C5E51CD-E6B9-4617-8313-3867B9E79F7B}"/>
              </a:ext>
            </a:extLst>
          </p:cNvPr>
          <p:cNvSpPr txBox="1"/>
          <p:nvPr/>
        </p:nvSpPr>
        <p:spPr>
          <a:xfrm>
            <a:off x="4766429" y="854679"/>
            <a:ext cx="5941434" cy="461665"/>
          </a:xfrm>
          <a:prstGeom prst="rect">
            <a:avLst/>
          </a:prstGeom>
          <a:noFill/>
        </p:spPr>
        <p:txBody>
          <a:bodyPr wrap="square" rtlCol="0">
            <a:spAutoFit/>
          </a:bodyPr>
          <a:lstStyle/>
          <a:p>
            <a:r>
              <a:rPr lang="en-US" altLang="zh-TW" sz="2400" dirty="0"/>
              <a:t>We do not know the correct output length.</a:t>
            </a:r>
            <a:endParaRPr lang="zh-TW" altLang="en-US" sz="2400" dirty="0"/>
          </a:p>
        </p:txBody>
      </p:sp>
      <p:sp>
        <p:nvSpPr>
          <p:cNvPr id="44" name="矩形: 圓角 43">
            <a:extLst>
              <a:ext uri="{FF2B5EF4-FFF2-40B4-BE49-F238E27FC236}">
                <a16:creationId xmlns:a16="http://schemas.microsoft.com/office/drawing/2014/main" id="{9E1306B2-832F-4164-8CED-FD9B835944A1}"/>
              </a:ext>
            </a:extLst>
          </p:cNvPr>
          <p:cNvSpPr/>
          <p:nvPr/>
        </p:nvSpPr>
        <p:spPr>
          <a:xfrm>
            <a:off x="4518362" y="3824508"/>
            <a:ext cx="5520989" cy="1291009"/>
          </a:xfrm>
          <a:prstGeom prst="roundRect">
            <a:avLst/>
          </a:prstGeom>
          <a:blipFill>
            <a:blip r:embed="rId2">
              <a:duotone>
                <a:schemeClr val="accent2">
                  <a:shade val="45000"/>
                  <a:satMod val="135000"/>
                </a:schemeClr>
                <a:prstClr val="white"/>
              </a:duotone>
            </a:blip>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800" dirty="0"/>
              <a:t>Decoder</a:t>
            </a:r>
            <a:endParaRPr lang="zh-TW" altLang="en-US" sz="2800" dirty="0"/>
          </a:p>
        </p:txBody>
      </p:sp>
      <p:sp>
        <p:nvSpPr>
          <p:cNvPr id="87" name="文字方塊 86">
            <a:extLst>
              <a:ext uri="{FF2B5EF4-FFF2-40B4-BE49-F238E27FC236}">
                <a16:creationId xmlns:a16="http://schemas.microsoft.com/office/drawing/2014/main" id="{CF18F33A-062D-4930-9EAF-135545C94BB8}"/>
              </a:ext>
            </a:extLst>
          </p:cNvPr>
          <p:cNvSpPr txBox="1"/>
          <p:nvPr/>
        </p:nvSpPr>
        <p:spPr>
          <a:xfrm>
            <a:off x="8814460" y="1223463"/>
            <a:ext cx="1853541" cy="461665"/>
          </a:xfrm>
          <a:prstGeom prst="rect">
            <a:avLst/>
          </a:prstGeom>
          <a:noFill/>
        </p:spPr>
        <p:txBody>
          <a:bodyPr wrap="square" rtlCol="0">
            <a:spAutoFit/>
          </a:bodyPr>
          <a:lstStyle/>
          <a:p>
            <a:r>
              <a:rPr lang="en-US" altLang="zh-TW" sz="2400" dirty="0">
                <a:solidFill>
                  <a:srgbClr val="FF0000"/>
                </a:solidFill>
              </a:rPr>
              <a:t>Never stop!</a:t>
            </a:r>
            <a:endParaRPr lang="zh-TW" altLang="en-US" sz="2400" dirty="0">
              <a:solidFill>
                <a:srgbClr val="FF0000"/>
              </a:solidFill>
            </a:endParaRPr>
          </a:p>
        </p:txBody>
      </p:sp>
    </p:spTree>
    <p:extLst>
      <p:ext uri="{BB962C8B-B14F-4D97-AF65-F5344CB8AC3E}">
        <p14:creationId xmlns:p14="http://schemas.microsoft.com/office/powerpoint/2010/main" val="112595929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8" grpId="0" animBg="1"/>
      <p:bldP spid="39" grpId="0"/>
      <p:bldP spid="45" grpId="0"/>
      <p:bldP spid="86" grpId="0"/>
      <p:bldP spid="8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線單箭頭接點 49">
            <a:extLst>
              <a:ext uri="{FF2B5EF4-FFF2-40B4-BE49-F238E27FC236}">
                <a16:creationId xmlns:a16="http://schemas.microsoft.com/office/drawing/2014/main" id="{77CBCEBD-75DA-43C9-8246-F8A56DA65910}"/>
              </a:ext>
            </a:extLst>
          </p:cNvPr>
          <p:cNvCxnSpPr>
            <a:cxnSpLocks/>
          </p:cNvCxnSpPr>
          <p:nvPr/>
        </p:nvCxnSpPr>
        <p:spPr>
          <a:xfrm flipV="1">
            <a:off x="5031343" y="3311593"/>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89F675EB-7FFA-43BE-88BC-92B6C52DF70F}"/>
              </a:ext>
            </a:extLst>
          </p:cNvPr>
          <p:cNvSpPr>
            <a:spLocks noGrp="1"/>
          </p:cNvSpPr>
          <p:nvPr>
            <p:ph type="title"/>
          </p:nvPr>
        </p:nvSpPr>
        <p:spPr/>
        <p:txBody>
          <a:bodyPr/>
          <a:lstStyle/>
          <a:p>
            <a:r>
              <a:rPr lang="en-US" altLang="zh-TW" dirty="0"/>
              <a:t> </a:t>
            </a:r>
            <a:endParaRPr lang="zh-TW" altLang="en-US" dirty="0"/>
          </a:p>
        </p:txBody>
      </p:sp>
      <p:sp>
        <p:nvSpPr>
          <p:cNvPr id="3" name="投影片編號版面配置區 2">
            <a:extLst>
              <a:ext uri="{FF2B5EF4-FFF2-40B4-BE49-F238E27FC236}">
                <a16:creationId xmlns:a16="http://schemas.microsoft.com/office/drawing/2014/main" id="{222A3746-8885-4C59-A364-40A803142697}"/>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49</a:t>
            </a:fld>
            <a:endParaRPr lang="zh-TW" altLang="en-US"/>
          </a:p>
        </p:txBody>
      </p:sp>
      <p:sp>
        <p:nvSpPr>
          <p:cNvPr id="45" name="矩形: 圓角 44">
            <a:extLst>
              <a:ext uri="{FF2B5EF4-FFF2-40B4-BE49-F238E27FC236}">
                <a16:creationId xmlns:a16="http://schemas.microsoft.com/office/drawing/2014/main" id="{0D50BFEA-0010-42FA-B408-6E2158070C07}"/>
              </a:ext>
            </a:extLst>
          </p:cNvPr>
          <p:cNvSpPr/>
          <p:nvPr/>
        </p:nvSpPr>
        <p:spPr>
          <a:xfrm>
            <a:off x="4518362" y="3824508"/>
            <a:ext cx="5520989" cy="1291009"/>
          </a:xfrm>
          <a:prstGeom prst="roundRect">
            <a:avLst/>
          </a:prstGeom>
          <a:blipFill>
            <a:blip r:embed="rId3">
              <a:duotone>
                <a:schemeClr val="accent2">
                  <a:shade val="45000"/>
                  <a:satMod val="135000"/>
                </a:schemeClr>
                <a:prstClr val="white"/>
              </a:duotone>
            </a:blip>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800" dirty="0"/>
              <a:t>Decoder</a:t>
            </a:r>
            <a:endParaRPr lang="zh-TW" altLang="en-US" sz="2800" dirty="0"/>
          </a:p>
        </p:txBody>
      </p:sp>
      <p:sp>
        <p:nvSpPr>
          <p:cNvPr id="61" name="矩形 60">
            <a:extLst>
              <a:ext uri="{FF2B5EF4-FFF2-40B4-BE49-F238E27FC236}">
                <a16:creationId xmlns:a16="http://schemas.microsoft.com/office/drawing/2014/main" id="{059D15DB-54A9-4B2C-AB6B-16A007344187}"/>
              </a:ext>
            </a:extLst>
          </p:cNvPr>
          <p:cNvSpPr/>
          <p:nvPr/>
        </p:nvSpPr>
        <p:spPr>
          <a:xfrm>
            <a:off x="2193615" y="2883753"/>
            <a:ext cx="1400532" cy="787840"/>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2" name="直線單箭頭接點 61">
            <a:extLst>
              <a:ext uri="{FF2B5EF4-FFF2-40B4-BE49-F238E27FC236}">
                <a16:creationId xmlns:a16="http://schemas.microsoft.com/office/drawing/2014/main" id="{87A3C5E6-0EDD-461F-9112-D60A13787B20}"/>
              </a:ext>
            </a:extLst>
          </p:cNvPr>
          <p:cNvCxnSpPr>
            <a:cxnSpLocks/>
          </p:cNvCxnSpPr>
          <p:nvPr/>
        </p:nvCxnSpPr>
        <p:spPr>
          <a:xfrm>
            <a:off x="3691113" y="3258507"/>
            <a:ext cx="411800"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直線單箭頭接點 63">
            <a:extLst>
              <a:ext uri="{FF2B5EF4-FFF2-40B4-BE49-F238E27FC236}">
                <a16:creationId xmlns:a16="http://schemas.microsoft.com/office/drawing/2014/main" id="{58D49827-ADE0-4E0F-AACA-AEC9B524C7A8}"/>
              </a:ext>
            </a:extLst>
          </p:cNvPr>
          <p:cNvCxnSpPr>
            <a:cxnSpLocks/>
          </p:cNvCxnSpPr>
          <p:nvPr/>
        </p:nvCxnSpPr>
        <p:spPr>
          <a:xfrm>
            <a:off x="4107547" y="4479735"/>
            <a:ext cx="3672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161A0868-6E70-4820-9D2E-BBAB01F98432}"/>
              </a:ext>
            </a:extLst>
          </p:cNvPr>
          <p:cNvCxnSpPr>
            <a:cxnSpLocks/>
          </p:cNvCxnSpPr>
          <p:nvPr/>
        </p:nvCxnSpPr>
        <p:spPr>
          <a:xfrm>
            <a:off x="4107547" y="3244313"/>
            <a:ext cx="0" cy="121540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1" name="群組 40">
            <a:extLst>
              <a:ext uri="{FF2B5EF4-FFF2-40B4-BE49-F238E27FC236}">
                <a16:creationId xmlns:a16="http://schemas.microsoft.com/office/drawing/2014/main" id="{30A5B1A5-6207-4401-8140-89053D16B210}"/>
              </a:ext>
            </a:extLst>
          </p:cNvPr>
          <p:cNvGrpSpPr/>
          <p:nvPr/>
        </p:nvGrpSpPr>
        <p:grpSpPr>
          <a:xfrm>
            <a:off x="2108201" y="2986246"/>
            <a:ext cx="1588901" cy="2988542"/>
            <a:chOff x="553420" y="2633912"/>
            <a:chExt cx="1588901" cy="2988542"/>
          </a:xfrm>
        </p:grpSpPr>
        <p:sp>
          <p:nvSpPr>
            <p:cNvPr id="21" name="矩形: 圓角 20">
              <a:extLst>
                <a:ext uri="{FF2B5EF4-FFF2-40B4-BE49-F238E27FC236}">
                  <a16:creationId xmlns:a16="http://schemas.microsoft.com/office/drawing/2014/main" id="{4F056784-52A7-4DF5-82AD-F1098FB33783}"/>
                </a:ext>
              </a:extLst>
            </p:cNvPr>
            <p:cNvSpPr/>
            <p:nvPr/>
          </p:nvSpPr>
          <p:spPr>
            <a:xfrm>
              <a:off x="553420" y="3459473"/>
              <a:ext cx="1582913" cy="1291009"/>
            </a:xfrm>
            <a:prstGeom prst="roundRect">
              <a:avLst/>
            </a:prstGeom>
            <a:blipFill>
              <a:blip r:embed="rId3"/>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800" dirty="0"/>
                <a:t>Encoder</a:t>
              </a:r>
              <a:endParaRPr lang="zh-TW" altLang="en-US" sz="2800" dirty="0"/>
            </a:p>
          </p:txBody>
        </p:sp>
        <p:grpSp>
          <p:nvGrpSpPr>
            <p:cNvPr id="53" name="群組 106">
              <a:extLst>
                <a:ext uri="{FF2B5EF4-FFF2-40B4-BE49-F238E27FC236}">
                  <a16:creationId xmlns:a16="http://schemas.microsoft.com/office/drawing/2014/main" id="{3BB84414-24F3-4986-840B-8DF3CA946ED5}"/>
                </a:ext>
              </a:extLst>
            </p:cNvPr>
            <p:cNvGrpSpPr>
              <a:grpSpLocks/>
            </p:cNvGrpSpPr>
            <p:nvPr/>
          </p:nvGrpSpPr>
          <p:grpSpPr bwMode="auto">
            <a:xfrm flipH="1">
              <a:off x="628650" y="5096765"/>
              <a:ext cx="1513671" cy="525689"/>
              <a:chOff x="467932" y="3914400"/>
              <a:chExt cx="2909888" cy="576263"/>
            </a:xfrm>
          </p:grpSpPr>
          <p:pic>
            <p:nvPicPr>
              <p:cNvPr id="54" name="Picture 9">
                <a:extLst>
                  <a:ext uri="{FF2B5EF4-FFF2-40B4-BE49-F238E27FC236}">
                    <a16:creationId xmlns:a16="http://schemas.microsoft.com/office/drawing/2014/main" id="{32F6795A-C304-4DF9-9228-9EEC712BDC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32"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9">
                <a:extLst>
                  <a:ext uri="{FF2B5EF4-FFF2-40B4-BE49-F238E27FC236}">
                    <a16:creationId xmlns:a16="http://schemas.microsoft.com/office/drawing/2014/main" id="{A4594551-7C43-42E9-B322-D09637C903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3807"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 name="矩形 56">
              <a:extLst>
                <a:ext uri="{FF2B5EF4-FFF2-40B4-BE49-F238E27FC236}">
                  <a16:creationId xmlns:a16="http://schemas.microsoft.com/office/drawing/2014/main" id="{BB60376B-D0BE-4A9D-A039-F794153577CD}"/>
                </a:ext>
              </a:extLst>
            </p:cNvPr>
            <p:cNvSpPr/>
            <p:nvPr/>
          </p:nvSpPr>
          <p:spPr>
            <a:xfrm>
              <a:off x="764648" y="5075754"/>
              <a:ext cx="154466" cy="525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A90AA3BB-F0ED-46D7-8242-1130FABAFFEA}"/>
                </a:ext>
              </a:extLst>
            </p:cNvPr>
            <p:cNvSpPr/>
            <p:nvPr/>
          </p:nvSpPr>
          <p:spPr>
            <a:xfrm>
              <a:off x="1114984" y="5075754"/>
              <a:ext cx="154466" cy="5256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DE096E17-8B24-4860-A095-B34C4F553CE9}"/>
                </a:ext>
              </a:extLst>
            </p:cNvPr>
            <p:cNvSpPr/>
            <p:nvPr/>
          </p:nvSpPr>
          <p:spPr>
            <a:xfrm>
              <a:off x="1444296" y="5075754"/>
              <a:ext cx="154466" cy="5256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3E4BE4E5-4674-4049-AEDE-F84F6453C857}"/>
                </a:ext>
              </a:extLst>
            </p:cNvPr>
            <p:cNvSpPr/>
            <p:nvPr/>
          </p:nvSpPr>
          <p:spPr>
            <a:xfrm>
              <a:off x="1796860" y="5075754"/>
              <a:ext cx="154466" cy="5256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grpSp>
          <p:nvGrpSpPr>
            <p:cNvPr id="36" name="群組 35">
              <a:extLst>
                <a:ext uri="{FF2B5EF4-FFF2-40B4-BE49-F238E27FC236}">
                  <a16:creationId xmlns:a16="http://schemas.microsoft.com/office/drawing/2014/main" id="{6A975D4B-59EC-491B-A2FF-0B53056E2DE0}"/>
                </a:ext>
              </a:extLst>
            </p:cNvPr>
            <p:cNvGrpSpPr/>
            <p:nvPr/>
          </p:nvGrpSpPr>
          <p:grpSpPr>
            <a:xfrm>
              <a:off x="764648" y="2633912"/>
              <a:ext cx="154466" cy="825561"/>
              <a:chOff x="821798" y="2633912"/>
              <a:chExt cx="154466" cy="825561"/>
            </a:xfrm>
          </p:grpSpPr>
          <p:sp>
            <p:nvSpPr>
              <p:cNvPr id="67" name="矩形 66">
                <a:extLst>
                  <a:ext uri="{FF2B5EF4-FFF2-40B4-BE49-F238E27FC236}">
                    <a16:creationId xmlns:a16="http://schemas.microsoft.com/office/drawing/2014/main" id="{D1E99C44-3D3F-4907-816D-5DDCCE94B3CD}"/>
                  </a:ext>
                </a:extLst>
              </p:cNvPr>
              <p:cNvSpPr/>
              <p:nvPr/>
            </p:nvSpPr>
            <p:spPr>
              <a:xfrm>
                <a:off x="821798" y="2633912"/>
                <a:ext cx="154466" cy="5256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cxnSp>
            <p:nvCxnSpPr>
              <p:cNvPr id="79" name="直線單箭頭接點 78">
                <a:extLst>
                  <a:ext uri="{FF2B5EF4-FFF2-40B4-BE49-F238E27FC236}">
                    <a16:creationId xmlns:a16="http://schemas.microsoft.com/office/drawing/2014/main" id="{C4D9D675-0A91-4EDE-977C-012F89901CC7}"/>
                  </a:ext>
                </a:extLst>
              </p:cNvPr>
              <p:cNvCxnSpPr>
                <a:cxnSpLocks/>
              </p:cNvCxnSpPr>
              <p:nvPr/>
            </p:nvCxnSpPr>
            <p:spPr>
              <a:xfrm flipV="1">
                <a:off x="900021" y="3159601"/>
                <a:ext cx="0" cy="299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群組 36">
              <a:extLst>
                <a:ext uri="{FF2B5EF4-FFF2-40B4-BE49-F238E27FC236}">
                  <a16:creationId xmlns:a16="http://schemas.microsoft.com/office/drawing/2014/main" id="{6907F24C-9BEE-4278-8F7A-8A03CE4C02A7}"/>
                </a:ext>
              </a:extLst>
            </p:cNvPr>
            <p:cNvGrpSpPr/>
            <p:nvPr/>
          </p:nvGrpSpPr>
          <p:grpSpPr>
            <a:xfrm>
              <a:off x="1104472" y="2633912"/>
              <a:ext cx="154466" cy="825561"/>
              <a:chOff x="1069744" y="2633912"/>
              <a:chExt cx="154466" cy="825561"/>
            </a:xfrm>
          </p:grpSpPr>
          <p:sp>
            <p:nvSpPr>
              <p:cNvPr id="74" name="矩形 73">
                <a:extLst>
                  <a:ext uri="{FF2B5EF4-FFF2-40B4-BE49-F238E27FC236}">
                    <a16:creationId xmlns:a16="http://schemas.microsoft.com/office/drawing/2014/main" id="{5D6552E6-E159-4624-A030-54C18597A851}"/>
                  </a:ext>
                </a:extLst>
              </p:cNvPr>
              <p:cNvSpPr/>
              <p:nvPr/>
            </p:nvSpPr>
            <p:spPr>
              <a:xfrm>
                <a:off x="1069744" y="2633912"/>
                <a:ext cx="154466" cy="525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80" name="直線單箭頭接點 79">
                <a:extLst>
                  <a:ext uri="{FF2B5EF4-FFF2-40B4-BE49-F238E27FC236}">
                    <a16:creationId xmlns:a16="http://schemas.microsoft.com/office/drawing/2014/main" id="{C83E41EC-EB51-4DF3-B53F-E92DD07C7B8C}"/>
                  </a:ext>
                </a:extLst>
              </p:cNvPr>
              <p:cNvCxnSpPr>
                <a:cxnSpLocks/>
              </p:cNvCxnSpPr>
              <p:nvPr/>
            </p:nvCxnSpPr>
            <p:spPr>
              <a:xfrm flipV="1">
                <a:off x="1146977" y="3159601"/>
                <a:ext cx="0" cy="299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群組 37">
              <a:extLst>
                <a:ext uri="{FF2B5EF4-FFF2-40B4-BE49-F238E27FC236}">
                  <a16:creationId xmlns:a16="http://schemas.microsoft.com/office/drawing/2014/main" id="{8949AA72-CD57-4A94-A53D-4A63CA7BE4F2}"/>
                </a:ext>
              </a:extLst>
            </p:cNvPr>
            <p:cNvGrpSpPr/>
            <p:nvPr/>
          </p:nvGrpSpPr>
          <p:grpSpPr>
            <a:xfrm>
              <a:off x="1444296" y="2633912"/>
              <a:ext cx="154466" cy="825561"/>
              <a:chOff x="1326625" y="2633912"/>
              <a:chExt cx="154466" cy="825561"/>
            </a:xfrm>
          </p:grpSpPr>
          <p:sp>
            <p:nvSpPr>
              <p:cNvPr id="75" name="矩形 74">
                <a:extLst>
                  <a:ext uri="{FF2B5EF4-FFF2-40B4-BE49-F238E27FC236}">
                    <a16:creationId xmlns:a16="http://schemas.microsoft.com/office/drawing/2014/main" id="{B3A15324-20AB-4DFA-A692-F045094715E3}"/>
                  </a:ext>
                </a:extLst>
              </p:cNvPr>
              <p:cNvSpPr/>
              <p:nvPr/>
            </p:nvSpPr>
            <p:spPr>
              <a:xfrm>
                <a:off x="1326625" y="2633912"/>
                <a:ext cx="154466" cy="525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81" name="直線單箭頭接點 80">
                <a:extLst>
                  <a:ext uri="{FF2B5EF4-FFF2-40B4-BE49-F238E27FC236}">
                    <a16:creationId xmlns:a16="http://schemas.microsoft.com/office/drawing/2014/main" id="{60771D29-C6AB-4497-A41F-15F961A9883C}"/>
                  </a:ext>
                </a:extLst>
              </p:cNvPr>
              <p:cNvCxnSpPr>
                <a:cxnSpLocks/>
              </p:cNvCxnSpPr>
              <p:nvPr/>
            </p:nvCxnSpPr>
            <p:spPr>
              <a:xfrm flipV="1">
                <a:off x="1401485" y="3159601"/>
                <a:ext cx="0" cy="299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群組 38">
              <a:extLst>
                <a:ext uri="{FF2B5EF4-FFF2-40B4-BE49-F238E27FC236}">
                  <a16:creationId xmlns:a16="http://schemas.microsoft.com/office/drawing/2014/main" id="{2588D149-2B1F-4CC1-A917-B9ED131923E4}"/>
                </a:ext>
              </a:extLst>
            </p:cNvPr>
            <p:cNvGrpSpPr/>
            <p:nvPr/>
          </p:nvGrpSpPr>
          <p:grpSpPr>
            <a:xfrm>
              <a:off x="1784120" y="2633912"/>
              <a:ext cx="154466" cy="825561"/>
              <a:chOff x="1574570" y="2633912"/>
              <a:chExt cx="154466" cy="825561"/>
            </a:xfrm>
          </p:grpSpPr>
          <p:sp>
            <p:nvSpPr>
              <p:cNvPr id="76" name="矩形 75">
                <a:extLst>
                  <a:ext uri="{FF2B5EF4-FFF2-40B4-BE49-F238E27FC236}">
                    <a16:creationId xmlns:a16="http://schemas.microsoft.com/office/drawing/2014/main" id="{0DE06E1E-4EA1-468E-AFB6-731401F90FF3}"/>
                  </a:ext>
                </a:extLst>
              </p:cNvPr>
              <p:cNvSpPr/>
              <p:nvPr/>
            </p:nvSpPr>
            <p:spPr>
              <a:xfrm>
                <a:off x="1574570" y="2633912"/>
                <a:ext cx="154466" cy="5256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82" name="直線單箭頭接點 81">
                <a:extLst>
                  <a:ext uri="{FF2B5EF4-FFF2-40B4-BE49-F238E27FC236}">
                    <a16:creationId xmlns:a16="http://schemas.microsoft.com/office/drawing/2014/main" id="{F4813897-2DFD-4928-8C1B-F5F67B395F27}"/>
                  </a:ext>
                </a:extLst>
              </p:cNvPr>
              <p:cNvCxnSpPr>
                <a:cxnSpLocks/>
              </p:cNvCxnSpPr>
              <p:nvPr/>
            </p:nvCxnSpPr>
            <p:spPr>
              <a:xfrm flipV="1">
                <a:off x="1651803" y="3159601"/>
                <a:ext cx="0" cy="299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3" name="直線單箭頭接點 82">
              <a:extLst>
                <a:ext uri="{FF2B5EF4-FFF2-40B4-BE49-F238E27FC236}">
                  <a16:creationId xmlns:a16="http://schemas.microsoft.com/office/drawing/2014/main" id="{3296B799-9B8F-46F2-92E5-F9645BB3565A}"/>
                </a:ext>
              </a:extLst>
            </p:cNvPr>
            <p:cNvCxnSpPr>
              <a:cxnSpLocks/>
            </p:cNvCxnSpPr>
            <p:nvPr/>
          </p:nvCxnSpPr>
          <p:spPr>
            <a:xfrm flipV="1">
              <a:off x="861492" y="4763182"/>
              <a:ext cx="0" cy="299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a:extLst>
                <a:ext uri="{FF2B5EF4-FFF2-40B4-BE49-F238E27FC236}">
                  <a16:creationId xmlns:a16="http://schemas.microsoft.com/office/drawing/2014/main" id="{3882FA90-F4FF-4117-B14F-8B5C90DB51E9}"/>
                </a:ext>
              </a:extLst>
            </p:cNvPr>
            <p:cNvCxnSpPr>
              <a:cxnSpLocks/>
            </p:cNvCxnSpPr>
            <p:nvPr/>
          </p:nvCxnSpPr>
          <p:spPr>
            <a:xfrm flipV="1">
              <a:off x="1200197" y="4754871"/>
              <a:ext cx="0" cy="299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a:extLst>
                <a:ext uri="{FF2B5EF4-FFF2-40B4-BE49-F238E27FC236}">
                  <a16:creationId xmlns:a16="http://schemas.microsoft.com/office/drawing/2014/main" id="{72A7ACDA-0203-42A7-87D5-5FEEA0E708FC}"/>
                </a:ext>
              </a:extLst>
            </p:cNvPr>
            <p:cNvCxnSpPr>
              <a:cxnSpLocks/>
            </p:cNvCxnSpPr>
            <p:nvPr/>
          </p:nvCxnSpPr>
          <p:spPr>
            <a:xfrm flipV="1">
              <a:off x="1538902" y="4763182"/>
              <a:ext cx="0" cy="299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756DAF56-7513-4450-8F66-478A2472614D}"/>
                </a:ext>
              </a:extLst>
            </p:cNvPr>
            <p:cNvCxnSpPr>
              <a:cxnSpLocks/>
            </p:cNvCxnSpPr>
            <p:nvPr/>
          </p:nvCxnSpPr>
          <p:spPr>
            <a:xfrm flipV="1">
              <a:off x="1877608" y="4763182"/>
              <a:ext cx="0" cy="299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7" name="直線單箭頭接點 86">
            <a:extLst>
              <a:ext uri="{FF2B5EF4-FFF2-40B4-BE49-F238E27FC236}">
                <a16:creationId xmlns:a16="http://schemas.microsoft.com/office/drawing/2014/main" id="{8DA3E1C6-5B4A-40BC-B05B-D9D9BA6F2F17}"/>
              </a:ext>
            </a:extLst>
          </p:cNvPr>
          <p:cNvCxnSpPr>
            <a:cxnSpLocks/>
          </p:cNvCxnSpPr>
          <p:nvPr/>
        </p:nvCxnSpPr>
        <p:spPr>
          <a:xfrm flipV="1">
            <a:off x="5031343" y="5115517"/>
            <a:ext cx="0" cy="3335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文字方塊 87">
            <a:extLst>
              <a:ext uri="{FF2B5EF4-FFF2-40B4-BE49-F238E27FC236}">
                <a16:creationId xmlns:a16="http://schemas.microsoft.com/office/drawing/2014/main" id="{9ECB5E1C-AA4E-4A16-9B8F-FCCA0C0D083D}"/>
              </a:ext>
            </a:extLst>
          </p:cNvPr>
          <p:cNvSpPr txBox="1"/>
          <p:nvPr/>
        </p:nvSpPr>
        <p:spPr>
          <a:xfrm>
            <a:off x="4524880" y="6156899"/>
            <a:ext cx="1030514" cy="369332"/>
          </a:xfrm>
          <a:prstGeom prst="rect">
            <a:avLst/>
          </a:prstGeom>
          <a:noFill/>
        </p:spPr>
        <p:txBody>
          <a:bodyPr wrap="square" rtlCol="0">
            <a:spAutoFit/>
          </a:bodyPr>
          <a:lstStyle/>
          <a:p>
            <a:pPr algn="ctr"/>
            <a:r>
              <a:rPr lang="en-US" altLang="zh-TW" dirty="0"/>
              <a:t>START</a:t>
            </a:r>
            <a:endParaRPr lang="zh-TW" altLang="en-US" dirty="0"/>
          </a:p>
        </p:txBody>
      </p:sp>
      <p:sp>
        <p:nvSpPr>
          <p:cNvPr id="90" name="矩形 89">
            <a:extLst>
              <a:ext uri="{FF2B5EF4-FFF2-40B4-BE49-F238E27FC236}">
                <a16:creationId xmlns:a16="http://schemas.microsoft.com/office/drawing/2014/main" id="{E44D0E34-5153-4437-8B5F-816B42B63449}"/>
              </a:ext>
            </a:extLst>
          </p:cNvPr>
          <p:cNvSpPr/>
          <p:nvPr/>
        </p:nvSpPr>
        <p:spPr>
          <a:xfrm>
            <a:off x="4911752" y="2532296"/>
            <a:ext cx="239580" cy="72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4A919992-571E-41B3-8D34-F6A7E6B0A11D}"/>
              </a:ext>
            </a:extLst>
          </p:cNvPr>
          <p:cNvSpPr txBox="1"/>
          <p:nvPr/>
        </p:nvSpPr>
        <p:spPr>
          <a:xfrm>
            <a:off x="5089520" y="3303546"/>
            <a:ext cx="1233845" cy="461665"/>
          </a:xfrm>
          <a:prstGeom prst="rect">
            <a:avLst/>
          </a:prstGeom>
          <a:noFill/>
        </p:spPr>
        <p:txBody>
          <a:bodyPr wrap="square" rtlCol="0">
            <a:spAutoFit/>
          </a:bodyPr>
          <a:lstStyle/>
          <a:p>
            <a:r>
              <a:rPr lang="en-US" altLang="zh-TW" sz="2400" dirty="0" err="1"/>
              <a:t>softmax</a:t>
            </a:r>
            <a:endParaRPr lang="zh-TW" altLang="en-US" sz="2400" dirty="0"/>
          </a:p>
        </p:txBody>
      </p:sp>
      <p:grpSp>
        <p:nvGrpSpPr>
          <p:cNvPr id="17" name="群組 16">
            <a:extLst>
              <a:ext uri="{FF2B5EF4-FFF2-40B4-BE49-F238E27FC236}">
                <a16:creationId xmlns:a16="http://schemas.microsoft.com/office/drawing/2014/main" id="{A0B380EB-5473-481E-B317-A2B73B105802}"/>
              </a:ext>
            </a:extLst>
          </p:cNvPr>
          <p:cNvGrpSpPr/>
          <p:nvPr/>
        </p:nvGrpSpPr>
        <p:grpSpPr>
          <a:xfrm>
            <a:off x="4920347" y="5449828"/>
            <a:ext cx="239580" cy="720000"/>
            <a:chOff x="3445729" y="5741259"/>
            <a:chExt cx="239580" cy="720000"/>
          </a:xfrm>
        </p:grpSpPr>
        <p:sp>
          <p:nvSpPr>
            <p:cNvPr id="77" name="矩形 76">
              <a:extLst>
                <a:ext uri="{FF2B5EF4-FFF2-40B4-BE49-F238E27FC236}">
                  <a16:creationId xmlns:a16="http://schemas.microsoft.com/office/drawing/2014/main" id="{C782F500-0E3D-4900-99CB-2A24B692856D}"/>
                </a:ext>
              </a:extLst>
            </p:cNvPr>
            <p:cNvSpPr/>
            <p:nvPr/>
          </p:nvSpPr>
          <p:spPr>
            <a:xfrm>
              <a:off x="3445729" y="5741259"/>
              <a:ext cx="239580" cy="72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3C074D3E-496C-4645-8B24-A15B870BF12B}"/>
                </a:ext>
              </a:extLst>
            </p:cNvPr>
            <p:cNvSpPr/>
            <p:nvPr/>
          </p:nvSpPr>
          <p:spPr>
            <a:xfrm>
              <a:off x="3483679" y="6179621"/>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graphicFrame>
        <p:nvGraphicFramePr>
          <p:cNvPr id="52" name="表格 52">
            <a:extLst>
              <a:ext uri="{FF2B5EF4-FFF2-40B4-BE49-F238E27FC236}">
                <a16:creationId xmlns:a16="http://schemas.microsoft.com/office/drawing/2014/main" id="{2ED58C30-A196-434F-88B8-C446B0C34932}"/>
              </a:ext>
            </a:extLst>
          </p:cNvPr>
          <p:cNvGraphicFramePr>
            <a:graphicFrameLocks noGrp="1"/>
          </p:cNvGraphicFramePr>
          <p:nvPr>
            <p:extLst>
              <p:ext uri="{D42A27DB-BD31-4B8C-83A1-F6EECF244321}">
                <p14:modId xmlns:p14="http://schemas.microsoft.com/office/powerpoint/2010/main" val="2377938071"/>
              </p:ext>
            </p:extLst>
          </p:nvPr>
        </p:nvGraphicFramePr>
        <p:xfrm>
          <a:off x="6109457" y="1106666"/>
          <a:ext cx="2112672" cy="2225040"/>
        </p:xfrm>
        <a:graphic>
          <a:graphicData uri="http://schemas.openxmlformats.org/drawingml/2006/table">
            <a:tbl>
              <a:tblPr firstRow="1" bandRow="1">
                <a:tableStyleId>{C4B1156A-380E-4F78-BDF5-A606A8083BF9}</a:tableStyleId>
              </a:tblPr>
              <a:tblGrid>
                <a:gridCol w="1056336">
                  <a:extLst>
                    <a:ext uri="{9D8B030D-6E8A-4147-A177-3AD203B41FA5}">
                      <a16:colId xmlns:a16="http://schemas.microsoft.com/office/drawing/2014/main" val="1042909187"/>
                    </a:ext>
                  </a:extLst>
                </a:gridCol>
                <a:gridCol w="1056336">
                  <a:extLst>
                    <a:ext uri="{9D8B030D-6E8A-4147-A177-3AD203B41FA5}">
                      <a16:colId xmlns:a16="http://schemas.microsoft.com/office/drawing/2014/main" val="3721316480"/>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0" dirty="0"/>
                        <a:t>学</a:t>
                      </a:r>
                    </a:p>
                  </a:txBody>
                  <a:tcPr/>
                </a:tc>
                <a:tc>
                  <a:txBody>
                    <a:bodyPr/>
                    <a:lstStyle/>
                    <a:p>
                      <a:pPr algn="ctr"/>
                      <a:r>
                        <a:rPr lang="en-US" altLang="zh-TW" b="0" dirty="0"/>
                        <a:t>0.0</a:t>
                      </a:r>
                      <a:endParaRPr lang="zh-TW" altLang="en-US" b="0" dirty="0"/>
                    </a:p>
                  </a:txBody>
                  <a:tcPr/>
                </a:tc>
                <a:extLst>
                  <a:ext uri="{0D108BD9-81ED-4DB2-BD59-A6C34878D82A}">
                    <a16:rowId xmlns:a16="http://schemas.microsoft.com/office/drawing/2014/main" val="56041274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0" dirty="0"/>
                        <a:t>机</a:t>
                      </a:r>
                    </a:p>
                  </a:txBody>
                  <a:tcPr/>
                </a:tc>
                <a:tc>
                  <a:txBody>
                    <a:bodyPr/>
                    <a:lstStyle/>
                    <a:p>
                      <a:pPr algn="ctr"/>
                      <a:r>
                        <a:rPr lang="en-US" altLang="zh-TW" b="0" dirty="0"/>
                        <a:t>0.8</a:t>
                      </a:r>
                      <a:endParaRPr lang="zh-TW" altLang="en-US" b="0" dirty="0"/>
                    </a:p>
                  </a:txBody>
                  <a:tcPr/>
                </a:tc>
                <a:extLst>
                  <a:ext uri="{0D108BD9-81ED-4DB2-BD59-A6C34878D82A}">
                    <a16:rowId xmlns:a16="http://schemas.microsoft.com/office/drawing/2014/main" val="1912826522"/>
                  </a:ext>
                </a:extLst>
              </a:tr>
              <a:tr h="370840">
                <a:tc>
                  <a:txBody>
                    <a:bodyPr/>
                    <a:lstStyle/>
                    <a:p>
                      <a:pPr algn="ctr"/>
                      <a:r>
                        <a:rPr lang="zh-TW" altLang="en-US" b="0" dirty="0"/>
                        <a:t>器</a:t>
                      </a:r>
                    </a:p>
                  </a:txBody>
                  <a:tcPr/>
                </a:tc>
                <a:tc>
                  <a:txBody>
                    <a:bodyPr/>
                    <a:lstStyle/>
                    <a:p>
                      <a:pPr algn="ctr"/>
                      <a:r>
                        <a:rPr lang="en-US" altLang="zh-TW" b="0" dirty="0"/>
                        <a:t>0.0</a:t>
                      </a:r>
                      <a:endParaRPr lang="zh-TW" altLang="en-US" b="0" dirty="0"/>
                    </a:p>
                  </a:txBody>
                  <a:tcPr/>
                </a:tc>
                <a:extLst>
                  <a:ext uri="{0D108BD9-81ED-4DB2-BD59-A6C34878D82A}">
                    <a16:rowId xmlns:a16="http://schemas.microsoft.com/office/drawing/2014/main" val="351824781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0" dirty="0"/>
                        <a:t>习</a:t>
                      </a:r>
                    </a:p>
                  </a:txBody>
                  <a:tcPr/>
                </a:tc>
                <a:tc>
                  <a:txBody>
                    <a:bodyPr/>
                    <a:lstStyle/>
                    <a:p>
                      <a:pPr algn="ctr"/>
                      <a:r>
                        <a:rPr lang="en-US" altLang="zh-TW" b="0" dirty="0"/>
                        <a:t>0.1</a:t>
                      </a:r>
                      <a:endParaRPr lang="zh-TW" altLang="en-US" b="0" dirty="0"/>
                    </a:p>
                  </a:txBody>
                  <a:tcPr/>
                </a:tc>
                <a:extLst>
                  <a:ext uri="{0D108BD9-81ED-4DB2-BD59-A6C34878D82A}">
                    <a16:rowId xmlns:a16="http://schemas.microsoft.com/office/drawing/2014/main" val="556692263"/>
                  </a:ext>
                </a:extLst>
              </a:tr>
              <a:tr h="370840">
                <a:tc>
                  <a:txBody>
                    <a:bodyPr/>
                    <a:lstStyle/>
                    <a:p>
                      <a:pPr algn="ctr"/>
                      <a:r>
                        <a:rPr lang="en-US" altLang="zh-TW" b="0" dirty="0"/>
                        <a:t>……</a:t>
                      </a:r>
                      <a:endParaRPr lang="zh-TW" altLang="en-US" b="0" dirty="0"/>
                    </a:p>
                  </a:txBody>
                  <a:tcPr/>
                </a:tc>
                <a:tc>
                  <a:txBody>
                    <a:bodyPr/>
                    <a:lstStyle/>
                    <a:p>
                      <a:pPr algn="ctr"/>
                      <a:r>
                        <a:rPr lang="en-US" altLang="zh-TW" b="0" dirty="0"/>
                        <a:t>……</a:t>
                      </a:r>
                      <a:endParaRPr lang="zh-TW" altLang="en-US" b="0" dirty="0"/>
                    </a:p>
                  </a:txBody>
                  <a:tcPr/>
                </a:tc>
                <a:extLst>
                  <a:ext uri="{0D108BD9-81ED-4DB2-BD59-A6C34878D82A}">
                    <a16:rowId xmlns:a16="http://schemas.microsoft.com/office/drawing/2014/main" val="2548893350"/>
                  </a:ext>
                </a:extLst>
              </a:tr>
              <a:tr h="370840">
                <a:tc>
                  <a:txBody>
                    <a:bodyPr/>
                    <a:lstStyle/>
                    <a:p>
                      <a:pPr algn="ctr"/>
                      <a:r>
                        <a:rPr lang="en-US" altLang="zh-TW" b="0" dirty="0"/>
                        <a:t>END</a:t>
                      </a:r>
                      <a:endParaRPr lang="zh-TW" altLang="en-US" b="0" dirty="0"/>
                    </a:p>
                  </a:txBody>
                  <a:tcPr/>
                </a:tc>
                <a:tc>
                  <a:txBody>
                    <a:bodyPr/>
                    <a:lstStyle/>
                    <a:p>
                      <a:pPr algn="ctr"/>
                      <a:r>
                        <a:rPr lang="en-US" altLang="zh-TW" b="0" dirty="0"/>
                        <a:t>0.0</a:t>
                      </a:r>
                      <a:endParaRPr lang="zh-TW" altLang="en-US" b="0" dirty="0"/>
                    </a:p>
                  </a:txBody>
                  <a:tcPr/>
                </a:tc>
                <a:extLst>
                  <a:ext uri="{0D108BD9-81ED-4DB2-BD59-A6C34878D82A}">
                    <a16:rowId xmlns:a16="http://schemas.microsoft.com/office/drawing/2014/main" val="2225926161"/>
                  </a:ext>
                </a:extLst>
              </a:tr>
            </a:tbl>
          </a:graphicData>
        </a:graphic>
      </p:graphicFrame>
      <p:cxnSp>
        <p:nvCxnSpPr>
          <p:cNvPr id="58" name="直線單箭頭接點 57">
            <a:extLst>
              <a:ext uri="{FF2B5EF4-FFF2-40B4-BE49-F238E27FC236}">
                <a16:creationId xmlns:a16="http://schemas.microsoft.com/office/drawing/2014/main" id="{FBFC7761-DF53-4769-8697-2D10C7A423F0}"/>
              </a:ext>
            </a:extLst>
          </p:cNvPr>
          <p:cNvCxnSpPr>
            <a:cxnSpLocks/>
          </p:cNvCxnSpPr>
          <p:nvPr/>
        </p:nvCxnSpPr>
        <p:spPr>
          <a:xfrm>
            <a:off x="5202328" y="2764657"/>
            <a:ext cx="865702" cy="1"/>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0" name="左大括弧 59">
            <a:extLst>
              <a:ext uri="{FF2B5EF4-FFF2-40B4-BE49-F238E27FC236}">
                <a16:creationId xmlns:a16="http://schemas.microsoft.com/office/drawing/2014/main" id="{EC515A28-58CC-4D49-B832-9C7A6A1F8F68}"/>
              </a:ext>
            </a:extLst>
          </p:cNvPr>
          <p:cNvSpPr/>
          <p:nvPr/>
        </p:nvSpPr>
        <p:spPr>
          <a:xfrm flipH="1">
            <a:off x="8332141" y="1115456"/>
            <a:ext cx="239579" cy="1854200"/>
          </a:xfrm>
          <a:prstGeom prst="leftBrace">
            <a:avLst>
              <a:gd name="adj1" fmla="val 4429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70" name="文字方塊 69">
            <a:extLst>
              <a:ext uri="{FF2B5EF4-FFF2-40B4-BE49-F238E27FC236}">
                <a16:creationId xmlns:a16="http://schemas.microsoft.com/office/drawing/2014/main" id="{D7E929EA-FFFA-44C5-BBAF-D4E1B0D868FD}"/>
              </a:ext>
            </a:extLst>
          </p:cNvPr>
          <p:cNvSpPr txBox="1"/>
          <p:nvPr/>
        </p:nvSpPr>
        <p:spPr>
          <a:xfrm>
            <a:off x="8713433" y="1802934"/>
            <a:ext cx="1494105" cy="461665"/>
          </a:xfrm>
          <a:prstGeom prst="rect">
            <a:avLst/>
          </a:prstGeom>
          <a:noFill/>
        </p:spPr>
        <p:txBody>
          <a:bodyPr wrap="square" rtlCol="0">
            <a:spAutoFit/>
          </a:bodyPr>
          <a:lstStyle/>
          <a:p>
            <a:r>
              <a:rPr lang="en-US" altLang="zh-TW" sz="2400" dirty="0"/>
              <a:t>Size V</a:t>
            </a:r>
            <a:endParaRPr lang="zh-TW" altLang="en-US" sz="2400" dirty="0"/>
          </a:p>
        </p:txBody>
      </p:sp>
      <p:sp>
        <p:nvSpPr>
          <p:cNvPr id="78" name="文字方塊 77">
            <a:extLst>
              <a:ext uri="{FF2B5EF4-FFF2-40B4-BE49-F238E27FC236}">
                <a16:creationId xmlns:a16="http://schemas.microsoft.com/office/drawing/2014/main" id="{8BCB51FB-FA95-4F44-B768-85F3A87E4CDB}"/>
              </a:ext>
            </a:extLst>
          </p:cNvPr>
          <p:cNvSpPr txBox="1"/>
          <p:nvPr/>
        </p:nvSpPr>
        <p:spPr>
          <a:xfrm>
            <a:off x="8696898" y="2175797"/>
            <a:ext cx="2850352" cy="461665"/>
          </a:xfrm>
          <a:prstGeom prst="rect">
            <a:avLst/>
          </a:prstGeom>
          <a:noFill/>
        </p:spPr>
        <p:txBody>
          <a:bodyPr wrap="square" rtlCol="0">
            <a:spAutoFit/>
          </a:bodyPr>
          <a:lstStyle/>
          <a:p>
            <a:r>
              <a:rPr lang="en-US" altLang="zh-TW" sz="2400" dirty="0"/>
              <a:t>(common characters)</a:t>
            </a:r>
            <a:endParaRPr lang="zh-TW" altLang="en-US" sz="2400" dirty="0"/>
          </a:p>
        </p:txBody>
      </p:sp>
      <p:sp>
        <p:nvSpPr>
          <p:cNvPr id="89" name="文字方塊 88">
            <a:extLst>
              <a:ext uri="{FF2B5EF4-FFF2-40B4-BE49-F238E27FC236}">
                <a16:creationId xmlns:a16="http://schemas.microsoft.com/office/drawing/2014/main" id="{472A3706-C1A9-4273-B12D-8A9ADD15212E}"/>
              </a:ext>
            </a:extLst>
          </p:cNvPr>
          <p:cNvSpPr txBox="1"/>
          <p:nvPr/>
        </p:nvSpPr>
        <p:spPr>
          <a:xfrm>
            <a:off x="6344483" y="702429"/>
            <a:ext cx="1642619" cy="461665"/>
          </a:xfrm>
          <a:prstGeom prst="rect">
            <a:avLst/>
          </a:prstGeom>
          <a:noFill/>
        </p:spPr>
        <p:txBody>
          <a:bodyPr wrap="square" rtlCol="0">
            <a:spAutoFit/>
          </a:bodyPr>
          <a:lstStyle/>
          <a:p>
            <a:r>
              <a:rPr lang="en-US" altLang="zh-TW" sz="2400" dirty="0"/>
              <a:t>distribution</a:t>
            </a:r>
            <a:endParaRPr lang="zh-TW" altLang="en-US" sz="2400" dirty="0"/>
          </a:p>
        </p:txBody>
      </p:sp>
      <p:sp>
        <p:nvSpPr>
          <p:cNvPr id="68" name="矩形: 圓角 67">
            <a:extLst>
              <a:ext uri="{FF2B5EF4-FFF2-40B4-BE49-F238E27FC236}">
                <a16:creationId xmlns:a16="http://schemas.microsoft.com/office/drawing/2014/main" id="{8CAC8461-8C41-4332-A5DE-C8138FD67B4E}"/>
              </a:ext>
            </a:extLst>
          </p:cNvPr>
          <p:cNvSpPr/>
          <p:nvPr/>
        </p:nvSpPr>
        <p:spPr>
          <a:xfrm>
            <a:off x="6068030" y="2969234"/>
            <a:ext cx="2112670" cy="33962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defRPr/>
            </a:pPr>
            <a:endParaRPr lang="zh-TW" altLang="en-US">
              <a:solidFill>
                <a:prstClr val="white"/>
              </a:solidFill>
              <a:latin typeface="Calibri" panose="020F0502020204030204"/>
              <a:ea typeface="新細明體" panose="02020500000000000000" pitchFamily="18" charset="-120"/>
            </a:endParaRPr>
          </a:p>
        </p:txBody>
      </p:sp>
      <p:sp>
        <p:nvSpPr>
          <p:cNvPr id="4" name="文字方塊 3">
            <a:extLst>
              <a:ext uri="{FF2B5EF4-FFF2-40B4-BE49-F238E27FC236}">
                <a16:creationId xmlns:a16="http://schemas.microsoft.com/office/drawing/2014/main" id="{0B0B3247-D8A1-493D-8399-6963CE6E0C7B}"/>
              </a:ext>
            </a:extLst>
          </p:cNvPr>
          <p:cNvSpPr txBox="1"/>
          <p:nvPr/>
        </p:nvSpPr>
        <p:spPr>
          <a:xfrm>
            <a:off x="1999915" y="866149"/>
            <a:ext cx="3730990" cy="584775"/>
          </a:xfrm>
          <a:prstGeom prst="rect">
            <a:avLst/>
          </a:prstGeom>
          <a:noFill/>
        </p:spPr>
        <p:txBody>
          <a:bodyPr wrap="square" rtlCol="0">
            <a:spAutoFit/>
          </a:bodyPr>
          <a:lstStyle/>
          <a:p>
            <a:r>
              <a:rPr lang="en-US" altLang="zh-TW" sz="3200" b="1" i="1" u="sng" dirty="0"/>
              <a:t>Adding “Stop Token”</a:t>
            </a:r>
            <a:endParaRPr lang="zh-TW" altLang="en-US" sz="3200" b="1" i="1" u="sng" dirty="0"/>
          </a:p>
        </p:txBody>
      </p:sp>
      <p:sp>
        <p:nvSpPr>
          <p:cNvPr id="51" name="文字方塊 50">
            <a:extLst>
              <a:ext uri="{FF2B5EF4-FFF2-40B4-BE49-F238E27FC236}">
                <a16:creationId xmlns:a16="http://schemas.microsoft.com/office/drawing/2014/main" id="{272EC378-5DC0-4FB2-A05C-D4FE48A1B288}"/>
              </a:ext>
            </a:extLst>
          </p:cNvPr>
          <p:cNvSpPr txBox="1"/>
          <p:nvPr/>
        </p:nvSpPr>
        <p:spPr>
          <a:xfrm>
            <a:off x="2108200" y="5974788"/>
            <a:ext cx="1616990" cy="369332"/>
          </a:xfrm>
          <a:prstGeom prst="rect">
            <a:avLst/>
          </a:prstGeom>
          <a:noFill/>
        </p:spPr>
        <p:txBody>
          <a:bodyPr wrap="square" rtlCol="0">
            <a:spAutoFit/>
          </a:bodyPr>
          <a:lstStyle/>
          <a:p>
            <a:pPr algn="ctr"/>
            <a:r>
              <a:rPr lang="en-US" altLang="zh-TW" dirty="0"/>
              <a:t>(</a:t>
            </a:r>
            <a:r>
              <a:rPr lang="zh-TW" altLang="en-US" dirty="0"/>
              <a:t> 机器学习</a:t>
            </a:r>
            <a:r>
              <a:rPr lang="en-US" altLang="zh-TW" dirty="0"/>
              <a:t>)</a:t>
            </a:r>
            <a:endParaRPr lang="zh-TW" altLang="en-US" dirty="0"/>
          </a:p>
        </p:txBody>
      </p:sp>
    </p:spTree>
    <p:extLst>
      <p:ext uri="{BB962C8B-B14F-4D97-AF65-F5344CB8AC3E}">
        <p14:creationId xmlns:p14="http://schemas.microsoft.com/office/powerpoint/2010/main" val="42166140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lnSpc>
                <a:spcPct val="100000"/>
              </a:lnSpc>
            </a:pPr>
            <a:r>
              <a:rPr lang="en-US" altLang="zh-CN" dirty="0"/>
              <a:t>CNN</a:t>
            </a:r>
            <a:r>
              <a:rPr lang="zh-CN" altLang="en-US" dirty="0"/>
              <a:t>：局部上下文</a:t>
            </a:r>
            <a:endParaRPr lang="en-US" altLang="zh-CN" dirty="0"/>
          </a:p>
          <a:p>
            <a:pPr>
              <a:lnSpc>
                <a:spcPct val="100000"/>
              </a:lnSpc>
            </a:pPr>
            <a:endParaRPr lang="en-US" altLang="zh-CN" dirty="0"/>
          </a:p>
          <a:p>
            <a:pPr>
              <a:lnSpc>
                <a:spcPct val="100000"/>
              </a:lnSpc>
            </a:pPr>
            <a:endParaRPr lang="en-US" altLang="zh-CN" dirty="0"/>
          </a:p>
          <a:p>
            <a:pPr>
              <a:lnSpc>
                <a:spcPct val="100000"/>
              </a:lnSpc>
            </a:pPr>
            <a:endParaRPr lang="en-US" altLang="zh-CN" dirty="0"/>
          </a:p>
          <a:p>
            <a:pPr>
              <a:lnSpc>
                <a:spcPct val="100000"/>
              </a:lnSpc>
            </a:pPr>
            <a:endParaRPr lang="en-US" altLang="zh-CN" dirty="0"/>
          </a:p>
          <a:p>
            <a:pPr>
              <a:lnSpc>
                <a:spcPct val="100000"/>
              </a:lnSpc>
            </a:pPr>
            <a:endParaRPr lang="en-US" altLang="zh-CN" dirty="0"/>
          </a:p>
          <a:p>
            <a:pPr>
              <a:lnSpc>
                <a:spcPct val="100000"/>
              </a:lnSpc>
            </a:pPr>
            <a:endParaRPr lang="en-US" altLang="zh-CN" dirty="0"/>
          </a:p>
          <a:p>
            <a:pPr>
              <a:lnSpc>
                <a:spcPct val="100000"/>
              </a:lnSpc>
            </a:pPr>
            <a:endParaRPr lang="en-US" altLang="zh-CN" dirty="0"/>
          </a:p>
          <a:p>
            <a:pPr>
              <a:lnSpc>
                <a:spcPct val="100000"/>
              </a:lnSpc>
            </a:pPr>
            <a:endParaRPr lang="en-US" altLang="zh-CN" dirty="0"/>
          </a:p>
          <a:p>
            <a:pPr>
              <a:lnSpc>
                <a:spcPct val="100000"/>
              </a:lnSpc>
            </a:pPr>
            <a:r>
              <a:rPr lang="en-US" altLang="zh-CN" dirty="0"/>
              <a:t>RNN</a:t>
            </a:r>
            <a:r>
              <a:rPr lang="zh-CN" altLang="en-US" dirty="0"/>
              <a:t>能保存全部历史信息，但一个隐含状态表达的信息有限，且不能并行</a:t>
            </a:r>
            <a:endParaRPr kumimoji="1" lang="zh-CN" altLang="en-US" dirty="0"/>
          </a:p>
        </p:txBody>
      </p:sp>
      <p:sp>
        <p:nvSpPr>
          <p:cNvPr id="4" name="Attention"/>
          <p:cNvSpPr txBox="1">
            <a:spLocks noGrp="1"/>
          </p:cNvSpPr>
          <p:nvPr>
            <p:ph type="title"/>
          </p:nvPr>
        </p:nvSpPr>
        <p:spPr>
          <a:prstGeom prst="rect">
            <a:avLst/>
          </a:prstGeom>
        </p:spPr>
        <p:txBody>
          <a:bodyPr>
            <a:normAutofit/>
          </a:bodyPr>
          <a:lstStyle/>
          <a:p>
            <a:r>
              <a:rPr lang="ja-JP" altLang="en-US"/>
              <a:t>上下文建模</a:t>
            </a:r>
            <a:endParaRPr dirty="0"/>
          </a:p>
        </p:txBody>
      </p:sp>
      <p:sp>
        <p:nvSpPr>
          <p:cNvPr id="25" name="矩形: 圓角 4">
            <a:extLst>
              <a:ext uri="{FF2B5EF4-FFF2-40B4-BE49-F238E27FC236}">
                <a16:creationId xmlns:a16="http://schemas.microsoft.com/office/drawing/2014/main" id="{4742B786-52FE-1294-EE50-0CEAFBA3A825}"/>
              </a:ext>
            </a:extLst>
          </p:cNvPr>
          <p:cNvSpPr/>
          <p:nvPr/>
        </p:nvSpPr>
        <p:spPr>
          <a:xfrm>
            <a:off x="4343833" y="3483104"/>
            <a:ext cx="251330" cy="66960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6" name="矩形: 圓角 5">
            <a:extLst>
              <a:ext uri="{FF2B5EF4-FFF2-40B4-BE49-F238E27FC236}">
                <a16:creationId xmlns:a16="http://schemas.microsoft.com/office/drawing/2014/main" id="{34A5591C-A912-4B52-C9DA-84E39ADA7DA9}"/>
              </a:ext>
            </a:extLst>
          </p:cNvPr>
          <p:cNvSpPr/>
          <p:nvPr/>
        </p:nvSpPr>
        <p:spPr>
          <a:xfrm>
            <a:off x="6244425" y="3483104"/>
            <a:ext cx="251330" cy="66960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27" name="矩形: 圓角 6">
            <a:extLst>
              <a:ext uri="{FF2B5EF4-FFF2-40B4-BE49-F238E27FC236}">
                <a16:creationId xmlns:a16="http://schemas.microsoft.com/office/drawing/2014/main" id="{6516C9C0-71B1-3719-B603-1D4E5F16DCF3}"/>
              </a:ext>
            </a:extLst>
          </p:cNvPr>
          <p:cNvSpPr/>
          <p:nvPr/>
        </p:nvSpPr>
        <p:spPr>
          <a:xfrm>
            <a:off x="8145017" y="3483104"/>
            <a:ext cx="251330" cy="6696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28" name="矩形: 圓角 7">
            <a:extLst>
              <a:ext uri="{FF2B5EF4-FFF2-40B4-BE49-F238E27FC236}">
                <a16:creationId xmlns:a16="http://schemas.microsoft.com/office/drawing/2014/main" id="{15B7C217-1B15-CD68-9DC9-0864058AA9B6}"/>
              </a:ext>
            </a:extLst>
          </p:cNvPr>
          <p:cNvSpPr/>
          <p:nvPr/>
        </p:nvSpPr>
        <p:spPr>
          <a:xfrm>
            <a:off x="10045610" y="3483104"/>
            <a:ext cx="251330" cy="66960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29" name="矩形: 圓角 8">
            <a:extLst>
              <a:ext uri="{FF2B5EF4-FFF2-40B4-BE49-F238E27FC236}">
                <a16:creationId xmlns:a16="http://schemas.microsoft.com/office/drawing/2014/main" id="{3AB45A88-B0E8-6D3B-A615-E24F7541C328}"/>
              </a:ext>
            </a:extLst>
          </p:cNvPr>
          <p:cNvSpPr/>
          <p:nvPr/>
        </p:nvSpPr>
        <p:spPr>
          <a:xfrm>
            <a:off x="4005299" y="2085465"/>
            <a:ext cx="929528" cy="75709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FC</a:t>
            </a:r>
            <a:endParaRPr lang="zh-TW" altLang="en-US" sz="2400" dirty="0"/>
          </a:p>
        </p:txBody>
      </p:sp>
      <p:cxnSp>
        <p:nvCxnSpPr>
          <p:cNvPr id="30" name="直線單箭頭接點 9">
            <a:extLst>
              <a:ext uri="{FF2B5EF4-FFF2-40B4-BE49-F238E27FC236}">
                <a16:creationId xmlns:a16="http://schemas.microsoft.com/office/drawing/2014/main" id="{7D562F08-790E-84EF-36EE-D0D20214508F}"/>
              </a:ext>
            </a:extLst>
          </p:cNvPr>
          <p:cNvCxnSpPr>
            <a:cxnSpLocks/>
          </p:cNvCxnSpPr>
          <p:nvPr/>
        </p:nvCxnSpPr>
        <p:spPr>
          <a:xfrm flipV="1">
            <a:off x="4470063" y="2897701"/>
            <a:ext cx="0" cy="4924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12">
            <a:extLst>
              <a:ext uri="{FF2B5EF4-FFF2-40B4-BE49-F238E27FC236}">
                <a16:creationId xmlns:a16="http://schemas.microsoft.com/office/drawing/2014/main" id="{73B538FE-6592-8355-352B-E86CAA1223E0}"/>
              </a:ext>
            </a:extLst>
          </p:cNvPr>
          <p:cNvCxnSpPr>
            <a:cxnSpLocks/>
          </p:cNvCxnSpPr>
          <p:nvPr/>
        </p:nvCxnSpPr>
        <p:spPr>
          <a:xfrm flipV="1">
            <a:off x="6363693" y="2897701"/>
            <a:ext cx="0" cy="4924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13">
            <a:extLst>
              <a:ext uri="{FF2B5EF4-FFF2-40B4-BE49-F238E27FC236}">
                <a16:creationId xmlns:a16="http://schemas.microsoft.com/office/drawing/2014/main" id="{792037C0-98BD-AE27-99FD-61279023C216}"/>
              </a:ext>
            </a:extLst>
          </p:cNvPr>
          <p:cNvCxnSpPr>
            <a:cxnSpLocks/>
          </p:cNvCxnSpPr>
          <p:nvPr/>
        </p:nvCxnSpPr>
        <p:spPr>
          <a:xfrm flipV="1">
            <a:off x="8270683" y="2924206"/>
            <a:ext cx="0" cy="4924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14">
            <a:extLst>
              <a:ext uri="{FF2B5EF4-FFF2-40B4-BE49-F238E27FC236}">
                <a16:creationId xmlns:a16="http://schemas.microsoft.com/office/drawing/2014/main" id="{CB50D13D-F3D8-0DAB-183D-D749BD25D37D}"/>
              </a:ext>
            </a:extLst>
          </p:cNvPr>
          <p:cNvCxnSpPr>
            <a:cxnSpLocks/>
          </p:cNvCxnSpPr>
          <p:nvPr/>
        </p:nvCxnSpPr>
        <p:spPr>
          <a:xfrm flipV="1">
            <a:off x="10170380" y="2924206"/>
            <a:ext cx="0" cy="4924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矩形: 圓角 15">
            <a:extLst>
              <a:ext uri="{FF2B5EF4-FFF2-40B4-BE49-F238E27FC236}">
                <a16:creationId xmlns:a16="http://schemas.microsoft.com/office/drawing/2014/main" id="{1D8E3867-6BCE-55B1-E0A6-457F4288F2EA}"/>
              </a:ext>
            </a:extLst>
          </p:cNvPr>
          <p:cNvSpPr/>
          <p:nvPr/>
        </p:nvSpPr>
        <p:spPr>
          <a:xfrm>
            <a:off x="5892074" y="2085465"/>
            <a:ext cx="929528" cy="75709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FC</a:t>
            </a:r>
            <a:endParaRPr lang="zh-TW" altLang="en-US" sz="2400" dirty="0"/>
          </a:p>
        </p:txBody>
      </p:sp>
      <p:sp>
        <p:nvSpPr>
          <p:cNvPr id="35" name="矩形: 圓角 16">
            <a:extLst>
              <a:ext uri="{FF2B5EF4-FFF2-40B4-BE49-F238E27FC236}">
                <a16:creationId xmlns:a16="http://schemas.microsoft.com/office/drawing/2014/main" id="{9880E8C3-BAE2-E28D-79EE-9B3B5C4F2E98}"/>
              </a:ext>
            </a:extLst>
          </p:cNvPr>
          <p:cNvSpPr/>
          <p:nvPr/>
        </p:nvSpPr>
        <p:spPr>
          <a:xfrm>
            <a:off x="7792666" y="2085464"/>
            <a:ext cx="929528" cy="75709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FC</a:t>
            </a:r>
            <a:endParaRPr lang="zh-TW" altLang="en-US" sz="2400" dirty="0"/>
          </a:p>
        </p:txBody>
      </p:sp>
      <p:sp>
        <p:nvSpPr>
          <p:cNvPr id="36" name="矩形: 圓角 17">
            <a:extLst>
              <a:ext uri="{FF2B5EF4-FFF2-40B4-BE49-F238E27FC236}">
                <a16:creationId xmlns:a16="http://schemas.microsoft.com/office/drawing/2014/main" id="{2B3C7704-2C89-D036-96D7-8F8CFAFC7F25}"/>
              </a:ext>
            </a:extLst>
          </p:cNvPr>
          <p:cNvSpPr/>
          <p:nvPr/>
        </p:nvSpPr>
        <p:spPr>
          <a:xfrm>
            <a:off x="9705616" y="2085464"/>
            <a:ext cx="929528" cy="75709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FC</a:t>
            </a:r>
            <a:endParaRPr lang="zh-TW" altLang="en-US" sz="2400" dirty="0"/>
          </a:p>
        </p:txBody>
      </p:sp>
      <p:cxnSp>
        <p:nvCxnSpPr>
          <p:cNvPr id="37" name="直線單箭頭接點 18">
            <a:extLst>
              <a:ext uri="{FF2B5EF4-FFF2-40B4-BE49-F238E27FC236}">
                <a16:creationId xmlns:a16="http://schemas.microsoft.com/office/drawing/2014/main" id="{F543F340-5283-A8AD-F4C4-C7BAAF6F5145}"/>
              </a:ext>
            </a:extLst>
          </p:cNvPr>
          <p:cNvCxnSpPr>
            <a:cxnSpLocks/>
          </p:cNvCxnSpPr>
          <p:nvPr/>
        </p:nvCxnSpPr>
        <p:spPr>
          <a:xfrm flipV="1">
            <a:off x="4470063" y="1522786"/>
            <a:ext cx="0" cy="4924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19">
            <a:extLst>
              <a:ext uri="{FF2B5EF4-FFF2-40B4-BE49-F238E27FC236}">
                <a16:creationId xmlns:a16="http://schemas.microsoft.com/office/drawing/2014/main" id="{25A72D43-5B10-379B-EA41-3CC71E01F19E}"/>
              </a:ext>
            </a:extLst>
          </p:cNvPr>
          <p:cNvCxnSpPr>
            <a:cxnSpLocks/>
          </p:cNvCxnSpPr>
          <p:nvPr/>
        </p:nvCxnSpPr>
        <p:spPr>
          <a:xfrm flipV="1">
            <a:off x="6363693" y="1522786"/>
            <a:ext cx="0" cy="4924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20">
            <a:extLst>
              <a:ext uri="{FF2B5EF4-FFF2-40B4-BE49-F238E27FC236}">
                <a16:creationId xmlns:a16="http://schemas.microsoft.com/office/drawing/2014/main" id="{887E2BE2-328F-77C4-2078-D9D2F506E73C}"/>
              </a:ext>
            </a:extLst>
          </p:cNvPr>
          <p:cNvCxnSpPr>
            <a:cxnSpLocks/>
          </p:cNvCxnSpPr>
          <p:nvPr/>
        </p:nvCxnSpPr>
        <p:spPr>
          <a:xfrm flipV="1">
            <a:off x="8270683" y="1549291"/>
            <a:ext cx="0" cy="4924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21">
            <a:extLst>
              <a:ext uri="{FF2B5EF4-FFF2-40B4-BE49-F238E27FC236}">
                <a16:creationId xmlns:a16="http://schemas.microsoft.com/office/drawing/2014/main" id="{165AE9CE-1C9E-2110-72FB-62F79C9D5C3A}"/>
              </a:ext>
            </a:extLst>
          </p:cNvPr>
          <p:cNvCxnSpPr>
            <a:cxnSpLocks/>
          </p:cNvCxnSpPr>
          <p:nvPr/>
        </p:nvCxnSpPr>
        <p:spPr>
          <a:xfrm flipV="1">
            <a:off x="10170380" y="1549291"/>
            <a:ext cx="0" cy="4924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27">
            <a:extLst>
              <a:ext uri="{FF2B5EF4-FFF2-40B4-BE49-F238E27FC236}">
                <a16:creationId xmlns:a16="http://schemas.microsoft.com/office/drawing/2014/main" id="{A005A4F3-A3E6-C466-68D0-4567D6068F6E}"/>
              </a:ext>
            </a:extLst>
          </p:cNvPr>
          <p:cNvCxnSpPr>
            <a:cxnSpLocks/>
          </p:cNvCxnSpPr>
          <p:nvPr/>
        </p:nvCxnSpPr>
        <p:spPr>
          <a:xfrm flipV="1">
            <a:off x="4595163" y="2924207"/>
            <a:ext cx="1649262" cy="4659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30">
            <a:extLst>
              <a:ext uri="{FF2B5EF4-FFF2-40B4-BE49-F238E27FC236}">
                <a16:creationId xmlns:a16="http://schemas.microsoft.com/office/drawing/2014/main" id="{7398044C-4ADF-EA21-B061-CAD04448F324}"/>
              </a:ext>
            </a:extLst>
          </p:cNvPr>
          <p:cNvCxnSpPr>
            <a:cxnSpLocks/>
          </p:cNvCxnSpPr>
          <p:nvPr/>
        </p:nvCxnSpPr>
        <p:spPr>
          <a:xfrm flipV="1">
            <a:off x="6438094" y="2910953"/>
            <a:ext cx="1649262" cy="4659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31">
            <a:extLst>
              <a:ext uri="{FF2B5EF4-FFF2-40B4-BE49-F238E27FC236}">
                <a16:creationId xmlns:a16="http://schemas.microsoft.com/office/drawing/2014/main" id="{2BBE6B22-F624-AEE2-B3B3-B4C77371D15A}"/>
              </a:ext>
            </a:extLst>
          </p:cNvPr>
          <p:cNvCxnSpPr>
            <a:cxnSpLocks/>
          </p:cNvCxnSpPr>
          <p:nvPr/>
        </p:nvCxnSpPr>
        <p:spPr>
          <a:xfrm flipV="1">
            <a:off x="8454011" y="2894272"/>
            <a:ext cx="1649262" cy="4659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32">
            <a:extLst>
              <a:ext uri="{FF2B5EF4-FFF2-40B4-BE49-F238E27FC236}">
                <a16:creationId xmlns:a16="http://schemas.microsoft.com/office/drawing/2014/main" id="{BFC9E5DB-B22C-7043-1266-4ACB23FFBA3D}"/>
              </a:ext>
            </a:extLst>
          </p:cNvPr>
          <p:cNvCxnSpPr>
            <a:cxnSpLocks/>
          </p:cNvCxnSpPr>
          <p:nvPr/>
        </p:nvCxnSpPr>
        <p:spPr>
          <a:xfrm flipV="1">
            <a:off x="2729138" y="2970678"/>
            <a:ext cx="1649262" cy="4659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33">
            <a:extLst>
              <a:ext uri="{FF2B5EF4-FFF2-40B4-BE49-F238E27FC236}">
                <a16:creationId xmlns:a16="http://schemas.microsoft.com/office/drawing/2014/main" id="{AA759827-B96E-5EF1-1F6F-9C8590DF710D}"/>
              </a:ext>
            </a:extLst>
          </p:cNvPr>
          <p:cNvCxnSpPr>
            <a:cxnSpLocks/>
          </p:cNvCxnSpPr>
          <p:nvPr/>
        </p:nvCxnSpPr>
        <p:spPr>
          <a:xfrm flipH="1" flipV="1">
            <a:off x="4561727" y="2924206"/>
            <a:ext cx="1649262" cy="4659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34">
            <a:extLst>
              <a:ext uri="{FF2B5EF4-FFF2-40B4-BE49-F238E27FC236}">
                <a16:creationId xmlns:a16="http://schemas.microsoft.com/office/drawing/2014/main" id="{290FC2EE-C522-5E06-1B20-82FE8FF899E5}"/>
              </a:ext>
            </a:extLst>
          </p:cNvPr>
          <p:cNvCxnSpPr>
            <a:cxnSpLocks/>
          </p:cNvCxnSpPr>
          <p:nvPr/>
        </p:nvCxnSpPr>
        <p:spPr>
          <a:xfrm flipH="1" flipV="1">
            <a:off x="6490860" y="2935503"/>
            <a:ext cx="1649262" cy="4659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35">
            <a:extLst>
              <a:ext uri="{FF2B5EF4-FFF2-40B4-BE49-F238E27FC236}">
                <a16:creationId xmlns:a16="http://schemas.microsoft.com/office/drawing/2014/main" id="{80896FEB-2F00-2744-6003-26527FAF901F}"/>
              </a:ext>
            </a:extLst>
          </p:cNvPr>
          <p:cNvCxnSpPr>
            <a:cxnSpLocks/>
          </p:cNvCxnSpPr>
          <p:nvPr/>
        </p:nvCxnSpPr>
        <p:spPr>
          <a:xfrm flipH="1" flipV="1">
            <a:off x="8419993" y="2926861"/>
            <a:ext cx="1649262" cy="4659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36">
            <a:extLst>
              <a:ext uri="{FF2B5EF4-FFF2-40B4-BE49-F238E27FC236}">
                <a16:creationId xmlns:a16="http://schemas.microsoft.com/office/drawing/2014/main" id="{25C5B26C-25E8-3B82-E8F8-8BF232BC8DA7}"/>
              </a:ext>
            </a:extLst>
          </p:cNvPr>
          <p:cNvCxnSpPr>
            <a:cxnSpLocks/>
          </p:cNvCxnSpPr>
          <p:nvPr/>
        </p:nvCxnSpPr>
        <p:spPr>
          <a:xfrm flipH="1" flipV="1">
            <a:off x="10228372" y="2908998"/>
            <a:ext cx="1649262" cy="4659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文字方塊 38">
            <a:extLst>
              <a:ext uri="{FF2B5EF4-FFF2-40B4-BE49-F238E27FC236}">
                <a16:creationId xmlns:a16="http://schemas.microsoft.com/office/drawing/2014/main" id="{52CA8E66-68A6-F00E-9EEB-3A1835EDD015}"/>
              </a:ext>
            </a:extLst>
          </p:cNvPr>
          <p:cNvSpPr txBox="1"/>
          <p:nvPr/>
        </p:nvSpPr>
        <p:spPr>
          <a:xfrm>
            <a:off x="4166454" y="4184447"/>
            <a:ext cx="607219" cy="461665"/>
          </a:xfrm>
          <a:prstGeom prst="rect">
            <a:avLst/>
          </a:prstGeom>
          <a:noFill/>
        </p:spPr>
        <p:txBody>
          <a:bodyPr wrap="square" rtlCol="0">
            <a:spAutoFit/>
          </a:bodyPr>
          <a:lstStyle/>
          <a:p>
            <a:pPr algn="ctr"/>
            <a:r>
              <a:rPr lang="en-US" altLang="zh-TW" sz="2400" dirty="0"/>
              <a:t>I</a:t>
            </a:r>
            <a:endParaRPr lang="zh-TW" altLang="en-US" sz="2400" dirty="0"/>
          </a:p>
        </p:txBody>
      </p:sp>
      <p:sp>
        <p:nvSpPr>
          <p:cNvPr id="54" name="文字方塊 39">
            <a:extLst>
              <a:ext uri="{FF2B5EF4-FFF2-40B4-BE49-F238E27FC236}">
                <a16:creationId xmlns:a16="http://schemas.microsoft.com/office/drawing/2014/main" id="{1A775638-320F-BF8B-19AE-83D16466AA5C}"/>
              </a:ext>
            </a:extLst>
          </p:cNvPr>
          <p:cNvSpPr txBox="1"/>
          <p:nvPr/>
        </p:nvSpPr>
        <p:spPr>
          <a:xfrm>
            <a:off x="6010140" y="4184447"/>
            <a:ext cx="719900" cy="461665"/>
          </a:xfrm>
          <a:prstGeom prst="rect">
            <a:avLst/>
          </a:prstGeom>
          <a:noFill/>
        </p:spPr>
        <p:txBody>
          <a:bodyPr wrap="square" rtlCol="0">
            <a:spAutoFit/>
          </a:bodyPr>
          <a:lstStyle/>
          <a:p>
            <a:pPr algn="ctr"/>
            <a:r>
              <a:rPr lang="en-US" altLang="zh-TW" sz="2400" dirty="0"/>
              <a:t>saw</a:t>
            </a:r>
            <a:endParaRPr lang="zh-TW" altLang="en-US" sz="2400" dirty="0"/>
          </a:p>
        </p:txBody>
      </p:sp>
      <p:sp>
        <p:nvSpPr>
          <p:cNvPr id="55" name="文字方塊 40">
            <a:extLst>
              <a:ext uri="{FF2B5EF4-FFF2-40B4-BE49-F238E27FC236}">
                <a16:creationId xmlns:a16="http://schemas.microsoft.com/office/drawing/2014/main" id="{BC108031-5DCC-6E9A-BB5C-2F7AA6CFDBF7}"/>
              </a:ext>
            </a:extLst>
          </p:cNvPr>
          <p:cNvSpPr txBox="1"/>
          <p:nvPr/>
        </p:nvSpPr>
        <p:spPr>
          <a:xfrm>
            <a:off x="7910732" y="4218459"/>
            <a:ext cx="719900" cy="461665"/>
          </a:xfrm>
          <a:prstGeom prst="rect">
            <a:avLst/>
          </a:prstGeom>
          <a:noFill/>
        </p:spPr>
        <p:txBody>
          <a:bodyPr wrap="square" rtlCol="0">
            <a:spAutoFit/>
          </a:bodyPr>
          <a:lstStyle/>
          <a:p>
            <a:pPr algn="ctr"/>
            <a:r>
              <a:rPr lang="en-US" altLang="zh-TW" sz="2400" dirty="0"/>
              <a:t>a</a:t>
            </a:r>
            <a:endParaRPr lang="zh-TW" altLang="en-US" sz="2400" dirty="0"/>
          </a:p>
        </p:txBody>
      </p:sp>
      <p:sp>
        <p:nvSpPr>
          <p:cNvPr id="56" name="文字方塊 41">
            <a:extLst>
              <a:ext uri="{FF2B5EF4-FFF2-40B4-BE49-F238E27FC236}">
                <a16:creationId xmlns:a16="http://schemas.microsoft.com/office/drawing/2014/main" id="{4C7F0745-F607-8919-F997-877CB38529E8}"/>
              </a:ext>
            </a:extLst>
          </p:cNvPr>
          <p:cNvSpPr txBox="1"/>
          <p:nvPr/>
        </p:nvSpPr>
        <p:spPr>
          <a:xfrm>
            <a:off x="9811324" y="4207141"/>
            <a:ext cx="719900" cy="461665"/>
          </a:xfrm>
          <a:prstGeom prst="rect">
            <a:avLst/>
          </a:prstGeom>
          <a:noFill/>
        </p:spPr>
        <p:txBody>
          <a:bodyPr wrap="square" rtlCol="0">
            <a:spAutoFit/>
          </a:bodyPr>
          <a:lstStyle/>
          <a:p>
            <a:pPr algn="ctr"/>
            <a:r>
              <a:rPr lang="en-US" altLang="zh-TW" sz="2400" dirty="0"/>
              <a:t>saw</a:t>
            </a:r>
            <a:endParaRPr lang="zh-TW" altLang="en-US" sz="2400" dirty="0"/>
          </a:p>
        </p:txBody>
      </p:sp>
      <p:sp>
        <p:nvSpPr>
          <p:cNvPr id="57" name="矩形: 圓角 48">
            <a:extLst>
              <a:ext uri="{FF2B5EF4-FFF2-40B4-BE49-F238E27FC236}">
                <a16:creationId xmlns:a16="http://schemas.microsoft.com/office/drawing/2014/main" id="{6AC2804A-77EF-6C21-08CE-2696381D21DF}"/>
              </a:ext>
            </a:extLst>
          </p:cNvPr>
          <p:cNvSpPr/>
          <p:nvPr/>
        </p:nvSpPr>
        <p:spPr>
          <a:xfrm>
            <a:off x="4226324" y="3372704"/>
            <a:ext cx="4287532" cy="885213"/>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文字方塊 3">
            <a:extLst>
              <a:ext uri="{FF2B5EF4-FFF2-40B4-BE49-F238E27FC236}">
                <a16:creationId xmlns:a16="http://schemas.microsoft.com/office/drawing/2014/main" id="{4E87C6BA-8EFA-117A-A7C4-D59C57E099A8}"/>
              </a:ext>
            </a:extLst>
          </p:cNvPr>
          <p:cNvSpPr txBox="1"/>
          <p:nvPr/>
        </p:nvSpPr>
        <p:spPr>
          <a:xfrm>
            <a:off x="2879914" y="3556472"/>
            <a:ext cx="1346410" cy="461665"/>
          </a:xfrm>
          <a:prstGeom prst="rect">
            <a:avLst/>
          </a:prstGeom>
          <a:noFill/>
        </p:spPr>
        <p:txBody>
          <a:bodyPr wrap="square" rtlCol="0">
            <a:spAutoFit/>
          </a:bodyPr>
          <a:lstStyle/>
          <a:p>
            <a:pPr algn="r"/>
            <a:r>
              <a:rPr lang="zh-TW" altLang="en-US" sz="2400" dirty="0">
                <a:solidFill>
                  <a:srgbClr val="C00000"/>
                </a:solidFill>
                <a:latin typeface="Microsoft YaHei" panose="020B0503020204020204" pitchFamily="34" charset="-122"/>
                <a:ea typeface="Microsoft YaHei" panose="020B0503020204020204" pitchFamily="34" charset="-122"/>
              </a:rPr>
              <a:t>窗口</a:t>
            </a:r>
          </a:p>
        </p:txBody>
      </p:sp>
      <p:sp>
        <p:nvSpPr>
          <p:cNvPr id="59" name="矩形: 圓角 81">
            <a:extLst>
              <a:ext uri="{FF2B5EF4-FFF2-40B4-BE49-F238E27FC236}">
                <a16:creationId xmlns:a16="http://schemas.microsoft.com/office/drawing/2014/main" id="{C3CB64E2-8CD4-5CAA-47D0-73973F261C84}"/>
              </a:ext>
            </a:extLst>
          </p:cNvPr>
          <p:cNvSpPr/>
          <p:nvPr/>
        </p:nvSpPr>
        <p:spPr>
          <a:xfrm>
            <a:off x="4343833" y="824482"/>
            <a:ext cx="251330" cy="66960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60" name="矩形: 圓角 82">
            <a:extLst>
              <a:ext uri="{FF2B5EF4-FFF2-40B4-BE49-F238E27FC236}">
                <a16:creationId xmlns:a16="http://schemas.microsoft.com/office/drawing/2014/main" id="{17AF742C-A8BE-030C-84D0-CB2D208F3119}"/>
              </a:ext>
            </a:extLst>
          </p:cNvPr>
          <p:cNvSpPr/>
          <p:nvPr/>
        </p:nvSpPr>
        <p:spPr>
          <a:xfrm>
            <a:off x="6244425" y="824482"/>
            <a:ext cx="251330" cy="66960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61" name="矩形: 圓角 83">
            <a:extLst>
              <a:ext uri="{FF2B5EF4-FFF2-40B4-BE49-F238E27FC236}">
                <a16:creationId xmlns:a16="http://schemas.microsoft.com/office/drawing/2014/main" id="{03448CAF-9FB9-003A-5EEF-EC3C947724CA}"/>
              </a:ext>
            </a:extLst>
          </p:cNvPr>
          <p:cNvSpPr/>
          <p:nvPr/>
        </p:nvSpPr>
        <p:spPr>
          <a:xfrm>
            <a:off x="8145017" y="824482"/>
            <a:ext cx="251330" cy="6696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2" name="矩形: 圓角 84">
            <a:extLst>
              <a:ext uri="{FF2B5EF4-FFF2-40B4-BE49-F238E27FC236}">
                <a16:creationId xmlns:a16="http://schemas.microsoft.com/office/drawing/2014/main" id="{95F600C8-05CC-27BD-2FD2-9B52F0AA439B}"/>
              </a:ext>
            </a:extLst>
          </p:cNvPr>
          <p:cNvSpPr/>
          <p:nvPr/>
        </p:nvSpPr>
        <p:spPr>
          <a:xfrm>
            <a:off x="10045610" y="824482"/>
            <a:ext cx="251330" cy="66960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332013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4" grpId="0" animBg="1"/>
      <p:bldP spid="35" grpId="0" animBg="1"/>
      <p:bldP spid="36" grpId="0" animBg="1"/>
      <p:bldP spid="53" grpId="0"/>
      <p:bldP spid="54" grpId="0"/>
      <p:bldP spid="55" grpId="0"/>
      <p:bldP spid="56" grpId="0"/>
      <p:bldP spid="57" grpId="0" animBg="1"/>
      <p:bldP spid="5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6C9374-906C-43B1-8FD0-332DBB013D72}"/>
              </a:ext>
            </a:extLst>
          </p:cNvPr>
          <p:cNvSpPr>
            <a:spLocks noGrp="1"/>
          </p:cNvSpPr>
          <p:nvPr>
            <p:ph type="title"/>
          </p:nvPr>
        </p:nvSpPr>
        <p:spPr/>
        <p:txBody>
          <a:bodyPr/>
          <a:lstStyle/>
          <a:p>
            <a:r>
              <a:rPr lang="en-US" altLang="zh-TW" dirty="0"/>
              <a:t>Autoregressive </a:t>
            </a:r>
            <a:endParaRPr lang="zh-TW" altLang="en-US" dirty="0"/>
          </a:p>
        </p:txBody>
      </p:sp>
      <p:sp>
        <p:nvSpPr>
          <p:cNvPr id="3" name="内容占位符 2">
            <a:extLst>
              <a:ext uri="{FF2B5EF4-FFF2-40B4-BE49-F238E27FC236}">
                <a16:creationId xmlns:a16="http://schemas.microsoft.com/office/drawing/2014/main" id="{37A0E831-4225-3446-11A7-501B21CE3E69}"/>
              </a:ext>
            </a:extLst>
          </p:cNvPr>
          <p:cNvSpPr>
            <a:spLocks noGrp="1"/>
          </p:cNvSpPr>
          <p:nvPr>
            <p:ph sz="quarter" idx="10"/>
          </p:nvPr>
        </p:nvSpPr>
        <p:spPr/>
        <p:txBody>
          <a:bodyPr/>
          <a:lstStyle/>
          <a:p>
            <a:endParaRPr lang="zh-CN" altLang="en-US"/>
          </a:p>
        </p:txBody>
      </p:sp>
      <p:sp>
        <p:nvSpPr>
          <p:cNvPr id="5" name="投影片編號版面配置區 4">
            <a:extLst>
              <a:ext uri="{FF2B5EF4-FFF2-40B4-BE49-F238E27FC236}">
                <a16:creationId xmlns:a16="http://schemas.microsoft.com/office/drawing/2014/main" id="{2281AA2C-644F-45F0-B03B-8D83D95E562C}"/>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50</a:t>
            </a:fld>
            <a:endParaRPr lang="zh-TW" altLang="en-US"/>
          </a:p>
        </p:txBody>
      </p:sp>
      <p:sp>
        <p:nvSpPr>
          <p:cNvPr id="4" name="文字方塊 3">
            <a:extLst>
              <a:ext uri="{FF2B5EF4-FFF2-40B4-BE49-F238E27FC236}">
                <a16:creationId xmlns:a16="http://schemas.microsoft.com/office/drawing/2014/main" id="{5F90B07A-7297-44C9-B7E6-59F27684EB30}"/>
              </a:ext>
            </a:extLst>
          </p:cNvPr>
          <p:cNvSpPr txBox="1"/>
          <p:nvPr/>
        </p:nvSpPr>
        <p:spPr>
          <a:xfrm>
            <a:off x="3779628" y="2033766"/>
            <a:ext cx="1233845" cy="461665"/>
          </a:xfrm>
          <a:prstGeom prst="rect">
            <a:avLst/>
          </a:prstGeom>
          <a:noFill/>
        </p:spPr>
        <p:txBody>
          <a:bodyPr wrap="square" rtlCol="0">
            <a:spAutoFit/>
          </a:bodyPr>
          <a:lstStyle/>
          <a:p>
            <a:pPr algn="r"/>
            <a:r>
              <a:rPr lang="en-US" altLang="zh-TW" sz="2400" dirty="0"/>
              <a:t>max</a:t>
            </a:r>
            <a:endParaRPr lang="zh-TW" altLang="en-US" sz="2400" dirty="0"/>
          </a:p>
        </p:txBody>
      </p:sp>
      <p:sp>
        <p:nvSpPr>
          <p:cNvPr id="8" name="矩形 7">
            <a:extLst>
              <a:ext uri="{FF2B5EF4-FFF2-40B4-BE49-F238E27FC236}">
                <a16:creationId xmlns:a16="http://schemas.microsoft.com/office/drawing/2014/main" id="{7FD03478-F11E-4500-AD95-A2928F396560}"/>
              </a:ext>
            </a:extLst>
          </p:cNvPr>
          <p:cNvSpPr/>
          <p:nvPr/>
        </p:nvSpPr>
        <p:spPr>
          <a:xfrm>
            <a:off x="2193615" y="2883753"/>
            <a:ext cx="1400532" cy="787840"/>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D866D0E0-347B-481A-9F3D-93C1B85D8217}"/>
              </a:ext>
            </a:extLst>
          </p:cNvPr>
          <p:cNvCxnSpPr>
            <a:cxnSpLocks/>
          </p:cNvCxnSpPr>
          <p:nvPr/>
        </p:nvCxnSpPr>
        <p:spPr>
          <a:xfrm>
            <a:off x="3691113" y="3258507"/>
            <a:ext cx="411800"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7B58E241-934B-410E-A49B-8AFB36C0D705}"/>
              </a:ext>
            </a:extLst>
          </p:cNvPr>
          <p:cNvCxnSpPr>
            <a:cxnSpLocks/>
          </p:cNvCxnSpPr>
          <p:nvPr/>
        </p:nvCxnSpPr>
        <p:spPr>
          <a:xfrm>
            <a:off x="4107547" y="4479735"/>
            <a:ext cx="3672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34E93D9D-2BCB-4122-99BE-C9D02BA4B01D}"/>
              </a:ext>
            </a:extLst>
          </p:cNvPr>
          <p:cNvCxnSpPr>
            <a:cxnSpLocks/>
          </p:cNvCxnSpPr>
          <p:nvPr/>
        </p:nvCxnSpPr>
        <p:spPr>
          <a:xfrm>
            <a:off x="4107547" y="3244313"/>
            <a:ext cx="0" cy="121540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 name="群組 11">
            <a:extLst>
              <a:ext uri="{FF2B5EF4-FFF2-40B4-BE49-F238E27FC236}">
                <a16:creationId xmlns:a16="http://schemas.microsoft.com/office/drawing/2014/main" id="{358004D0-3916-45D6-91CB-189632143609}"/>
              </a:ext>
            </a:extLst>
          </p:cNvPr>
          <p:cNvGrpSpPr/>
          <p:nvPr/>
        </p:nvGrpSpPr>
        <p:grpSpPr>
          <a:xfrm>
            <a:off x="2108201" y="2986246"/>
            <a:ext cx="1588901" cy="2988542"/>
            <a:chOff x="553420" y="2633912"/>
            <a:chExt cx="1588901" cy="2988542"/>
          </a:xfrm>
        </p:grpSpPr>
        <p:sp>
          <p:nvSpPr>
            <p:cNvPr id="13" name="矩形: 圓角 12">
              <a:extLst>
                <a:ext uri="{FF2B5EF4-FFF2-40B4-BE49-F238E27FC236}">
                  <a16:creationId xmlns:a16="http://schemas.microsoft.com/office/drawing/2014/main" id="{64CD2168-74F0-40C1-B183-D4DB8262AC1C}"/>
                </a:ext>
              </a:extLst>
            </p:cNvPr>
            <p:cNvSpPr/>
            <p:nvPr/>
          </p:nvSpPr>
          <p:spPr>
            <a:xfrm>
              <a:off x="553420" y="3459473"/>
              <a:ext cx="1582913" cy="1291009"/>
            </a:xfrm>
            <a:prstGeom prst="roundRect">
              <a:avLst/>
            </a:prstGeom>
            <a:blipFill>
              <a:blip r:embed="rId2"/>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800" dirty="0"/>
                <a:t>Encoder</a:t>
              </a:r>
              <a:endParaRPr lang="zh-TW" altLang="en-US" sz="2800" dirty="0"/>
            </a:p>
          </p:txBody>
        </p:sp>
        <p:grpSp>
          <p:nvGrpSpPr>
            <p:cNvPr id="14" name="群組 106">
              <a:extLst>
                <a:ext uri="{FF2B5EF4-FFF2-40B4-BE49-F238E27FC236}">
                  <a16:creationId xmlns:a16="http://schemas.microsoft.com/office/drawing/2014/main" id="{EDB84554-75F7-4169-9F67-FDACF40BC0AB}"/>
                </a:ext>
              </a:extLst>
            </p:cNvPr>
            <p:cNvGrpSpPr>
              <a:grpSpLocks/>
            </p:cNvGrpSpPr>
            <p:nvPr/>
          </p:nvGrpSpPr>
          <p:grpSpPr bwMode="auto">
            <a:xfrm flipH="1">
              <a:off x="628650" y="5096765"/>
              <a:ext cx="1513671" cy="525689"/>
              <a:chOff x="467932" y="3914400"/>
              <a:chExt cx="2909888" cy="576263"/>
            </a:xfrm>
          </p:grpSpPr>
          <p:pic>
            <p:nvPicPr>
              <p:cNvPr id="35" name="Picture 9">
                <a:extLst>
                  <a:ext uri="{FF2B5EF4-FFF2-40B4-BE49-F238E27FC236}">
                    <a16:creationId xmlns:a16="http://schemas.microsoft.com/office/drawing/2014/main" id="{998B1EF4-5806-40EA-A47F-656AA4BE7C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932"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9">
                <a:extLst>
                  <a:ext uri="{FF2B5EF4-FFF2-40B4-BE49-F238E27FC236}">
                    <a16:creationId xmlns:a16="http://schemas.microsoft.com/office/drawing/2014/main" id="{C1326BA5-C925-426E-85B5-6E46DBC6DB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3807"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 name="矩形 14">
              <a:extLst>
                <a:ext uri="{FF2B5EF4-FFF2-40B4-BE49-F238E27FC236}">
                  <a16:creationId xmlns:a16="http://schemas.microsoft.com/office/drawing/2014/main" id="{231D5D1E-FC50-4197-B906-896700B1F2C5}"/>
                </a:ext>
              </a:extLst>
            </p:cNvPr>
            <p:cNvSpPr/>
            <p:nvPr/>
          </p:nvSpPr>
          <p:spPr>
            <a:xfrm>
              <a:off x="764648" y="5075754"/>
              <a:ext cx="154466" cy="525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0C3E59C7-F6C5-4A5D-A4B9-3D27BFC71411}"/>
                </a:ext>
              </a:extLst>
            </p:cNvPr>
            <p:cNvSpPr/>
            <p:nvPr/>
          </p:nvSpPr>
          <p:spPr>
            <a:xfrm>
              <a:off x="1114984" y="5075754"/>
              <a:ext cx="154466" cy="5256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5C5EF5B5-2EF2-44E4-A295-D307846D0E40}"/>
                </a:ext>
              </a:extLst>
            </p:cNvPr>
            <p:cNvSpPr/>
            <p:nvPr/>
          </p:nvSpPr>
          <p:spPr>
            <a:xfrm>
              <a:off x="1444296" y="5075754"/>
              <a:ext cx="154466" cy="5256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EAEB72F0-13D5-43B4-9E4E-A2A661B831BD}"/>
                </a:ext>
              </a:extLst>
            </p:cNvPr>
            <p:cNvSpPr/>
            <p:nvPr/>
          </p:nvSpPr>
          <p:spPr>
            <a:xfrm>
              <a:off x="1796860" y="5075754"/>
              <a:ext cx="154466" cy="5256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grpSp>
          <p:nvGrpSpPr>
            <p:cNvPr id="19" name="群組 18">
              <a:extLst>
                <a:ext uri="{FF2B5EF4-FFF2-40B4-BE49-F238E27FC236}">
                  <a16:creationId xmlns:a16="http://schemas.microsoft.com/office/drawing/2014/main" id="{8E8299E2-EFE4-471B-B06B-F66BD21A1841}"/>
                </a:ext>
              </a:extLst>
            </p:cNvPr>
            <p:cNvGrpSpPr/>
            <p:nvPr/>
          </p:nvGrpSpPr>
          <p:grpSpPr>
            <a:xfrm>
              <a:off x="764648" y="2633912"/>
              <a:ext cx="154466" cy="825561"/>
              <a:chOff x="821798" y="2633912"/>
              <a:chExt cx="154466" cy="825561"/>
            </a:xfrm>
          </p:grpSpPr>
          <p:sp>
            <p:nvSpPr>
              <p:cNvPr id="33" name="矩形 32">
                <a:extLst>
                  <a:ext uri="{FF2B5EF4-FFF2-40B4-BE49-F238E27FC236}">
                    <a16:creationId xmlns:a16="http://schemas.microsoft.com/office/drawing/2014/main" id="{B87F8336-8105-481D-9D78-C72DFE771067}"/>
                  </a:ext>
                </a:extLst>
              </p:cNvPr>
              <p:cNvSpPr/>
              <p:nvPr/>
            </p:nvSpPr>
            <p:spPr>
              <a:xfrm>
                <a:off x="821798" y="2633912"/>
                <a:ext cx="154466" cy="5256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cxnSp>
            <p:nvCxnSpPr>
              <p:cNvPr id="34" name="直線單箭頭接點 33">
                <a:extLst>
                  <a:ext uri="{FF2B5EF4-FFF2-40B4-BE49-F238E27FC236}">
                    <a16:creationId xmlns:a16="http://schemas.microsoft.com/office/drawing/2014/main" id="{4C8D63F1-B82A-4AC9-BB6D-C8B8E7236573}"/>
                  </a:ext>
                </a:extLst>
              </p:cNvPr>
              <p:cNvCxnSpPr>
                <a:cxnSpLocks/>
              </p:cNvCxnSpPr>
              <p:nvPr/>
            </p:nvCxnSpPr>
            <p:spPr>
              <a:xfrm flipV="1">
                <a:off x="900021" y="3159601"/>
                <a:ext cx="0" cy="299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群組 19">
              <a:extLst>
                <a:ext uri="{FF2B5EF4-FFF2-40B4-BE49-F238E27FC236}">
                  <a16:creationId xmlns:a16="http://schemas.microsoft.com/office/drawing/2014/main" id="{5605D66E-870C-438D-8FA8-2ECCA1C9AC61}"/>
                </a:ext>
              </a:extLst>
            </p:cNvPr>
            <p:cNvGrpSpPr/>
            <p:nvPr/>
          </p:nvGrpSpPr>
          <p:grpSpPr>
            <a:xfrm>
              <a:off x="1104472" y="2633912"/>
              <a:ext cx="154466" cy="825561"/>
              <a:chOff x="1069744" y="2633912"/>
              <a:chExt cx="154466" cy="825561"/>
            </a:xfrm>
          </p:grpSpPr>
          <p:sp>
            <p:nvSpPr>
              <p:cNvPr id="31" name="矩形 30">
                <a:extLst>
                  <a:ext uri="{FF2B5EF4-FFF2-40B4-BE49-F238E27FC236}">
                    <a16:creationId xmlns:a16="http://schemas.microsoft.com/office/drawing/2014/main" id="{5B85DC7D-2322-489A-AF08-B936F6C8DE18}"/>
                  </a:ext>
                </a:extLst>
              </p:cNvPr>
              <p:cNvSpPr/>
              <p:nvPr/>
            </p:nvSpPr>
            <p:spPr>
              <a:xfrm>
                <a:off x="1069744" y="2633912"/>
                <a:ext cx="154466" cy="525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32" name="直線單箭頭接點 31">
                <a:extLst>
                  <a:ext uri="{FF2B5EF4-FFF2-40B4-BE49-F238E27FC236}">
                    <a16:creationId xmlns:a16="http://schemas.microsoft.com/office/drawing/2014/main" id="{B42DC66A-815F-43CC-AEB7-70CDBEFFD3C1}"/>
                  </a:ext>
                </a:extLst>
              </p:cNvPr>
              <p:cNvCxnSpPr>
                <a:cxnSpLocks/>
              </p:cNvCxnSpPr>
              <p:nvPr/>
            </p:nvCxnSpPr>
            <p:spPr>
              <a:xfrm flipV="1">
                <a:off x="1146977" y="3159601"/>
                <a:ext cx="0" cy="299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群組 20">
              <a:extLst>
                <a:ext uri="{FF2B5EF4-FFF2-40B4-BE49-F238E27FC236}">
                  <a16:creationId xmlns:a16="http://schemas.microsoft.com/office/drawing/2014/main" id="{BD9596CA-8B97-4515-83D7-B0240A2EFBBB}"/>
                </a:ext>
              </a:extLst>
            </p:cNvPr>
            <p:cNvGrpSpPr/>
            <p:nvPr/>
          </p:nvGrpSpPr>
          <p:grpSpPr>
            <a:xfrm>
              <a:off x="1444296" y="2633912"/>
              <a:ext cx="154466" cy="825561"/>
              <a:chOff x="1326625" y="2633912"/>
              <a:chExt cx="154466" cy="825561"/>
            </a:xfrm>
          </p:grpSpPr>
          <p:sp>
            <p:nvSpPr>
              <p:cNvPr id="29" name="矩形 28">
                <a:extLst>
                  <a:ext uri="{FF2B5EF4-FFF2-40B4-BE49-F238E27FC236}">
                    <a16:creationId xmlns:a16="http://schemas.microsoft.com/office/drawing/2014/main" id="{58BF90FD-9685-4A88-B42E-A4FDB7F020FC}"/>
                  </a:ext>
                </a:extLst>
              </p:cNvPr>
              <p:cNvSpPr/>
              <p:nvPr/>
            </p:nvSpPr>
            <p:spPr>
              <a:xfrm>
                <a:off x="1326625" y="2633912"/>
                <a:ext cx="154466" cy="525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30" name="直線單箭頭接點 29">
                <a:extLst>
                  <a:ext uri="{FF2B5EF4-FFF2-40B4-BE49-F238E27FC236}">
                    <a16:creationId xmlns:a16="http://schemas.microsoft.com/office/drawing/2014/main" id="{E58E51A2-D048-44DF-B2C5-62AE3DC0C83E}"/>
                  </a:ext>
                </a:extLst>
              </p:cNvPr>
              <p:cNvCxnSpPr>
                <a:cxnSpLocks/>
              </p:cNvCxnSpPr>
              <p:nvPr/>
            </p:nvCxnSpPr>
            <p:spPr>
              <a:xfrm flipV="1">
                <a:off x="1401485" y="3159601"/>
                <a:ext cx="0" cy="299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群組 21">
              <a:extLst>
                <a:ext uri="{FF2B5EF4-FFF2-40B4-BE49-F238E27FC236}">
                  <a16:creationId xmlns:a16="http://schemas.microsoft.com/office/drawing/2014/main" id="{9977760B-8948-43EA-958A-FDE3DEAFAC93}"/>
                </a:ext>
              </a:extLst>
            </p:cNvPr>
            <p:cNvGrpSpPr/>
            <p:nvPr/>
          </p:nvGrpSpPr>
          <p:grpSpPr>
            <a:xfrm>
              <a:off x="1784120" y="2633912"/>
              <a:ext cx="154466" cy="825561"/>
              <a:chOff x="1574570" y="2633912"/>
              <a:chExt cx="154466" cy="825561"/>
            </a:xfrm>
          </p:grpSpPr>
          <p:sp>
            <p:nvSpPr>
              <p:cNvPr id="27" name="矩形 26">
                <a:extLst>
                  <a:ext uri="{FF2B5EF4-FFF2-40B4-BE49-F238E27FC236}">
                    <a16:creationId xmlns:a16="http://schemas.microsoft.com/office/drawing/2014/main" id="{F17BC947-2185-4B85-ADB1-2205C76498BC}"/>
                  </a:ext>
                </a:extLst>
              </p:cNvPr>
              <p:cNvSpPr/>
              <p:nvPr/>
            </p:nvSpPr>
            <p:spPr>
              <a:xfrm>
                <a:off x="1574570" y="2633912"/>
                <a:ext cx="154466" cy="5256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28" name="直線單箭頭接點 27">
                <a:extLst>
                  <a:ext uri="{FF2B5EF4-FFF2-40B4-BE49-F238E27FC236}">
                    <a16:creationId xmlns:a16="http://schemas.microsoft.com/office/drawing/2014/main" id="{17249729-5429-4DDB-8A09-7CEC4E03BB82}"/>
                  </a:ext>
                </a:extLst>
              </p:cNvPr>
              <p:cNvCxnSpPr>
                <a:cxnSpLocks/>
              </p:cNvCxnSpPr>
              <p:nvPr/>
            </p:nvCxnSpPr>
            <p:spPr>
              <a:xfrm flipV="1">
                <a:off x="1651803" y="3159601"/>
                <a:ext cx="0" cy="299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3" name="直線單箭頭接點 22">
              <a:extLst>
                <a:ext uri="{FF2B5EF4-FFF2-40B4-BE49-F238E27FC236}">
                  <a16:creationId xmlns:a16="http://schemas.microsoft.com/office/drawing/2014/main" id="{80A9222A-5F79-403A-B1DB-1C23B05CA96A}"/>
                </a:ext>
              </a:extLst>
            </p:cNvPr>
            <p:cNvCxnSpPr>
              <a:cxnSpLocks/>
            </p:cNvCxnSpPr>
            <p:nvPr/>
          </p:nvCxnSpPr>
          <p:spPr>
            <a:xfrm flipV="1">
              <a:off x="861492" y="4763182"/>
              <a:ext cx="0" cy="299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556B4006-550E-4922-A445-39FAD81F42DE}"/>
                </a:ext>
              </a:extLst>
            </p:cNvPr>
            <p:cNvCxnSpPr>
              <a:cxnSpLocks/>
            </p:cNvCxnSpPr>
            <p:nvPr/>
          </p:nvCxnSpPr>
          <p:spPr>
            <a:xfrm flipV="1">
              <a:off x="1200197" y="4754871"/>
              <a:ext cx="0" cy="299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610801B4-7B47-482C-A721-E2AB95610719}"/>
                </a:ext>
              </a:extLst>
            </p:cNvPr>
            <p:cNvCxnSpPr>
              <a:cxnSpLocks/>
            </p:cNvCxnSpPr>
            <p:nvPr/>
          </p:nvCxnSpPr>
          <p:spPr>
            <a:xfrm flipV="1">
              <a:off x="1538902" y="4763182"/>
              <a:ext cx="0" cy="299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6ACEAACB-6B5B-440D-84AC-EAAD02019F5B}"/>
                </a:ext>
              </a:extLst>
            </p:cNvPr>
            <p:cNvCxnSpPr>
              <a:cxnSpLocks/>
            </p:cNvCxnSpPr>
            <p:nvPr/>
          </p:nvCxnSpPr>
          <p:spPr>
            <a:xfrm flipV="1">
              <a:off x="1877608" y="4763182"/>
              <a:ext cx="0" cy="299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9" name="文字方塊 38">
            <a:extLst>
              <a:ext uri="{FF2B5EF4-FFF2-40B4-BE49-F238E27FC236}">
                <a16:creationId xmlns:a16="http://schemas.microsoft.com/office/drawing/2014/main" id="{CFF2AD7F-629A-47B3-A3E8-72B920441B37}"/>
              </a:ext>
            </a:extLst>
          </p:cNvPr>
          <p:cNvSpPr txBox="1"/>
          <p:nvPr/>
        </p:nvSpPr>
        <p:spPr>
          <a:xfrm>
            <a:off x="8927943" y="6156899"/>
            <a:ext cx="1030514" cy="369332"/>
          </a:xfrm>
          <a:prstGeom prst="rect">
            <a:avLst/>
          </a:prstGeom>
          <a:noFill/>
        </p:spPr>
        <p:txBody>
          <a:bodyPr wrap="square" rtlCol="0">
            <a:spAutoFit/>
          </a:bodyPr>
          <a:lstStyle/>
          <a:p>
            <a:pPr algn="ctr">
              <a:defRPr/>
            </a:pPr>
            <a:r>
              <a:rPr lang="zh-TW" altLang="en-US" dirty="0"/>
              <a:t>习</a:t>
            </a:r>
          </a:p>
        </p:txBody>
      </p:sp>
      <p:cxnSp>
        <p:nvCxnSpPr>
          <p:cNvPr id="43" name="直線單箭頭接點 42">
            <a:extLst>
              <a:ext uri="{FF2B5EF4-FFF2-40B4-BE49-F238E27FC236}">
                <a16:creationId xmlns:a16="http://schemas.microsoft.com/office/drawing/2014/main" id="{E814BC09-5B20-48F8-9D0E-CE9CDDB6FF7E}"/>
              </a:ext>
            </a:extLst>
          </p:cNvPr>
          <p:cNvCxnSpPr>
            <a:cxnSpLocks/>
          </p:cNvCxnSpPr>
          <p:nvPr/>
        </p:nvCxnSpPr>
        <p:spPr>
          <a:xfrm flipV="1">
            <a:off x="9451360" y="5128217"/>
            <a:ext cx="0" cy="3335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文字方塊 45">
            <a:extLst>
              <a:ext uri="{FF2B5EF4-FFF2-40B4-BE49-F238E27FC236}">
                <a16:creationId xmlns:a16="http://schemas.microsoft.com/office/drawing/2014/main" id="{44473E1F-90BF-4AED-8C9B-49FFDE6D1313}"/>
              </a:ext>
            </a:extLst>
          </p:cNvPr>
          <p:cNvSpPr txBox="1"/>
          <p:nvPr/>
        </p:nvSpPr>
        <p:spPr>
          <a:xfrm>
            <a:off x="2108200" y="5974788"/>
            <a:ext cx="1616990" cy="369332"/>
          </a:xfrm>
          <a:prstGeom prst="rect">
            <a:avLst/>
          </a:prstGeom>
          <a:noFill/>
        </p:spPr>
        <p:txBody>
          <a:bodyPr wrap="square" rtlCol="0">
            <a:spAutoFit/>
          </a:bodyPr>
          <a:lstStyle/>
          <a:p>
            <a:pPr algn="ctr"/>
            <a:r>
              <a:rPr lang="en-US" altLang="zh-TW" dirty="0"/>
              <a:t>(</a:t>
            </a:r>
            <a:r>
              <a:rPr lang="zh-TW" altLang="en-US" dirty="0"/>
              <a:t> 机器学习</a:t>
            </a:r>
            <a:r>
              <a:rPr lang="en-US" altLang="zh-TW" dirty="0"/>
              <a:t>)</a:t>
            </a:r>
            <a:endParaRPr lang="zh-TW" altLang="en-US" dirty="0"/>
          </a:p>
        </p:txBody>
      </p:sp>
      <p:cxnSp>
        <p:nvCxnSpPr>
          <p:cNvPr id="47" name="直線單箭頭接點 46">
            <a:extLst>
              <a:ext uri="{FF2B5EF4-FFF2-40B4-BE49-F238E27FC236}">
                <a16:creationId xmlns:a16="http://schemas.microsoft.com/office/drawing/2014/main" id="{E84EB29F-49B6-4DF8-96E2-2D572FD7A259}"/>
              </a:ext>
            </a:extLst>
          </p:cNvPr>
          <p:cNvCxnSpPr>
            <a:cxnSpLocks/>
          </p:cNvCxnSpPr>
          <p:nvPr/>
        </p:nvCxnSpPr>
        <p:spPr>
          <a:xfrm flipV="1">
            <a:off x="6154392" y="2042973"/>
            <a:ext cx="0" cy="72000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8" name="文字方塊 47">
            <a:extLst>
              <a:ext uri="{FF2B5EF4-FFF2-40B4-BE49-F238E27FC236}">
                <a16:creationId xmlns:a16="http://schemas.microsoft.com/office/drawing/2014/main" id="{CCC11D57-6EFE-458D-93DB-1B4048557087}"/>
              </a:ext>
            </a:extLst>
          </p:cNvPr>
          <p:cNvSpPr txBox="1"/>
          <p:nvPr/>
        </p:nvSpPr>
        <p:spPr>
          <a:xfrm>
            <a:off x="5806952" y="1678310"/>
            <a:ext cx="661147" cy="369332"/>
          </a:xfrm>
          <a:prstGeom prst="rect">
            <a:avLst/>
          </a:prstGeom>
          <a:noFill/>
        </p:spPr>
        <p:txBody>
          <a:bodyPr wrap="square">
            <a:spAutoFit/>
          </a:bodyPr>
          <a:lstStyle/>
          <a:p>
            <a:pPr algn="ctr" defTabSz="457200" eaLnBrk="1" fontAlgn="auto" hangingPunct="1">
              <a:spcBef>
                <a:spcPts val="0"/>
              </a:spcBef>
              <a:spcAft>
                <a:spcPts val="0"/>
              </a:spcAft>
              <a:defRPr/>
            </a:pPr>
            <a:r>
              <a:rPr lang="zh-TW" altLang="en-US" dirty="0">
                <a:solidFill>
                  <a:prstClr val="black"/>
                </a:solidFill>
                <a:latin typeface="Calibri" panose="020F0502020204030204"/>
                <a:ea typeface="新細明體" panose="02020500000000000000" pitchFamily="18" charset="-120"/>
              </a:rPr>
              <a:t>器</a:t>
            </a:r>
          </a:p>
        </p:txBody>
      </p:sp>
      <p:cxnSp>
        <p:nvCxnSpPr>
          <p:cNvPr id="49" name="直線單箭頭接點 48">
            <a:extLst>
              <a:ext uri="{FF2B5EF4-FFF2-40B4-BE49-F238E27FC236}">
                <a16:creationId xmlns:a16="http://schemas.microsoft.com/office/drawing/2014/main" id="{3E4D4ADC-0E3F-42C6-8AFC-C69DA094A16E}"/>
              </a:ext>
            </a:extLst>
          </p:cNvPr>
          <p:cNvCxnSpPr>
            <a:cxnSpLocks/>
          </p:cNvCxnSpPr>
          <p:nvPr/>
        </p:nvCxnSpPr>
        <p:spPr>
          <a:xfrm flipV="1">
            <a:off x="7247409" y="2038844"/>
            <a:ext cx="0" cy="72000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0" name="文字方塊 49">
            <a:extLst>
              <a:ext uri="{FF2B5EF4-FFF2-40B4-BE49-F238E27FC236}">
                <a16:creationId xmlns:a16="http://schemas.microsoft.com/office/drawing/2014/main" id="{0349AC42-9A40-46E5-B646-3F2FAE777F95}"/>
              </a:ext>
            </a:extLst>
          </p:cNvPr>
          <p:cNvSpPr txBox="1"/>
          <p:nvPr/>
        </p:nvSpPr>
        <p:spPr>
          <a:xfrm>
            <a:off x="5981180" y="2027954"/>
            <a:ext cx="1233845" cy="461665"/>
          </a:xfrm>
          <a:prstGeom prst="rect">
            <a:avLst/>
          </a:prstGeom>
          <a:noFill/>
        </p:spPr>
        <p:txBody>
          <a:bodyPr wrap="square" rtlCol="0">
            <a:spAutoFit/>
          </a:bodyPr>
          <a:lstStyle/>
          <a:p>
            <a:pPr algn="r"/>
            <a:r>
              <a:rPr lang="en-US" altLang="zh-TW" sz="2400" dirty="0"/>
              <a:t>max</a:t>
            </a:r>
            <a:endParaRPr lang="zh-TW" altLang="en-US" sz="2400" dirty="0"/>
          </a:p>
        </p:txBody>
      </p:sp>
      <p:sp>
        <p:nvSpPr>
          <p:cNvPr id="51" name="文字方塊 50">
            <a:extLst>
              <a:ext uri="{FF2B5EF4-FFF2-40B4-BE49-F238E27FC236}">
                <a16:creationId xmlns:a16="http://schemas.microsoft.com/office/drawing/2014/main" id="{5825A94E-1888-4809-BE7F-9B9382E37804}"/>
              </a:ext>
            </a:extLst>
          </p:cNvPr>
          <p:cNvSpPr txBox="1"/>
          <p:nvPr/>
        </p:nvSpPr>
        <p:spPr>
          <a:xfrm>
            <a:off x="6899969" y="1674181"/>
            <a:ext cx="661147" cy="369332"/>
          </a:xfrm>
          <a:prstGeom prst="rect">
            <a:avLst/>
          </a:prstGeom>
          <a:noFill/>
        </p:spPr>
        <p:txBody>
          <a:bodyPr wrap="square">
            <a:spAutoFit/>
          </a:bodyPr>
          <a:lstStyle/>
          <a:p>
            <a:pPr algn="ctr" defTabSz="457200" eaLnBrk="1" fontAlgn="auto" hangingPunct="1">
              <a:spcBef>
                <a:spcPts val="0"/>
              </a:spcBef>
              <a:spcAft>
                <a:spcPts val="0"/>
              </a:spcAft>
              <a:defRPr/>
            </a:pPr>
            <a:r>
              <a:rPr lang="zh-TW" altLang="en-US" dirty="0">
                <a:solidFill>
                  <a:prstClr val="black"/>
                </a:solidFill>
                <a:latin typeface="Calibri" panose="020F0502020204030204"/>
                <a:ea typeface="新細明體" panose="02020500000000000000" pitchFamily="18" charset="-120"/>
              </a:rPr>
              <a:t>学</a:t>
            </a:r>
          </a:p>
        </p:txBody>
      </p:sp>
      <p:cxnSp>
        <p:nvCxnSpPr>
          <p:cNvPr id="52" name="直線單箭頭接點 51">
            <a:extLst>
              <a:ext uri="{FF2B5EF4-FFF2-40B4-BE49-F238E27FC236}">
                <a16:creationId xmlns:a16="http://schemas.microsoft.com/office/drawing/2014/main" id="{B0D5F40E-88DD-4C66-8599-75BC6F539BF1}"/>
              </a:ext>
            </a:extLst>
          </p:cNvPr>
          <p:cNvCxnSpPr>
            <a:cxnSpLocks/>
          </p:cNvCxnSpPr>
          <p:nvPr/>
        </p:nvCxnSpPr>
        <p:spPr>
          <a:xfrm flipV="1">
            <a:off x="8386453" y="2034252"/>
            <a:ext cx="0" cy="72000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文字方塊 52">
            <a:extLst>
              <a:ext uri="{FF2B5EF4-FFF2-40B4-BE49-F238E27FC236}">
                <a16:creationId xmlns:a16="http://schemas.microsoft.com/office/drawing/2014/main" id="{8820AA0E-4B56-43E2-9CFF-24A5189665FF}"/>
              </a:ext>
            </a:extLst>
          </p:cNvPr>
          <p:cNvSpPr txBox="1"/>
          <p:nvPr/>
        </p:nvSpPr>
        <p:spPr>
          <a:xfrm>
            <a:off x="7120224" y="2023362"/>
            <a:ext cx="1233845" cy="461665"/>
          </a:xfrm>
          <a:prstGeom prst="rect">
            <a:avLst/>
          </a:prstGeom>
          <a:noFill/>
        </p:spPr>
        <p:txBody>
          <a:bodyPr wrap="square" rtlCol="0">
            <a:spAutoFit/>
          </a:bodyPr>
          <a:lstStyle/>
          <a:p>
            <a:pPr algn="r"/>
            <a:r>
              <a:rPr lang="en-US" altLang="zh-TW" sz="2400" dirty="0"/>
              <a:t>max</a:t>
            </a:r>
            <a:endParaRPr lang="zh-TW" altLang="en-US" sz="2400" dirty="0"/>
          </a:p>
        </p:txBody>
      </p:sp>
      <p:sp>
        <p:nvSpPr>
          <p:cNvPr id="54" name="文字方塊 53">
            <a:extLst>
              <a:ext uri="{FF2B5EF4-FFF2-40B4-BE49-F238E27FC236}">
                <a16:creationId xmlns:a16="http://schemas.microsoft.com/office/drawing/2014/main" id="{9A89F5D2-DE70-404A-BA5E-B3394A3608AE}"/>
              </a:ext>
            </a:extLst>
          </p:cNvPr>
          <p:cNvSpPr txBox="1"/>
          <p:nvPr/>
        </p:nvSpPr>
        <p:spPr>
          <a:xfrm>
            <a:off x="8039013" y="1669589"/>
            <a:ext cx="661147" cy="369332"/>
          </a:xfrm>
          <a:prstGeom prst="rect">
            <a:avLst/>
          </a:prstGeom>
          <a:noFill/>
        </p:spPr>
        <p:txBody>
          <a:bodyPr wrap="square">
            <a:spAutoFit/>
          </a:bodyPr>
          <a:lstStyle/>
          <a:p>
            <a:pPr algn="ctr" eaLnBrk="1" fontAlgn="auto" hangingPunct="1">
              <a:spcBef>
                <a:spcPts val="0"/>
              </a:spcBef>
              <a:spcAft>
                <a:spcPts val="0"/>
              </a:spcAft>
              <a:defRPr/>
            </a:pPr>
            <a:r>
              <a:rPr lang="zh-TW" altLang="en-US" b="0" dirty="0"/>
              <a:t>习</a:t>
            </a:r>
          </a:p>
        </p:txBody>
      </p:sp>
      <p:cxnSp>
        <p:nvCxnSpPr>
          <p:cNvPr id="55" name="直線單箭頭接點 54">
            <a:extLst>
              <a:ext uri="{FF2B5EF4-FFF2-40B4-BE49-F238E27FC236}">
                <a16:creationId xmlns:a16="http://schemas.microsoft.com/office/drawing/2014/main" id="{63670771-ABD5-4234-9F6D-13D41C75F5E8}"/>
              </a:ext>
            </a:extLst>
          </p:cNvPr>
          <p:cNvCxnSpPr>
            <a:cxnSpLocks/>
          </p:cNvCxnSpPr>
          <p:nvPr/>
        </p:nvCxnSpPr>
        <p:spPr>
          <a:xfrm flipV="1">
            <a:off x="5045857" y="2044656"/>
            <a:ext cx="0" cy="72000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a:extLst>
              <a:ext uri="{FF2B5EF4-FFF2-40B4-BE49-F238E27FC236}">
                <a16:creationId xmlns:a16="http://schemas.microsoft.com/office/drawing/2014/main" id="{5600B382-4E26-4B19-BFDC-934E7569F2BA}"/>
              </a:ext>
            </a:extLst>
          </p:cNvPr>
          <p:cNvCxnSpPr>
            <a:cxnSpLocks/>
          </p:cNvCxnSpPr>
          <p:nvPr/>
        </p:nvCxnSpPr>
        <p:spPr>
          <a:xfrm flipV="1">
            <a:off x="5031343" y="3311593"/>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E82729AE-FA6C-4843-AD8D-7D45B0787291}"/>
              </a:ext>
            </a:extLst>
          </p:cNvPr>
          <p:cNvCxnSpPr>
            <a:cxnSpLocks/>
          </p:cNvCxnSpPr>
          <p:nvPr/>
        </p:nvCxnSpPr>
        <p:spPr>
          <a:xfrm flipV="1">
            <a:off x="5031343" y="5115517"/>
            <a:ext cx="0" cy="3335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文字方塊 57">
            <a:extLst>
              <a:ext uri="{FF2B5EF4-FFF2-40B4-BE49-F238E27FC236}">
                <a16:creationId xmlns:a16="http://schemas.microsoft.com/office/drawing/2014/main" id="{B8727418-8D48-4A46-8C51-7B08DF75B73D}"/>
              </a:ext>
            </a:extLst>
          </p:cNvPr>
          <p:cNvSpPr txBox="1"/>
          <p:nvPr/>
        </p:nvSpPr>
        <p:spPr>
          <a:xfrm>
            <a:off x="4524880" y="6156899"/>
            <a:ext cx="1030514" cy="369332"/>
          </a:xfrm>
          <a:prstGeom prst="rect">
            <a:avLst/>
          </a:prstGeom>
          <a:noFill/>
        </p:spPr>
        <p:txBody>
          <a:bodyPr wrap="square" rtlCol="0">
            <a:spAutoFit/>
          </a:bodyPr>
          <a:lstStyle/>
          <a:p>
            <a:pPr algn="ctr"/>
            <a:r>
              <a:rPr lang="en-US" altLang="zh-TW" dirty="0"/>
              <a:t>START</a:t>
            </a:r>
            <a:endParaRPr lang="zh-TW" altLang="en-US" dirty="0"/>
          </a:p>
        </p:txBody>
      </p:sp>
      <p:sp>
        <p:nvSpPr>
          <p:cNvPr id="59" name="矩形 58">
            <a:extLst>
              <a:ext uri="{FF2B5EF4-FFF2-40B4-BE49-F238E27FC236}">
                <a16:creationId xmlns:a16="http://schemas.microsoft.com/office/drawing/2014/main" id="{84E0E6FC-62CF-43A0-A161-AB9DF5593879}"/>
              </a:ext>
            </a:extLst>
          </p:cNvPr>
          <p:cNvSpPr/>
          <p:nvPr/>
        </p:nvSpPr>
        <p:spPr>
          <a:xfrm>
            <a:off x="4911752" y="2532296"/>
            <a:ext cx="239580" cy="72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pSp>
        <p:nvGrpSpPr>
          <p:cNvPr id="60" name="群組 59">
            <a:extLst>
              <a:ext uri="{FF2B5EF4-FFF2-40B4-BE49-F238E27FC236}">
                <a16:creationId xmlns:a16="http://schemas.microsoft.com/office/drawing/2014/main" id="{95576A0C-3681-406D-B274-73B4F5F9E394}"/>
              </a:ext>
            </a:extLst>
          </p:cNvPr>
          <p:cNvGrpSpPr/>
          <p:nvPr/>
        </p:nvGrpSpPr>
        <p:grpSpPr>
          <a:xfrm>
            <a:off x="4920347" y="5449828"/>
            <a:ext cx="239580" cy="720000"/>
            <a:chOff x="3445729" y="5741259"/>
            <a:chExt cx="239580" cy="720000"/>
          </a:xfrm>
        </p:grpSpPr>
        <p:sp>
          <p:nvSpPr>
            <p:cNvPr id="61" name="矩形 60">
              <a:extLst>
                <a:ext uri="{FF2B5EF4-FFF2-40B4-BE49-F238E27FC236}">
                  <a16:creationId xmlns:a16="http://schemas.microsoft.com/office/drawing/2014/main" id="{DDB8810F-623C-4CDF-A277-B0786C6233CF}"/>
                </a:ext>
              </a:extLst>
            </p:cNvPr>
            <p:cNvSpPr/>
            <p:nvPr/>
          </p:nvSpPr>
          <p:spPr>
            <a:xfrm>
              <a:off x="3445729" y="5741259"/>
              <a:ext cx="239580" cy="72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2" name="橢圓 61">
              <a:extLst>
                <a:ext uri="{FF2B5EF4-FFF2-40B4-BE49-F238E27FC236}">
                  <a16:creationId xmlns:a16="http://schemas.microsoft.com/office/drawing/2014/main" id="{9E32748D-AB57-4570-AC74-C73AE4DEC265}"/>
                </a:ext>
              </a:extLst>
            </p:cNvPr>
            <p:cNvSpPr/>
            <p:nvPr/>
          </p:nvSpPr>
          <p:spPr>
            <a:xfrm>
              <a:off x="3483679" y="6179621"/>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sp>
        <p:nvSpPr>
          <p:cNvPr id="63" name="文字方塊 62">
            <a:extLst>
              <a:ext uri="{FF2B5EF4-FFF2-40B4-BE49-F238E27FC236}">
                <a16:creationId xmlns:a16="http://schemas.microsoft.com/office/drawing/2014/main" id="{8B9D8156-7B4A-4877-BB80-79A391CD1534}"/>
              </a:ext>
            </a:extLst>
          </p:cNvPr>
          <p:cNvSpPr txBox="1"/>
          <p:nvPr/>
        </p:nvSpPr>
        <p:spPr>
          <a:xfrm>
            <a:off x="4698417" y="1679993"/>
            <a:ext cx="661147" cy="369332"/>
          </a:xfrm>
          <a:prstGeom prst="rect">
            <a:avLst/>
          </a:prstGeom>
          <a:noFill/>
        </p:spPr>
        <p:txBody>
          <a:bodyPr wrap="square">
            <a:spAutoFit/>
          </a:bodyPr>
          <a:lstStyle/>
          <a:p>
            <a:pPr algn="ctr" eaLnBrk="1" fontAlgn="auto" hangingPunct="1">
              <a:spcBef>
                <a:spcPts val="0"/>
              </a:spcBef>
              <a:spcAft>
                <a:spcPts val="0"/>
              </a:spcAft>
              <a:defRPr/>
            </a:pPr>
            <a:r>
              <a:rPr lang="zh-TW" altLang="en-US" b="0" dirty="0"/>
              <a:t>机</a:t>
            </a:r>
          </a:p>
        </p:txBody>
      </p:sp>
      <p:cxnSp>
        <p:nvCxnSpPr>
          <p:cNvPr id="64" name="直線單箭頭接點 63">
            <a:extLst>
              <a:ext uri="{FF2B5EF4-FFF2-40B4-BE49-F238E27FC236}">
                <a16:creationId xmlns:a16="http://schemas.microsoft.com/office/drawing/2014/main" id="{3151424A-840E-4DF1-8012-B59D87DFE3BC}"/>
              </a:ext>
            </a:extLst>
          </p:cNvPr>
          <p:cNvCxnSpPr>
            <a:cxnSpLocks/>
          </p:cNvCxnSpPr>
          <p:nvPr/>
        </p:nvCxnSpPr>
        <p:spPr>
          <a:xfrm flipV="1">
            <a:off x="6151593" y="3322637"/>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矩形 64">
            <a:extLst>
              <a:ext uri="{FF2B5EF4-FFF2-40B4-BE49-F238E27FC236}">
                <a16:creationId xmlns:a16="http://schemas.microsoft.com/office/drawing/2014/main" id="{757E8442-3C77-4CD0-B7D8-B2E6FCC8DC7B}"/>
              </a:ext>
            </a:extLst>
          </p:cNvPr>
          <p:cNvSpPr/>
          <p:nvPr/>
        </p:nvSpPr>
        <p:spPr>
          <a:xfrm>
            <a:off x="6032002" y="2543340"/>
            <a:ext cx="239580" cy="720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sp>
        <p:nvSpPr>
          <p:cNvPr id="66" name="文字方塊 65">
            <a:extLst>
              <a:ext uri="{FF2B5EF4-FFF2-40B4-BE49-F238E27FC236}">
                <a16:creationId xmlns:a16="http://schemas.microsoft.com/office/drawing/2014/main" id="{7CFB9D1D-76AF-49D8-A328-22E97DF922E0}"/>
              </a:ext>
            </a:extLst>
          </p:cNvPr>
          <p:cNvSpPr txBox="1"/>
          <p:nvPr/>
        </p:nvSpPr>
        <p:spPr>
          <a:xfrm>
            <a:off x="5636336" y="6175349"/>
            <a:ext cx="1030514" cy="369332"/>
          </a:xfrm>
          <a:prstGeom prst="rect">
            <a:avLst/>
          </a:prstGeom>
          <a:noFill/>
        </p:spPr>
        <p:txBody>
          <a:bodyPr wrap="square" rtlCol="0">
            <a:spAutoFit/>
          </a:bodyPr>
          <a:lstStyle/>
          <a:p>
            <a:pPr algn="ctr" defTabSz="457200" eaLnBrk="1" fontAlgn="auto" hangingPunct="1">
              <a:spcBef>
                <a:spcPts val="0"/>
              </a:spcBef>
              <a:spcAft>
                <a:spcPts val="0"/>
              </a:spcAft>
              <a:defRPr/>
            </a:pPr>
            <a:r>
              <a:rPr lang="zh-TW" altLang="en-US" dirty="0">
                <a:solidFill>
                  <a:prstClr val="black"/>
                </a:solidFill>
                <a:latin typeface="Calibri" panose="020F0502020204030204"/>
                <a:ea typeface="新細明體" panose="02020500000000000000" pitchFamily="18" charset="-120"/>
              </a:rPr>
              <a:t>机</a:t>
            </a:r>
          </a:p>
        </p:txBody>
      </p:sp>
      <p:grpSp>
        <p:nvGrpSpPr>
          <p:cNvPr id="67" name="群組 66">
            <a:extLst>
              <a:ext uri="{FF2B5EF4-FFF2-40B4-BE49-F238E27FC236}">
                <a16:creationId xmlns:a16="http://schemas.microsoft.com/office/drawing/2014/main" id="{A38D8308-7ECA-40EE-A3FD-BF159A512908}"/>
              </a:ext>
            </a:extLst>
          </p:cNvPr>
          <p:cNvGrpSpPr/>
          <p:nvPr/>
        </p:nvGrpSpPr>
        <p:grpSpPr>
          <a:xfrm>
            <a:off x="6032002" y="5447076"/>
            <a:ext cx="239580" cy="720000"/>
            <a:chOff x="3445729" y="5741259"/>
            <a:chExt cx="239580" cy="720000"/>
          </a:xfrm>
        </p:grpSpPr>
        <p:sp>
          <p:nvSpPr>
            <p:cNvPr id="68" name="矩形 67">
              <a:extLst>
                <a:ext uri="{FF2B5EF4-FFF2-40B4-BE49-F238E27FC236}">
                  <a16:creationId xmlns:a16="http://schemas.microsoft.com/office/drawing/2014/main" id="{CD53FBD2-6286-479E-B6CB-341F1064C8AC}"/>
                </a:ext>
              </a:extLst>
            </p:cNvPr>
            <p:cNvSpPr/>
            <p:nvPr/>
          </p:nvSpPr>
          <p:spPr>
            <a:xfrm>
              <a:off x="3445729" y="5741259"/>
              <a:ext cx="239580" cy="72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sp>
          <p:nvSpPr>
            <p:cNvPr id="69" name="橢圓 68">
              <a:extLst>
                <a:ext uri="{FF2B5EF4-FFF2-40B4-BE49-F238E27FC236}">
                  <a16:creationId xmlns:a16="http://schemas.microsoft.com/office/drawing/2014/main" id="{B7A9210D-B90F-432E-86AA-6B7BE4BD944E}"/>
                </a:ext>
              </a:extLst>
            </p:cNvPr>
            <p:cNvSpPr/>
            <p:nvPr/>
          </p:nvSpPr>
          <p:spPr>
            <a:xfrm>
              <a:off x="3483679" y="5963721"/>
              <a:ext cx="180000" cy="18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457200" eaLnBrk="1" fontAlgn="auto" hangingPunct="1">
                <a:spcBef>
                  <a:spcPts val="0"/>
                </a:spcBef>
                <a:spcAft>
                  <a:spcPts val="0"/>
                </a:spcAft>
                <a:defRPr/>
              </a:pPr>
              <a:endParaRPr lang="zh-TW" altLang="en-US">
                <a:solidFill>
                  <a:prstClr val="white"/>
                </a:solidFill>
                <a:latin typeface="Calibri" panose="020F0502020204030204"/>
                <a:ea typeface="新細明體" panose="02020500000000000000" pitchFamily="18" charset="-120"/>
              </a:endParaRPr>
            </a:p>
          </p:txBody>
        </p:sp>
      </p:grpSp>
      <p:cxnSp>
        <p:nvCxnSpPr>
          <p:cNvPr id="70" name="直線單箭頭接點 69">
            <a:extLst>
              <a:ext uri="{FF2B5EF4-FFF2-40B4-BE49-F238E27FC236}">
                <a16:creationId xmlns:a16="http://schemas.microsoft.com/office/drawing/2014/main" id="{C97A0401-9B58-41C6-BACB-05C211CB1A87}"/>
              </a:ext>
            </a:extLst>
          </p:cNvPr>
          <p:cNvCxnSpPr>
            <a:cxnSpLocks/>
          </p:cNvCxnSpPr>
          <p:nvPr/>
        </p:nvCxnSpPr>
        <p:spPr>
          <a:xfrm flipV="1">
            <a:off x="6159952" y="5128217"/>
            <a:ext cx="0" cy="3335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3EDB26BF-B225-41A6-B4FD-EEC099893FF7}"/>
              </a:ext>
            </a:extLst>
          </p:cNvPr>
          <p:cNvCxnSpPr>
            <a:cxnSpLocks/>
          </p:cNvCxnSpPr>
          <p:nvPr/>
        </p:nvCxnSpPr>
        <p:spPr>
          <a:xfrm flipV="1">
            <a:off x="7262850" y="3322637"/>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矩形 71">
            <a:extLst>
              <a:ext uri="{FF2B5EF4-FFF2-40B4-BE49-F238E27FC236}">
                <a16:creationId xmlns:a16="http://schemas.microsoft.com/office/drawing/2014/main" id="{B5F9C411-9BB1-48CF-80BE-333BCAF33FD2}"/>
              </a:ext>
            </a:extLst>
          </p:cNvPr>
          <p:cNvSpPr/>
          <p:nvPr/>
        </p:nvSpPr>
        <p:spPr>
          <a:xfrm>
            <a:off x="7143259" y="2543340"/>
            <a:ext cx="239580" cy="72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sp>
        <p:nvSpPr>
          <p:cNvPr id="73" name="文字方塊 72">
            <a:extLst>
              <a:ext uri="{FF2B5EF4-FFF2-40B4-BE49-F238E27FC236}">
                <a16:creationId xmlns:a16="http://schemas.microsoft.com/office/drawing/2014/main" id="{11608D1A-7756-468F-A4D4-74AC3F616C8C}"/>
              </a:ext>
            </a:extLst>
          </p:cNvPr>
          <p:cNvSpPr txBox="1"/>
          <p:nvPr/>
        </p:nvSpPr>
        <p:spPr>
          <a:xfrm>
            <a:off x="6747792" y="6156899"/>
            <a:ext cx="1030514" cy="369332"/>
          </a:xfrm>
          <a:prstGeom prst="rect">
            <a:avLst/>
          </a:prstGeom>
          <a:noFill/>
        </p:spPr>
        <p:txBody>
          <a:bodyPr wrap="square" rtlCol="0">
            <a:spAutoFit/>
          </a:bodyPr>
          <a:lstStyle/>
          <a:p>
            <a:pPr algn="ctr" defTabSz="457200" eaLnBrk="1" fontAlgn="auto" hangingPunct="1">
              <a:spcBef>
                <a:spcPts val="0"/>
              </a:spcBef>
              <a:spcAft>
                <a:spcPts val="0"/>
              </a:spcAft>
              <a:defRPr/>
            </a:pPr>
            <a:r>
              <a:rPr lang="zh-TW" altLang="en-US" dirty="0">
                <a:solidFill>
                  <a:prstClr val="black"/>
                </a:solidFill>
                <a:latin typeface="Calibri" panose="020F0502020204030204"/>
                <a:ea typeface="新細明體" panose="02020500000000000000" pitchFamily="18" charset="-120"/>
              </a:rPr>
              <a:t>器</a:t>
            </a:r>
          </a:p>
        </p:txBody>
      </p:sp>
      <p:grpSp>
        <p:nvGrpSpPr>
          <p:cNvPr id="74" name="群組 73">
            <a:extLst>
              <a:ext uri="{FF2B5EF4-FFF2-40B4-BE49-F238E27FC236}">
                <a16:creationId xmlns:a16="http://schemas.microsoft.com/office/drawing/2014/main" id="{ED4A455B-55EA-48FC-B63C-4D9D918A4560}"/>
              </a:ext>
            </a:extLst>
          </p:cNvPr>
          <p:cNvGrpSpPr/>
          <p:nvPr/>
        </p:nvGrpSpPr>
        <p:grpSpPr>
          <a:xfrm>
            <a:off x="7143259" y="5447076"/>
            <a:ext cx="239580" cy="720000"/>
            <a:chOff x="3445729" y="5741259"/>
            <a:chExt cx="239580" cy="720000"/>
          </a:xfrm>
        </p:grpSpPr>
        <p:sp>
          <p:nvSpPr>
            <p:cNvPr id="75" name="矩形 74">
              <a:extLst>
                <a:ext uri="{FF2B5EF4-FFF2-40B4-BE49-F238E27FC236}">
                  <a16:creationId xmlns:a16="http://schemas.microsoft.com/office/drawing/2014/main" id="{D7B362A3-9CB5-4725-AFF9-6D628FB8C85F}"/>
                </a:ext>
              </a:extLst>
            </p:cNvPr>
            <p:cNvSpPr/>
            <p:nvPr/>
          </p:nvSpPr>
          <p:spPr>
            <a:xfrm>
              <a:off x="3445729" y="5741259"/>
              <a:ext cx="239580" cy="72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sp>
          <p:nvSpPr>
            <p:cNvPr id="76" name="橢圓 75">
              <a:extLst>
                <a:ext uri="{FF2B5EF4-FFF2-40B4-BE49-F238E27FC236}">
                  <a16:creationId xmlns:a16="http://schemas.microsoft.com/office/drawing/2014/main" id="{C64E8FD0-D449-40B0-8F3D-7741E9EF65A4}"/>
                </a:ext>
              </a:extLst>
            </p:cNvPr>
            <p:cNvSpPr/>
            <p:nvPr/>
          </p:nvSpPr>
          <p:spPr>
            <a:xfrm>
              <a:off x="3483679" y="5818579"/>
              <a:ext cx="180000" cy="18000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defTabSz="457200" eaLnBrk="1" fontAlgn="auto" hangingPunct="1">
                <a:spcBef>
                  <a:spcPts val="0"/>
                </a:spcBef>
                <a:spcAft>
                  <a:spcPts val="0"/>
                </a:spcAft>
                <a:defRPr/>
              </a:pPr>
              <a:endParaRPr lang="zh-TW" altLang="en-US">
                <a:solidFill>
                  <a:prstClr val="white"/>
                </a:solidFill>
                <a:latin typeface="Calibri" panose="020F0502020204030204"/>
                <a:ea typeface="新細明體" panose="02020500000000000000" pitchFamily="18" charset="-120"/>
              </a:endParaRPr>
            </a:p>
          </p:txBody>
        </p:sp>
      </p:grpSp>
      <p:cxnSp>
        <p:nvCxnSpPr>
          <p:cNvPr id="77" name="直線單箭頭接點 76">
            <a:extLst>
              <a:ext uri="{FF2B5EF4-FFF2-40B4-BE49-F238E27FC236}">
                <a16:creationId xmlns:a16="http://schemas.microsoft.com/office/drawing/2014/main" id="{D72D6C1F-55E3-45CD-A7FA-D557EE36EEB5}"/>
              </a:ext>
            </a:extLst>
          </p:cNvPr>
          <p:cNvCxnSpPr>
            <a:cxnSpLocks/>
          </p:cNvCxnSpPr>
          <p:nvPr/>
        </p:nvCxnSpPr>
        <p:spPr>
          <a:xfrm flipV="1">
            <a:off x="7271209" y="5128217"/>
            <a:ext cx="0" cy="3335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87503CD9-3BEB-4477-B151-D40FD4A34CA5}"/>
              </a:ext>
            </a:extLst>
          </p:cNvPr>
          <p:cNvCxnSpPr>
            <a:cxnSpLocks/>
          </p:cNvCxnSpPr>
          <p:nvPr/>
        </p:nvCxnSpPr>
        <p:spPr>
          <a:xfrm flipV="1">
            <a:off x="8374307" y="3322115"/>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矩形 78">
            <a:extLst>
              <a:ext uri="{FF2B5EF4-FFF2-40B4-BE49-F238E27FC236}">
                <a16:creationId xmlns:a16="http://schemas.microsoft.com/office/drawing/2014/main" id="{5D1B14DC-B4ED-4310-B485-5EE4DBAE4C5B}"/>
              </a:ext>
            </a:extLst>
          </p:cNvPr>
          <p:cNvSpPr/>
          <p:nvPr/>
        </p:nvSpPr>
        <p:spPr>
          <a:xfrm>
            <a:off x="8254716" y="2542818"/>
            <a:ext cx="239580" cy="72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sp>
        <p:nvSpPr>
          <p:cNvPr id="80" name="文字方塊 79">
            <a:extLst>
              <a:ext uri="{FF2B5EF4-FFF2-40B4-BE49-F238E27FC236}">
                <a16:creationId xmlns:a16="http://schemas.microsoft.com/office/drawing/2014/main" id="{4D2822AF-C0CD-4DB1-B36F-6929B78441C2}"/>
              </a:ext>
            </a:extLst>
          </p:cNvPr>
          <p:cNvSpPr txBox="1"/>
          <p:nvPr/>
        </p:nvSpPr>
        <p:spPr>
          <a:xfrm>
            <a:off x="7859249" y="6156377"/>
            <a:ext cx="1030514" cy="369332"/>
          </a:xfrm>
          <a:prstGeom prst="rect">
            <a:avLst/>
          </a:prstGeom>
          <a:noFill/>
        </p:spPr>
        <p:txBody>
          <a:bodyPr wrap="square" rtlCol="0">
            <a:spAutoFit/>
          </a:bodyPr>
          <a:lstStyle/>
          <a:p>
            <a:pPr algn="ctr" defTabSz="457200" eaLnBrk="1" fontAlgn="auto" hangingPunct="1">
              <a:spcBef>
                <a:spcPts val="0"/>
              </a:spcBef>
              <a:spcAft>
                <a:spcPts val="0"/>
              </a:spcAft>
              <a:defRPr/>
            </a:pPr>
            <a:r>
              <a:rPr lang="zh-TW" altLang="en-US" dirty="0">
                <a:solidFill>
                  <a:prstClr val="black"/>
                </a:solidFill>
                <a:latin typeface="Calibri" panose="020F0502020204030204"/>
                <a:ea typeface="新細明體" panose="02020500000000000000" pitchFamily="18" charset="-120"/>
              </a:rPr>
              <a:t>学</a:t>
            </a:r>
          </a:p>
        </p:txBody>
      </p:sp>
      <p:grpSp>
        <p:nvGrpSpPr>
          <p:cNvPr id="81" name="群組 80">
            <a:extLst>
              <a:ext uri="{FF2B5EF4-FFF2-40B4-BE49-F238E27FC236}">
                <a16:creationId xmlns:a16="http://schemas.microsoft.com/office/drawing/2014/main" id="{5B9D93BC-715B-4F26-96CD-71C28ED92F24}"/>
              </a:ext>
            </a:extLst>
          </p:cNvPr>
          <p:cNvGrpSpPr/>
          <p:nvPr/>
        </p:nvGrpSpPr>
        <p:grpSpPr>
          <a:xfrm>
            <a:off x="8254716" y="5446554"/>
            <a:ext cx="239580" cy="720000"/>
            <a:chOff x="3445729" y="5741259"/>
            <a:chExt cx="239580" cy="720000"/>
          </a:xfrm>
        </p:grpSpPr>
        <p:sp>
          <p:nvSpPr>
            <p:cNvPr id="82" name="矩形 81">
              <a:extLst>
                <a:ext uri="{FF2B5EF4-FFF2-40B4-BE49-F238E27FC236}">
                  <a16:creationId xmlns:a16="http://schemas.microsoft.com/office/drawing/2014/main" id="{728024C6-FBC5-4F7C-A647-BF1FFF830EE4}"/>
                </a:ext>
              </a:extLst>
            </p:cNvPr>
            <p:cNvSpPr/>
            <p:nvPr/>
          </p:nvSpPr>
          <p:spPr>
            <a:xfrm>
              <a:off x="3445729" y="5741259"/>
              <a:ext cx="239580" cy="72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sp>
          <p:nvSpPr>
            <p:cNvPr id="83" name="橢圓 82">
              <a:extLst>
                <a:ext uri="{FF2B5EF4-FFF2-40B4-BE49-F238E27FC236}">
                  <a16:creationId xmlns:a16="http://schemas.microsoft.com/office/drawing/2014/main" id="{266703C8-6D9D-4965-8847-7EA5B2C23D26}"/>
                </a:ext>
              </a:extLst>
            </p:cNvPr>
            <p:cNvSpPr/>
            <p:nvPr/>
          </p:nvSpPr>
          <p:spPr>
            <a:xfrm>
              <a:off x="3483679" y="6137892"/>
              <a:ext cx="180000" cy="1800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defTabSz="457200" eaLnBrk="1" fontAlgn="auto" hangingPunct="1">
                <a:spcBef>
                  <a:spcPts val="0"/>
                </a:spcBef>
                <a:spcAft>
                  <a:spcPts val="0"/>
                </a:spcAft>
                <a:defRPr/>
              </a:pPr>
              <a:endParaRPr lang="zh-TW" altLang="en-US">
                <a:solidFill>
                  <a:prstClr val="white"/>
                </a:solidFill>
                <a:latin typeface="Calibri" panose="020F0502020204030204"/>
                <a:ea typeface="新細明體" panose="02020500000000000000" pitchFamily="18" charset="-120"/>
              </a:endParaRPr>
            </a:p>
          </p:txBody>
        </p:sp>
      </p:grpSp>
      <p:cxnSp>
        <p:nvCxnSpPr>
          <p:cNvPr id="84" name="直線單箭頭接點 83">
            <a:extLst>
              <a:ext uri="{FF2B5EF4-FFF2-40B4-BE49-F238E27FC236}">
                <a16:creationId xmlns:a16="http://schemas.microsoft.com/office/drawing/2014/main" id="{8DBD1E4F-841A-47BA-A68C-B7266708E4C8}"/>
              </a:ext>
            </a:extLst>
          </p:cNvPr>
          <p:cNvCxnSpPr>
            <a:cxnSpLocks/>
          </p:cNvCxnSpPr>
          <p:nvPr/>
        </p:nvCxnSpPr>
        <p:spPr>
          <a:xfrm flipV="1">
            <a:off x="8382666" y="5127695"/>
            <a:ext cx="0" cy="3335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文字方塊 84">
            <a:extLst>
              <a:ext uri="{FF2B5EF4-FFF2-40B4-BE49-F238E27FC236}">
                <a16:creationId xmlns:a16="http://schemas.microsoft.com/office/drawing/2014/main" id="{1214E4F8-CEF8-4C57-BB74-9C030F449E48}"/>
              </a:ext>
            </a:extLst>
          </p:cNvPr>
          <p:cNvSpPr txBox="1"/>
          <p:nvPr/>
        </p:nvSpPr>
        <p:spPr>
          <a:xfrm>
            <a:off x="4888163" y="2032083"/>
            <a:ext cx="1233845" cy="461665"/>
          </a:xfrm>
          <a:prstGeom prst="rect">
            <a:avLst/>
          </a:prstGeom>
          <a:noFill/>
        </p:spPr>
        <p:txBody>
          <a:bodyPr wrap="square" rtlCol="0">
            <a:spAutoFit/>
          </a:bodyPr>
          <a:lstStyle/>
          <a:p>
            <a:pPr algn="r"/>
            <a:r>
              <a:rPr lang="en-US" altLang="zh-TW" sz="2400" dirty="0"/>
              <a:t>max</a:t>
            </a:r>
            <a:endParaRPr lang="zh-TW" altLang="en-US" sz="2400" dirty="0"/>
          </a:p>
        </p:txBody>
      </p:sp>
      <p:cxnSp>
        <p:nvCxnSpPr>
          <p:cNvPr id="88" name="直線單箭頭接點 87">
            <a:extLst>
              <a:ext uri="{FF2B5EF4-FFF2-40B4-BE49-F238E27FC236}">
                <a16:creationId xmlns:a16="http://schemas.microsoft.com/office/drawing/2014/main" id="{7759374D-742C-474E-8D96-40537A1DC634}"/>
              </a:ext>
            </a:extLst>
          </p:cNvPr>
          <p:cNvCxnSpPr>
            <a:cxnSpLocks/>
          </p:cNvCxnSpPr>
          <p:nvPr/>
        </p:nvCxnSpPr>
        <p:spPr>
          <a:xfrm flipV="1">
            <a:off x="9441258" y="2073786"/>
            <a:ext cx="0" cy="72000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9" name="文字方塊 88">
            <a:extLst>
              <a:ext uri="{FF2B5EF4-FFF2-40B4-BE49-F238E27FC236}">
                <a16:creationId xmlns:a16="http://schemas.microsoft.com/office/drawing/2014/main" id="{2F2CFD47-FE44-4D66-AFF1-F3FD018E04BC}"/>
              </a:ext>
            </a:extLst>
          </p:cNvPr>
          <p:cNvSpPr txBox="1"/>
          <p:nvPr/>
        </p:nvSpPr>
        <p:spPr>
          <a:xfrm>
            <a:off x="9043672" y="1678830"/>
            <a:ext cx="800053" cy="369332"/>
          </a:xfrm>
          <a:prstGeom prst="rect">
            <a:avLst/>
          </a:prstGeom>
          <a:noFill/>
        </p:spPr>
        <p:txBody>
          <a:bodyPr wrap="square">
            <a:spAutoFit/>
          </a:bodyPr>
          <a:lstStyle/>
          <a:p>
            <a:pPr algn="ctr"/>
            <a:r>
              <a:rPr lang="en-US" altLang="zh-TW" dirty="0"/>
              <a:t>END</a:t>
            </a:r>
            <a:endParaRPr lang="zh-TW" altLang="en-US" dirty="0"/>
          </a:p>
        </p:txBody>
      </p:sp>
      <p:sp>
        <p:nvSpPr>
          <p:cNvPr id="90" name="文字方塊 89">
            <a:extLst>
              <a:ext uri="{FF2B5EF4-FFF2-40B4-BE49-F238E27FC236}">
                <a16:creationId xmlns:a16="http://schemas.microsoft.com/office/drawing/2014/main" id="{68F996BE-8A0B-4198-B634-D62D2B319057}"/>
              </a:ext>
            </a:extLst>
          </p:cNvPr>
          <p:cNvSpPr txBox="1"/>
          <p:nvPr/>
        </p:nvSpPr>
        <p:spPr>
          <a:xfrm>
            <a:off x="8175029" y="2062896"/>
            <a:ext cx="1233845" cy="461665"/>
          </a:xfrm>
          <a:prstGeom prst="rect">
            <a:avLst/>
          </a:prstGeom>
          <a:noFill/>
        </p:spPr>
        <p:txBody>
          <a:bodyPr wrap="square" rtlCol="0">
            <a:spAutoFit/>
          </a:bodyPr>
          <a:lstStyle/>
          <a:p>
            <a:pPr algn="r"/>
            <a:r>
              <a:rPr lang="en-US" altLang="zh-TW" sz="2400" dirty="0"/>
              <a:t>max</a:t>
            </a:r>
            <a:endParaRPr lang="zh-TW" altLang="en-US" sz="2400" dirty="0"/>
          </a:p>
        </p:txBody>
      </p:sp>
      <p:cxnSp>
        <p:nvCxnSpPr>
          <p:cNvPr id="91" name="直線單箭頭接點 90">
            <a:extLst>
              <a:ext uri="{FF2B5EF4-FFF2-40B4-BE49-F238E27FC236}">
                <a16:creationId xmlns:a16="http://schemas.microsoft.com/office/drawing/2014/main" id="{2E9363D3-E41E-41C3-98FD-C92E9EBC9DCE}"/>
              </a:ext>
            </a:extLst>
          </p:cNvPr>
          <p:cNvCxnSpPr>
            <a:cxnSpLocks/>
          </p:cNvCxnSpPr>
          <p:nvPr/>
        </p:nvCxnSpPr>
        <p:spPr>
          <a:xfrm flipV="1">
            <a:off x="9484036" y="3322115"/>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矩形 91">
            <a:extLst>
              <a:ext uri="{FF2B5EF4-FFF2-40B4-BE49-F238E27FC236}">
                <a16:creationId xmlns:a16="http://schemas.microsoft.com/office/drawing/2014/main" id="{DFBF9A74-274C-40BE-B26D-3D068EA07425}"/>
              </a:ext>
            </a:extLst>
          </p:cNvPr>
          <p:cNvSpPr/>
          <p:nvPr/>
        </p:nvSpPr>
        <p:spPr>
          <a:xfrm>
            <a:off x="9323410" y="2543340"/>
            <a:ext cx="239580" cy="72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93" name="文字方塊 92">
            <a:extLst>
              <a:ext uri="{FF2B5EF4-FFF2-40B4-BE49-F238E27FC236}">
                <a16:creationId xmlns:a16="http://schemas.microsoft.com/office/drawing/2014/main" id="{03B58549-F465-48F6-B59A-BD568B698D17}"/>
              </a:ext>
            </a:extLst>
          </p:cNvPr>
          <p:cNvSpPr txBox="1"/>
          <p:nvPr/>
        </p:nvSpPr>
        <p:spPr>
          <a:xfrm>
            <a:off x="8254716" y="731658"/>
            <a:ext cx="2361602" cy="523220"/>
          </a:xfrm>
          <a:prstGeom prst="rect">
            <a:avLst/>
          </a:prstGeom>
          <a:noFill/>
        </p:spPr>
        <p:txBody>
          <a:bodyPr wrap="square" rtlCol="0">
            <a:spAutoFit/>
          </a:bodyPr>
          <a:lstStyle/>
          <a:p>
            <a:pPr algn="ctr"/>
            <a:r>
              <a:rPr lang="en-US" altLang="zh-TW" sz="2800" dirty="0">
                <a:solidFill>
                  <a:srgbClr val="FF0000"/>
                </a:solidFill>
              </a:rPr>
              <a:t>Stop at here!</a:t>
            </a:r>
            <a:endParaRPr lang="zh-TW" altLang="en-US" sz="2800" dirty="0">
              <a:solidFill>
                <a:srgbClr val="FF0000"/>
              </a:solidFill>
            </a:endParaRPr>
          </a:p>
        </p:txBody>
      </p:sp>
      <p:sp>
        <p:nvSpPr>
          <p:cNvPr id="44" name="矩形: 圓角 43">
            <a:extLst>
              <a:ext uri="{FF2B5EF4-FFF2-40B4-BE49-F238E27FC236}">
                <a16:creationId xmlns:a16="http://schemas.microsoft.com/office/drawing/2014/main" id="{9E1306B2-832F-4164-8CED-FD9B835944A1}"/>
              </a:ext>
            </a:extLst>
          </p:cNvPr>
          <p:cNvSpPr/>
          <p:nvPr/>
        </p:nvSpPr>
        <p:spPr>
          <a:xfrm>
            <a:off x="4518362" y="3824508"/>
            <a:ext cx="5520989" cy="1291009"/>
          </a:xfrm>
          <a:prstGeom prst="roundRect">
            <a:avLst/>
          </a:prstGeom>
          <a:blipFill>
            <a:blip r:embed="rId2">
              <a:duotone>
                <a:schemeClr val="accent2">
                  <a:shade val="45000"/>
                  <a:satMod val="135000"/>
                </a:schemeClr>
                <a:prstClr val="white"/>
              </a:duotone>
            </a:blip>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800" dirty="0"/>
              <a:t>Decoder</a:t>
            </a:r>
            <a:endParaRPr lang="zh-TW" altLang="en-US" sz="2800" dirty="0"/>
          </a:p>
        </p:txBody>
      </p:sp>
      <p:grpSp>
        <p:nvGrpSpPr>
          <p:cNvPr id="86" name="群組 85">
            <a:extLst>
              <a:ext uri="{FF2B5EF4-FFF2-40B4-BE49-F238E27FC236}">
                <a16:creationId xmlns:a16="http://schemas.microsoft.com/office/drawing/2014/main" id="{D63E4988-616B-4096-884C-C1B5890FF6A1}"/>
              </a:ext>
            </a:extLst>
          </p:cNvPr>
          <p:cNvGrpSpPr/>
          <p:nvPr/>
        </p:nvGrpSpPr>
        <p:grpSpPr>
          <a:xfrm>
            <a:off x="9331570" y="5466092"/>
            <a:ext cx="239580" cy="720000"/>
            <a:chOff x="3445729" y="5741259"/>
            <a:chExt cx="239580" cy="720000"/>
          </a:xfrm>
        </p:grpSpPr>
        <p:sp>
          <p:nvSpPr>
            <p:cNvPr id="87" name="矩形 86">
              <a:extLst>
                <a:ext uri="{FF2B5EF4-FFF2-40B4-BE49-F238E27FC236}">
                  <a16:creationId xmlns:a16="http://schemas.microsoft.com/office/drawing/2014/main" id="{FA2EBB8C-61FE-45A8-85A9-8CFE8FB12B4E}"/>
                </a:ext>
              </a:extLst>
            </p:cNvPr>
            <p:cNvSpPr/>
            <p:nvPr/>
          </p:nvSpPr>
          <p:spPr>
            <a:xfrm>
              <a:off x="3445729" y="5741259"/>
              <a:ext cx="239580" cy="72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94" name="橢圓 93">
              <a:extLst>
                <a:ext uri="{FF2B5EF4-FFF2-40B4-BE49-F238E27FC236}">
                  <a16:creationId xmlns:a16="http://schemas.microsoft.com/office/drawing/2014/main" id="{9219FB2B-B89C-4E92-BD17-98789C583EA0}"/>
                </a:ext>
              </a:extLst>
            </p:cNvPr>
            <p:cNvSpPr/>
            <p:nvPr/>
          </p:nvSpPr>
          <p:spPr>
            <a:xfrm>
              <a:off x="3483679" y="5818579"/>
              <a:ext cx="180000" cy="18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4156211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89" grpId="0"/>
      <p:bldP spid="90" grpId="0"/>
      <p:bldP spid="92" grpId="0" animBg="1"/>
      <p:bldP spid="9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B39CBC-D82E-4D56-8B7E-397C67059781}"/>
              </a:ext>
            </a:extLst>
          </p:cNvPr>
          <p:cNvSpPr>
            <a:spLocks noGrp="1"/>
          </p:cNvSpPr>
          <p:nvPr>
            <p:ph type="title"/>
          </p:nvPr>
        </p:nvSpPr>
        <p:spPr>
          <a:xfrm>
            <a:off x="732872" y="114024"/>
            <a:ext cx="11048310" cy="548367"/>
          </a:xfrm>
        </p:spPr>
        <p:txBody>
          <a:bodyPr>
            <a:noAutofit/>
          </a:bodyPr>
          <a:lstStyle/>
          <a:p>
            <a:pPr algn="l"/>
            <a:r>
              <a:rPr lang="en-US" altLang="zh-TW" sz="4400" b="1" dirty="0"/>
              <a:t>Decoder</a:t>
            </a:r>
            <a:r>
              <a:rPr lang="zh-CN" altLang="en-US" sz="4400" b="1" dirty="0"/>
              <a:t> </a:t>
            </a:r>
            <a:r>
              <a:rPr lang="en-US" altLang="zh-TW" sz="4400" b="1" dirty="0"/>
              <a:t>– Non-autoregressive (NAT) </a:t>
            </a:r>
            <a:br>
              <a:rPr lang="en-US" altLang="zh-TW" sz="4400" b="1" dirty="0"/>
            </a:br>
            <a:endParaRPr lang="zh-TW" altLang="en-US" sz="4400" b="1" dirty="0"/>
          </a:p>
        </p:txBody>
      </p:sp>
      <p:sp>
        <p:nvSpPr>
          <p:cNvPr id="5" name="投影片編號版面配置區 4">
            <a:extLst>
              <a:ext uri="{FF2B5EF4-FFF2-40B4-BE49-F238E27FC236}">
                <a16:creationId xmlns:a16="http://schemas.microsoft.com/office/drawing/2014/main" id="{9074C8B4-0B4F-4ADD-A78E-15B21143D959}"/>
              </a:ext>
            </a:extLst>
          </p:cNvPr>
          <p:cNvSpPr>
            <a:spLocks noGrp="1"/>
          </p:cNvSpPr>
          <p:nvPr>
            <p:ph type="sldNum" sz="quarter" idx="4294967295"/>
          </p:nvPr>
        </p:nvSpPr>
        <p:spPr>
          <a:xfrm>
            <a:off x="1013460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FE7D4A-7B99-4F9B-9C7F-3AECE8C25A38}" type="slidenum">
              <a:rPr lang="zh-TW" altLang="en-US" smtClean="0"/>
              <a:pPr/>
              <a:t>51</a:t>
            </a:fld>
            <a:endParaRPr lang="zh-TW" altLang="en-US"/>
          </a:p>
        </p:txBody>
      </p:sp>
      <p:sp>
        <p:nvSpPr>
          <p:cNvPr id="17" name="矩形: 圓角 16">
            <a:extLst>
              <a:ext uri="{FF2B5EF4-FFF2-40B4-BE49-F238E27FC236}">
                <a16:creationId xmlns:a16="http://schemas.microsoft.com/office/drawing/2014/main" id="{A7050568-4D15-48E5-AD34-D14604726053}"/>
              </a:ext>
            </a:extLst>
          </p:cNvPr>
          <p:cNvSpPr/>
          <p:nvPr/>
        </p:nvSpPr>
        <p:spPr>
          <a:xfrm>
            <a:off x="4026151" y="4191679"/>
            <a:ext cx="2512644" cy="1291009"/>
          </a:xfrm>
          <a:prstGeom prst="roundRect">
            <a:avLst/>
          </a:prstGeom>
          <a:blipFill>
            <a:blip r:embed="rId2"/>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457200" eaLnBrk="1" fontAlgn="auto" hangingPunct="1">
              <a:spcBef>
                <a:spcPts val="0"/>
              </a:spcBef>
              <a:spcAft>
                <a:spcPts val="0"/>
              </a:spcAft>
              <a:defRPr/>
            </a:pPr>
            <a:r>
              <a:rPr lang="en-US" altLang="zh-TW" sz="2800" dirty="0">
                <a:solidFill>
                  <a:prstClr val="black"/>
                </a:solidFill>
                <a:latin typeface="Calibri" panose="020F0502020204030204"/>
                <a:ea typeface="新細明體" panose="02020500000000000000" pitchFamily="18" charset="-120"/>
              </a:rPr>
              <a:t>Encoder</a:t>
            </a:r>
            <a:endParaRPr lang="zh-TW" altLang="en-US" sz="2800" dirty="0">
              <a:solidFill>
                <a:prstClr val="black"/>
              </a:solidFill>
              <a:latin typeface="Calibri" panose="020F0502020204030204"/>
              <a:ea typeface="新細明體" panose="02020500000000000000" pitchFamily="18" charset="-120"/>
            </a:endParaRPr>
          </a:p>
        </p:txBody>
      </p:sp>
      <p:sp>
        <p:nvSpPr>
          <p:cNvPr id="23" name="矩形: 圓角 22">
            <a:extLst>
              <a:ext uri="{FF2B5EF4-FFF2-40B4-BE49-F238E27FC236}">
                <a16:creationId xmlns:a16="http://schemas.microsoft.com/office/drawing/2014/main" id="{BB1BA3A7-E114-4A3D-98AA-F3BD817F0943}"/>
              </a:ext>
            </a:extLst>
          </p:cNvPr>
          <p:cNvSpPr/>
          <p:nvPr/>
        </p:nvSpPr>
        <p:spPr>
          <a:xfrm>
            <a:off x="7611186" y="4191678"/>
            <a:ext cx="2512644" cy="1291009"/>
          </a:xfrm>
          <a:prstGeom prst="roundRect">
            <a:avLst/>
          </a:prstGeom>
          <a:blipFill>
            <a:blip r:embed="rId2">
              <a:duotone>
                <a:schemeClr val="accent2">
                  <a:shade val="45000"/>
                  <a:satMod val="135000"/>
                </a:schemeClr>
                <a:prstClr val="white"/>
              </a:duotone>
            </a:blip>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457200" eaLnBrk="1" fontAlgn="auto" hangingPunct="1">
              <a:spcBef>
                <a:spcPts val="0"/>
              </a:spcBef>
              <a:spcAft>
                <a:spcPts val="0"/>
              </a:spcAft>
              <a:defRPr/>
            </a:pPr>
            <a:r>
              <a:rPr lang="en-US" altLang="zh-TW" sz="2800" dirty="0">
                <a:solidFill>
                  <a:prstClr val="black"/>
                </a:solidFill>
                <a:latin typeface="Calibri" panose="020F0502020204030204"/>
                <a:ea typeface="新細明體" panose="02020500000000000000" pitchFamily="18" charset="-120"/>
              </a:rPr>
              <a:t>Decoder</a:t>
            </a:r>
            <a:endParaRPr lang="zh-TW" altLang="en-US" sz="2800" dirty="0">
              <a:solidFill>
                <a:prstClr val="black"/>
              </a:solidFill>
              <a:latin typeface="Calibri" panose="020F0502020204030204"/>
              <a:ea typeface="新細明體" panose="02020500000000000000" pitchFamily="18" charset="-120"/>
            </a:endParaRPr>
          </a:p>
        </p:txBody>
      </p:sp>
      <p:sp>
        <p:nvSpPr>
          <p:cNvPr id="24" name="文字方塊 23">
            <a:extLst>
              <a:ext uri="{FF2B5EF4-FFF2-40B4-BE49-F238E27FC236}">
                <a16:creationId xmlns:a16="http://schemas.microsoft.com/office/drawing/2014/main" id="{1D0F8F65-0F7D-4D85-B095-51D2E02C3DD4}"/>
              </a:ext>
            </a:extLst>
          </p:cNvPr>
          <p:cNvSpPr txBox="1"/>
          <p:nvPr/>
        </p:nvSpPr>
        <p:spPr>
          <a:xfrm>
            <a:off x="3880572" y="5871998"/>
            <a:ext cx="2803802" cy="461665"/>
          </a:xfrm>
          <a:prstGeom prst="rect">
            <a:avLst/>
          </a:prstGeom>
          <a:noFill/>
        </p:spPr>
        <p:txBody>
          <a:bodyPr wrap="square" rtlCol="0">
            <a:spAutoFit/>
          </a:bodyPr>
          <a:lstStyle/>
          <a:p>
            <a:pPr algn="ctr" defTabSz="457200" eaLnBrk="1" fontAlgn="auto" hangingPunct="1">
              <a:spcBef>
                <a:spcPts val="0"/>
              </a:spcBef>
              <a:spcAft>
                <a:spcPts val="0"/>
              </a:spcAft>
              <a:defRPr/>
            </a:pPr>
            <a:r>
              <a:rPr lang="en-US" altLang="zh-TW" sz="2400" dirty="0">
                <a:solidFill>
                  <a:prstClr val="black"/>
                </a:solidFill>
                <a:latin typeface="Calibri" panose="020F0502020204030204"/>
                <a:ea typeface="新細明體" panose="02020500000000000000" pitchFamily="18" charset="-120"/>
              </a:rPr>
              <a:t>Input sequence </a:t>
            </a:r>
            <a:endParaRPr lang="zh-TW" altLang="en-US" sz="2400" dirty="0">
              <a:solidFill>
                <a:prstClr val="black"/>
              </a:solidFill>
              <a:latin typeface="Calibri" panose="020F0502020204030204"/>
              <a:ea typeface="新細明體" panose="02020500000000000000" pitchFamily="18" charset="-120"/>
            </a:endParaRPr>
          </a:p>
        </p:txBody>
      </p:sp>
      <p:cxnSp>
        <p:nvCxnSpPr>
          <p:cNvPr id="25" name="直線單箭頭接點 24">
            <a:extLst>
              <a:ext uri="{FF2B5EF4-FFF2-40B4-BE49-F238E27FC236}">
                <a16:creationId xmlns:a16="http://schemas.microsoft.com/office/drawing/2014/main" id="{4415BB35-9E70-4F48-9458-70054F6FCE9E}"/>
              </a:ext>
            </a:extLst>
          </p:cNvPr>
          <p:cNvCxnSpPr/>
          <p:nvPr/>
        </p:nvCxnSpPr>
        <p:spPr>
          <a:xfrm>
            <a:off x="6682950" y="4847334"/>
            <a:ext cx="85060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85EA055D-A28A-4ADC-9285-100BB0C8EFED}"/>
              </a:ext>
            </a:extLst>
          </p:cNvPr>
          <p:cNvCxnSpPr>
            <a:cxnSpLocks/>
            <a:stCxn id="24" idx="0"/>
          </p:cNvCxnSpPr>
          <p:nvPr/>
        </p:nvCxnSpPr>
        <p:spPr>
          <a:xfrm flipV="1">
            <a:off x="5282473" y="5482687"/>
            <a:ext cx="0" cy="389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AE982C61-0889-4C08-9540-F2044F7822E1}"/>
              </a:ext>
            </a:extLst>
          </p:cNvPr>
          <p:cNvSpPr txBox="1"/>
          <p:nvPr/>
        </p:nvSpPr>
        <p:spPr>
          <a:xfrm>
            <a:off x="7465607" y="3307683"/>
            <a:ext cx="2803802" cy="461665"/>
          </a:xfrm>
          <a:prstGeom prst="rect">
            <a:avLst/>
          </a:prstGeom>
          <a:noFill/>
        </p:spPr>
        <p:txBody>
          <a:bodyPr wrap="square" rtlCol="0">
            <a:spAutoFit/>
          </a:bodyPr>
          <a:lstStyle/>
          <a:p>
            <a:pPr algn="ctr" defTabSz="457200" eaLnBrk="1" fontAlgn="auto" hangingPunct="1">
              <a:spcBef>
                <a:spcPts val="0"/>
              </a:spcBef>
              <a:spcAft>
                <a:spcPts val="0"/>
              </a:spcAft>
              <a:defRPr/>
            </a:pPr>
            <a:r>
              <a:rPr lang="en-US" altLang="zh-TW" sz="2400" dirty="0">
                <a:solidFill>
                  <a:prstClr val="black"/>
                </a:solidFill>
                <a:latin typeface="Calibri" panose="020F0502020204030204"/>
                <a:ea typeface="新細明體" panose="02020500000000000000" pitchFamily="18" charset="-120"/>
              </a:rPr>
              <a:t>output sequence </a:t>
            </a:r>
            <a:endParaRPr lang="zh-TW" altLang="en-US" sz="2400" dirty="0">
              <a:solidFill>
                <a:prstClr val="black"/>
              </a:solidFill>
              <a:latin typeface="Calibri" panose="020F0502020204030204"/>
              <a:ea typeface="新細明體" panose="02020500000000000000" pitchFamily="18" charset="-120"/>
            </a:endParaRPr>
          </a:p>
        </p:txBody>
      </p:sp>
      <p:cxnSp>
        <p:nvCxnSpPr>
          <p:cNvPr id="28" name="直線單箭頭接點 27">
            <a:extLst>
              <a:ext uri="{FF2B5EF4-FFF2-40B4-BE49-F238E27FC236}">
                <a16:creationId xmlns:a16="http://schemas.microsoft.com/office/drawing/2014/main" id="{D11C4422-0BC8-4620-99D4-6D521CEB4DC5}"/>
              </a:ext>
            </a:extLst>
          </p:cNvPr>
          <p:cNvCxnSpPr>
            <a:cxnSpLocks/>
          </p:cNvCxnSpPr>
          <p:nvPr/>
        </p:nvCxnSpPr>
        <p:spPr>
          <a:xfrm flipV="1">
            <a:off x="8867508" y="3802367"/>
            <a:ext cx="0" cy="389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矩形: 圓角 3">
            <a:extLst>
              <a:ext uri="{FF2B5EF4-FFF2-40B4-BE49-F238E27FC236}">
                <a16:creationId xmlns:a16="http://schemas.microsoft.com/office/drawing/2014/main" id="{59B49E90-0541-4695-90D4-67BF605248C0}"/>
              </a:ext>
            </a:extLst>
          </p:cNvPr>
          <p:cNvSpPr/>
          <p:nvPr/>
        </p:nvSpPr>
        <p:spPr>
          <a:xfrm>
            <a:off x="7421367" y="3295144"/>
            <a:ext cx="2892282" cy="242858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defRPr/>
            </a:pPr>
            <a:endParaRPr lang="zh-TW" altLang="en-US">
              <a:solidFill>
                <a:prstClr val="white"/>
              </a:solidFill>
              <a:latin typeface="Calibri" panose="020F0502020204030204"/>
              <a:ea typeface="新細明體" panose="02020500000000000000" pitchFamily="18" charset="-120"/>
            </a:endParaRPr>
          </a:p>
        </p:txBody>
      </p:sp>
    </p:spTree>
    <p:extLst>
      <p:ext uri="{BB962C8B-B14F-4D97-AF65-F5344CB8AC3E}">
        <p14:creationId xmlns:p14="http://schemas.microsoft.com/office/powerpoint/2010/main" val="370204367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7165304-0B5D-46DB-85F1-11F90555758C}"/>
              </a:ext>
            </a:extLst>
          </p:cNvPr>
          <p:cNvSpPr>
            <a:spLocks noGrp="1"/>
          </p:cNvSpPr>
          <p:nvPr>
            <p:ph type="title"/>
          </p:nvPr>
        </p:nvSpPr>
        <p:spPr/>
        <p:txBody>
          <a:bodyPr/>
          <a:lstStyle/>
          <a:p>
            <a:r>
              <a:rPr lang="en-US" altLang="zh-TW" dirty="0"/>
              <a:t>AT </a:t>
            </a:r>
            <a:r>
              <a:rPr lang="en-US" altLang="zh-TW" dirty="0" err="1"/>
              <a:t>v.s</a:t>
            </a:r>
            <a:r>
              <a:rPr lang="en-US" altLang="zh-TW" dirty="0"/>
              <a:t>. NAT</a:t>
            </a:r>
            <a:endParaRPr lang="zh-TW" altLang="en-US" dirty="0"/>
          </a:p>
        </p:txBody>
      </p:sp>
      <p:sp>
        <p:nvSpPr>
          <p:cNvPr id="4" name="内容占位符 3">
            <a:extLst>
              <a:ext uri="{FF2B5EF4-FFF2-40B4-BE49-F238E27FC236}">
                <a16:creationId xmlns:a16="http://schemas.microsoft.com/office/drawing/2014/main" id="{0606E4EF-B16C-EC3D-FDAD-0F881D73D01A}"/>
              </a:ext>
            </a:extLst>
          </p:cNvPr>
          <p:cNvSpPr>
            <a:spLocks noGrp="1"/>
          </p:cNvSpPr>
          <p:nvPr>
            <p:ph sz="quarter" idx="10"/>
          </p:nvPr>
        </p:nvSpPr>
        <p:spPr/>
        <p:txBody>
          <a:bodyPr/>
          <a:lstStyle/>
          <a:p>
            <a:endParaRPr lang="zh-CN" altLang="en-US"/>
          </a:p>
        </p:txBody>
      </p:sp>
      <p:sp>
        <p:nvSpPr>
          <p:cNvPr id="5" name="投影片編號版面配置區 4">
            <a:extLst>
              <a:ext uri="{FF2B5EF4-FFF2-40B4-BE49-F238E27FC236}">
                <a16:creationId xmlns:a16="http://schemas.microsoft.com/office/drawing/2014/main" id="{B7BFE7D4-CE27-486B-BA9C-F858231C6BA3}"/>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52</a:t>
            </a:fld>
            <a:endParaRPr lang="zh-TW" altLang="en-US"/>
          </a:p>
        </p:txBody>
      </p:sp>
      <p:cxnSp>
        <p:nvCxnSpPr>
          <p:cNvPr id="18" name="直線單箭頭接點 17">
            <a:extLst>
              <a:ext uri="{FF2B5EF4-FFF2-40B4-BE49-F238E27FC236}">
                <a16:creationId xmlns:a16="http://schemas.microsoft.com/office/drawing/2014/main" id="{7D25081B-766E-476E-A184-50B9C32C152A}"/>
              </a:ext>
            </a:extLst>
          </p:cNvPr>
          <p:cNvCxnSpPr>
            <a:cxnSpLocks/>
          </p:cNvCxnSpPr>
          <p:nvPr/>
        </p:nvCxnSpPr>
        <p:spPr>
          <a:xfrm flipV="1">
            <a:off x="2744910" y="3342105"/>
            <a:ext cx="0" cy="3335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6CA7E3BA-B60D-4F0B-8EF0-D00179999372}"/>
              </a:ext>
            </a:extLst>
          </p:cNvPr>
          <p:cNvCxnSpPr>
            <a:cxnSpLocks/>
          </p:cNvCxnSpPr>
          <p:nvPr/>
        </p:nvCxnSpPr>
        <p:spPr>
          <a:xfrm flipV="1">
            <a:off x="3632216" y="3354805"/>
            <a:ext cx="0" cy="3335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AE62069F-C35A-4139-86C1-282FDD73DA11}"/>
              </a:ext>
            </a:extLst>
          </p:cNvPr>
          <p:cNvCxnSpPr>
            <a:cxnSpLocks/>
          </p:cNvCxnSpPr>
          <p:nvPr/>
        </p:nvCxnSpPr>
        <p:spPr>
          <a:xfrm flipV="1">
            <a:off x="4514870" y="3354805"/>
            <a:ext cx="0" cy="3335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5641F430-72B9-485A-93FD-1D791D29C422}"/>
              </a:ext>
            </a:extLst>
          </p:cNvPr>
          <p:cNvCxnSpPr>
            <a:cxnSpLocks/>
          </p:cNvCxnSpPr>
          <p:nvPr/>
        </p:nvCxnSpPr>
        <p:spPr>
          <a:xfrm flipV="1">
            <a:off x="5383440" y="3354283"/>
            <a:ext cx="0" cy="3335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圓角 45">
            <a:extLst>
              <a:ext uri="{FF2B5EF4-FFF2-40B4-BE49-F238E27FC236}">
                <a16:creationId xmlns:a16="http://schemas.microsoft.com/office/drawing/2014/main" id="{4944E344-087F-4B50-8473-D57F493D481C}"/>
              </a:ext>
            </a:extLst>
          </p:cNvPr>
          <p:cNvSpPr/>
          <p:nvPr/>
        </p:nvSpPr>
        <p:spPr>
          <a:xfrm>
            <a:off x="2219230" y="2166670"/>
            <a:ext cx="3616441" cy="1175434"/>
          </a:xfrm>
          <a:prstGeom prst="roundRect">
            <a:avLst/>
          </a:prstGeom>
          <a:blipFill>
            <a:blip r:embed="rId3">
              <a:duotone>
                <a:schemeClr val="accent2">
                  <a:shade val="45000"/>
                  <a:satMod val="135000"/>
                </a:schemeClr>
                <a:prstClr val="white"/>
              </a:duotone>
            </a:blip>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800" dirty="0"/>
              <a:t>AT</a:t>
            </a:r>
            <a:r>
              <a:rPr lang="zh-TW" altLang="en-US" sz="2800" dirty="0"/>
              <a:t> </a:t>
            </a:r>
            <a:r>
              <a:rPr lang="en-US" altLang="zh-TW" sz="2800" dirty="0"/>
              <a:t>Decoder</a:t>
            </a:r>
            <a:endParaRPr lang="zh-TW" altLang="en-US" sz="2800" dirty="0"/>
          </a:p>
        </p:txBody>
      </p:sp>
      <p:sp>
        <p:nvSpPr>
          <p:cNvPr id="47" name="文字方塊 46">
            <a:extLst>
              <a:ext uri="{FF2B5EF4-FFF2-40B4-BE49-F238E27FC236}">
                <a16:creationId xmlns:a16="http://schemas.microsoft.com/office/drawing/2014/main" id="{988838D4-6A6B-4EA0-BE56-46E3D5B1A53C}"/>
              </a:ext>
            </a:extLst>
          </p:cNvPr>
          <p:cNvSpPr txBox="1"/>
          <p:nvPr/>
        </p:nvSpPr>
        <p:spPr>
          <a:xfrm>
            <a:off x="3325324" y="3613142"/>
            <a:ext cx="642938" cy="461665"/>
          </a:xfrm>
          <a:prstGeom prst="rect">
            <a:avLst/>
          </a:prstGeom>
          <a:noFill/>
        </p:spPr>
        <p:txBody>
          <a:bodyPr wrap="square" rtlCol="0">
            <a:spAutoFit/>
          </a:bodyPr>
          <a:lstStyle/>
          <a:p>
            <a:pPr algn="ctr"/>
            <a:r>
              <a:rPr lang="en-US" altLang="zh-TW" sz="2400" dirty="0"/>
              <a:t>w</a:t>
            </a:r>
            <a:r>
              <a:rPr lang="en-US" altLang="zh-TW" sz="2400" baseline="-25000" dirty="0"/>
              <a:t>1</a:t>
            </a:r>
            <a:endParaRPr lang="zh-TW" altLang="en-US" sz="2400" baseline="-25000" dirty="0"/>
          </a:p>
        </p:txBody>
      </p:sp>
      <p:sp>
        <p:nvSpPr>
          <p:cNvPr id="48" name="文字方塊 47">
            <a:extLst>
              <a:ext uri="{FF2B5EF4-FFF2-40B4-BE49-F238E27FC236}">
                <a16:creationId xmlns:a16="http://schemas.microsoft.com/office/drawing/2014/main" id="{2F433EEE-FD3B-44DA-922F-7A3DED29E39B}"/>
              </a:ext>
            </a:extLst>
          </p:cNvPr>
          <p:cNvSpPr txBox="1"/>
          <p:nvPr/>
        </p:nvSpPr>
        <p:spPr>
          <a:xfrm>
            <a:off x="4185042" y="3624186"/>
            <a:ext cx="642938" cy="461665"/>
          </a:xfrm>
          <a:prstGeom prst="rect">
            <a:avLst/>
          </a:prstGeom>
          <a:noFill/>
        </p:spPr>
        <p:txBody>
          <a:bodyPr wrap="square" rtlCol="0">
            <a:spAutoFit/>
          </a:bodyPr>
          <a:lstStyle/>
          <a:p>
            <a:pPr algn="ctr"/>
            <a:r>
              <a:rPr lang="en-US" altLang="zh-TW" sz="2400" dirty="0"/>
              <a:t>w</a:t>
            </a:r>
            <a:r>
              <a:rPr lang="en-US" altLang="zh-TW" sz="2400" baseline="-25000" dirty="0"/>
              <a:t>2</a:t>
            </a:r>
            <a:endParaRPr lang="zh-TW" altLang="en-US" sz="2400" baseline="-25000" dirty="0"/>
          </a:p>
        </p:txBody>
      </p:sp>
      <p:sp>
        <p:nvSpPr>
          <p:cNvPr id="49" name="文字方塊 48">
            <a:extLst>
              <a:ext uri="{FF2B5EF4-FFF2-40B4-BE49-F238E27FC236}">
                <a16:creationId xmlns:a16="http://schemas.microsoft.com/office/drawing/2014/main" id="{EFED3178-B2EC-4F7E-804E-6B1FEF2258C4}"/>
              </a:ext>
            </a:extLst>
          </p:cNvPr>
          <p:cNvSpPr txBox="1"/>
          <p:nvPr/>
        </p:nvSpPr>
        <p:spPr>
          <a:xfrm>
            <a:off x="2220788" y="3645104"/>
            <a:ext cx="1027051" cy="461665"/>
          </a:xfrm>
          <a:prstGeom prst="rect">
            <a:avLst/>
          </a:prstGeom>
          <a:noFill/>
        </p:spPr>
        <p:txBody>
          <a:bodyPr wrap="square" rtlCol="0">
            <a:spAutoFit/>
          </a:bodyPr>
          <a:lstStyle/>
          <a:p>
            <a:pPr algn="ctr"/>
            <a:r>
              <a:rPr lang="en-US" altLang="zh-TW" sz="2400" dirty="0"/>
              <a:t>START</a:t>
            </a:r>
            <a:endParaRPr lang="zh-TW" altLang="en-US" sz="2400" baseline="-25000" dirty="0"/>
          </a:p>
        </p:txBody>
      </p:sp>
      <p:sp>
        <p:nvSpPr>
          <p:cNvPr id="50" name="文字方塊 49">
            <a:extLst>
              <a:ext uri="{FF2B5EF4-FFF2-40B4-BE49-F238E27FC236}">
                <a16:creationId xmlns:a16="http://schemas.microsoft.com/office/drawing/2014/main" id="{53D04C99-577D-4E03-B03A-543E7EBB6711}"/>
              </a:ext>
            </a:extLst>
          </p:cNvPr>
          <p:cNvSpPr txBox="1"/>
          <p:nvPr/>
        </p:nvSpPr>
        <p:spPr>
          <a:xfrm>
            <a:off x="5066384" y="3622045"/>
            <a:ext cx="642938" cy="461665"/>
          </a:xfrm>
          <a:prstGeom prst="rect">
            <a:avLst/>
          </a:prstGeom>
          <a:noFill/>
        </p:spPr>
        <p:txBody>
          <a:bodyPr wrap="square" rtlCol="0">
            <a:spAutoFit/>
          </a:bodyPr>
          <a:lstStyle/>
          <a:p>
            <a:pPr algn="ctr"/>
            <a:r>
              <a:rPr lang="en-US" altLang="zh-TW" sz="2400" dirty="0"/>
              <a:t>w</a:t>
            </a:r>
            <a:r>
              <a:rPr lang="en-US" altLang="zh-TW" sz="2400" baseline="-25000" dirty="0"/>
              <a:t>3</a:t>
            </a:r>
            <a:endParaRPr lang="zh-TW" altLang="en-US" sz="2400" baseline="-25000" dirty="0"/>
          </a:p>
        </p:txBody>
      </p:sp>
      <p:sp>
        <p:nvSpPr>
          <p:cNvPr id="52" name="文字方塊 51">
            <a:extLst>
              <a:ext uri="{FF2B5EF4-FFF2-40B4-BE49-F238E27FC236}">
                <a16:creationId xmlns:a16="http://schemas.microsoft.com/office/drawing/2014/main" id="{D1755F39-A118-4F98-AF32-3026B9F89D35}"/>
              </a:ext>
            </a:extLst>
          </p:cNvPr>
          <p:cNvSpPr txBox="1"/>
          <p:nvPr/>
        </p:nvSpPr>
        <p:spPr>
          <a:xfrm>
            <a:off x="4904388" y="1381231"/>
            <a:ext cx="1027051" cy="461665"/>
          </a:xfrm>
          <a:prstGeom prst="rect">
            <a:avLst/>
          </a:prstGeom>
          <a:noFill/>
        </p:spPr>
        <p:txBody>
          <a:bodyPr wrap="square" rtlCol="0">
            <a:spAutoFit/>
          </a:bodyPr>
          <a:lstStyle/>
          <a:p>
            <a:pPr algn="ctr"/>
            <a:r>
              <a:rPr lang="en-US" altLang="zh-TW" sz="2400" dirty="0"/>
              <a:t>END</a:t>
            </a:r>
            <a:endParaRPr lang="zh-TW" altLang="en-US" sz="2400" baseline="-25000" dirty="0"/>
          </a:p>
        </p:txBody>
      </p:sp>
      <p:cxnSp>
        <p:nvCxnSpPr>
          <p:cNvPr id="53" name="直線單箭頭接點 52">
            <a:extLst>
              <a:ext uri="{FF2B5EF4-FFF2-40B4-BE49-F238E27FC236}">
                <a16:creationId xmlns:a16="http://schemas.microsoft.com/office/drawing/2014/main" id="{00B483A6-E06F-4140-A5E8-3DF577C89BC0}"/>
              </a:ext>
            </a:extLst>
          </p:cNvPr>
          <p:cNvCxnSpPr>
            <a:cxnSpLocks/>
          </p:cNvCxnSpPr>
          <p:nvPr/>
        </p:nvCxnSpPr>
        <p:spPr>
          <a:xfrm flipV="1">
            <a:off x="2744910" y="1820910"/>
            <a:ext cx="0" cy="3335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a:extLst>
              <a:ext uri="{FF2B5EF4-FFF2-40B4-BE49-F238E27FC236}">
                <a16:creationId xmlns:a16="http://schemas.microsoft.com/office/drawing/2014/main" id="{705FE4D8-B38D-439A-95E5-86B846CB0AB1}"/>
              </a:ext>
            </a:extLst>
          </p:cNvPr>
          <p:cNvCxnSpPr>
            <a:cxnSpLocks/>
          </p:cNvCxnSpPr>
          <p:nvPr/>
        </p:nvCxnSpPr>
        <p:spPr>
          <a:xfrm flipV="1">
            <a:off x="3632216" y="1833610"/>
            <a:ext cx="0" cy="3335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a:extLst>
              <a:ext uri="{FF2B5EF4-FFF2-40B4-BE49-F238E27FC236}">
                <a16:creationId xmlns:a16="http://schemas.microsoft.com/office/drawing/2014/main" id="{E9B17A2F-8D86-4463-997C-0C901020A10E}"/>
              </a:ext>
            </a:extLst>
          </p:cNvPr>
          <p:cNvCxnSpPr>
            <a:cxnSpLocks/>
          </p:cNvCxnSpPr>
          <p:nvPr/>
        </p:nvCxnSpPr>
        <p:spPr>
          <a:xfrm flipV="1">
            <a:off x="4514870" y="1833610"/>
            <a:ext cx="0" cy="3335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a:extLst>
              <a:ext uri="{FF2B5EF4-FFF2-40B4-BE49-F238E27FC236}">
                <a16:creationId xmlns:a16="http://schemas.microsoft.com/office/drawing/2014/main" id="{D507BF5E-C220-4E5C-9486-AE603550BE95}"/>
              </a:ext>
            </a:extLst>
          </p:cNvPr>
          <p:cNvCxnSpPr>
            <a:cxnSpLocks/>
          </p:cNvCxnSpPr>
          <p:nvPr/>
        </p:nvCxnSpPr>
        <p:spPr>
          <a:xfrm flipV="1">
            <a:off x="5383440" y="1833088"/>
            <a:ext cx="0" cy="3335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文字方塊 56">
            <a:extLst>
              <a:ext uri="{FF2B5EF4-FFF2-40B4-BE49-F238E27FC236}">
                <a16:creationId xmlns:a16="http://schemas.microsoft.com/office/drawing/2014/main" id="{56A33524-893A-4B14-82D6-52189A72DE60}"/>
              </a:ext>
            </a:extLst>
          </p:cNvPr>
          <p:cNvSpPr txBox="1"/>
          <p:nvPr/>
        </p:nvSpPr>
        <p:spPr>
          <a:xfrm>
            <a:off x="2487628" y="1332179"/>
            <a:ext cx="642938" cy="461665"/>
          </a:xfrm>
          <a:prstGeom prst="rect">
            <a:avLst/>
          </a:prstGeom>
          <a:noFill/>
        </p:spPr>
        <p:txBody>
          <a:bodyPr wrap="square" rtlCol="0">
            <a:spAutoFit/>
          </a:bodyPr>
          <a:lstStyle/>
          <a:p>
            <a:pPr algn="ctr"/>
            <a:r>
              <a:rPr lang="en-US" altLang="zh-TW" sz="2400" dirty="0"/>
              <a:t>w</a:t>
            </a:r>
            <a:r>
              <a:rPr lang="en-US" altLang="zh-TW" sz="2400" baseline="-25000" dirty="0"/>
              <a:t>1</a:t>
            </a:r>
            <a:endParaRPr lang="zh-TW" altLang="en-US" sz="2400" baseline="-25000" dirty="0"/>
          </a:p>
        </p:txBody>
      </p:sp>
      <p:sp>
        <p:nvSpPr>
          <p:cNvPr id="58" name="文字方塊 57">
            <a:extLst>
              <a:ext uri="{FF2B5EF4-FFF2-40B4-BE49-F238E27FC236}">
                <a16:creationId xmlns:a16="http://schemas.microsoft.com/office/drawing/2014/main" id="{96091A8C-D637-4554-9E78-8EB0B014CA11}"/>
              </a:ext>
            </a:extLst>
          </p:cNvPr>
          <p:cNvSpPr txBox="1"/>
          <p:nvPr/>
        </p:nvSpPr>
        <p:spPr>
          <a:xfrm>
            <a:off x="3325324" y="1345005"/>
            <a:ext cx="642938" cy="461665"/>
          </a:xfrm>
          <a:prstGeom prst="rect">
            <a:avLst/>
          </a:prstGeom>
          <a:noFill/>
        </p:spPr>
        <p:txBody>
          <a:bodyPr wrap="square" rtlCol="0">
            <a:spAutoFit/>
          </a:bodyPr>
          <a:lstStyle/>
          <a:p>
            <a:pPr algn="ctr"/>
            <a:r>
              <a:rPr lang="en-US" altLang="zh-TW" sz="2400" dirty="0"/>
              <a:t>w</a:t>
            </a:r>
            <a:r>
              <a:rPr lang="en-US" altLang="zh-TW" sz="2400" baseline="-25000" dirty="0"/>
              <a:t>2</a:t>
            </a:r>
            <a:endParaRPr lang="zh-TW" altLang="en-US" sz="2400" baseline="-25000" dirty="0"/>
          </a:p>
        </p:txBody>
      </p:sp>
      <p:sp>
        <p:nvSpPr>
          <p:cNvPr id="59" name="文字方塊 58">
            <a:extLst>
              <a:ext uri="{FF2B5EF4-FFF2-40B4-BE49-F238E27FC236}">
                <a16:creationId xmlns:a16="http://schemas.microsoft.com/office/drawing/2014/main" id="{D913D947-41BA-4FE9-B853-03E3229FA311}"/>
              </a:ext>
            </a:extLst>
          </p:cNvPr>
          <p:cNvSpPr txBox="1"/>
          <p:nvPr/>
        </p:nvSpPr>
        <p:spPr>
          <a:xfrm>
            <a:off x="4239825" y="1339483"/>
            <a:ext cx="642938" cy="461665"/>
          </a:xfrm>
          <a:prstGeom prst="rect">
            <a:avLst/>
          </a:prstGeom>
          <a:noFill/>
        </p:spPr>
        <p:txBody>
          <a:bodyPr wrap="square" rtlCol="0">
            <a:spAutoFit/>
          </a:bodyPr>
          <a:lstStyle/>
          <a:p>
            <a:pPr algn="ctr"/>
            <a:r>
              <a:rPr lang="en-US" altLang="zh-TW" sz="2400" dirty="0"/>
              <a:t>w</a:t>
            </a:r>
            <a:r>
              <a:rPr lang="en-US" altLang="zh-TW" sz="2400" baseline="-25000" dirty="0"/>
              <a:t>3</a:t>
            </a:r>
            <a:endParaRPr lang="zh-TW" altLang="en-US" sz="2400" baseline="-25000" dirty="0"/>
          </a:p>
        </p:txBody>
      </p:sp>
      <p:cxnSp>
        <p:nvCxnSpPr>
          <p:cNvPr id="60" name="直線單箭頭接點 59">
            <a:extLst>
              <a:ext uri="{FF2B5EF4-FFF2-40B4-BE49-F238E27FC236}">
                <a16:creationId xmlns:a16="http://schemas.microsoft.com/office/drawing/2014/main" id="{4F3FD417-A7B4-4B3E-B308-0936C8D8583D}"/>
              </a:ext>
            </a:extLst>
          </p:cNvPr>
          <p:cNvCxnSpPr>
            <a:cxnSpLocks/>
          </p:cNvCxnSpPr>
          <p:nvPr/>
        </p:nvCxnSpPr>
        <p:spPr>
          <a:xfrm flipV="1">
            <a:off x="6936535" y="3342105"/>
            <a:ext cx="0" cy="3335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a:extLst>
              <a:ext uri="{FF2B5EF4-FFF2-40B4-BE49-F238E27FC236}">
                <a16:creationId xmlns:a16="http://schemas.microsoft.com/office/drawing/2014/main" id="{96603970-0310-4C9A-A7AB-02E8CF64E21D}"/>
              </a:ext>
            </a:extLst>
          </p:cNvPr>
          <p:cNvCxnSpPr>
            <a:cxnSpLocks/>
          </p:cNvCxnSpPr>
          <p:nvPr/>
        </p:nvCxnSpPr>
        <p:spPr>
          <a:xfrm flipV="1">
            <a:off x="7823841" y="3354805"/>
            <a:ext cx="0" cy="3335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a:extLst>
              <a:ext uri="{FF2B5EF4-FFF2-40B4-BE49-F238E27FC236}">
                <a16:creationId xmlns:a16="http://schemas.microsoft.com/office/drawing/2014/main" id="{50C260F9-F7A8-4AE0-A352-96EA19241575}"/>
              </a:ext>
            </a:extLst>
          </p:cNvPr>
          <p:cNvCxnSpPr>
            <a:cxnSpLocks/>
          </p:cNvCxnSpPr>
          <p:nvPr/>
        </p:nvCxnSpPr>
        <p:spPr>
          <a:xfrm flipV="1">
            <a:off x="8706495" y="3354805"/>
            <a:ext cx="0" cy="3335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a:extLst>
              <a:ext uri="{FF2B5EF4-FFF2-40B4-BE49-F238E27FC236}">
                <a16:creationId xmlns:a16="http://schemas.microsoft.com/office/drawing/2014/main" id="{DFD609C3-CB93-468C-BE6A-3297ECEA7E3E}"/>
              </a:ext>
            </a:extLst>
          </p:cNvPr>
          <p:cNvCxnSpPr>
            <a:cxnSpLocks/>
          </p:cNvCxnSpPr>
          <p:nvPr/>
        </p:nvCxnSpPr>
        <p:spPr>
          <a:xfrm flipV="1">
            <a:off x="9575065" y="3354283"/>
            <a:ext cx="0" cy="3335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矩形: 圓角 63">
            <a:extLst>
              <a:ext uri="{FF2B5EF4-FFF2-40B4-BE49-F238E27FC236}">
                <a16:creationId xmlns:a16="http://schemas.microsoft.com/office/drawing/2014/main" id="{4511B9E0-7753-434F-9720-F19C750C3052}"/>
              </a:ext>
            </a:extLst>
          </p:cNvPr>
          <p:cNvSpPr/>
          <p:nvPr/>
        </p:nvSpPr>
        <p:spPr>
          <a:xfrm>
            <a:off x="6410855" y="2166670"/>
            <a:ext cx="3616441" cy="1175434"/>
          </a:xfrm>
          <a:prstGeom prst="roundRect">
            <a:avLst/>
          </a:prstGeom>
          <a:blipFill>
            <a:blip r:embed="rId4"/>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800" dirty="0"/>
              <a:t>NAT</a:t>
            </a:r>
            <a:r>
              <a:rPr lang="zh-TW" altLang="en-US" sz="2800" dirty="0"/>
              <a:t> </a:t>
            </a:r>
            <a:r>
              <a:rPr lang="en-US" altLang="zh-TW" sz="2800" dirty="0"/>
              <a:t>Decoder</a:t>
            </a:r>
            <a:endParaRPr lang="zh-TW" altLang="en-US" sz="2800" dirty="0"/>
          </a:p>
        </p:txBody>
      </p:sp>
      <p:sp>
        <p:nvSpPr>
          <p:cNvPr id="67" name="文字方塊 66">
            <a:extLst>
              <a:ext uri="{FF2B5EF4-FFF2-40B4-BE49-F238E27FC236}">
                <a16:creationId xmlns:a16="http://schemas.microsoft.com/office/drawing/2014/main" id="{DD595E6F-2706-4124-80B8-57F310132D50}"/>
              </a:ext>
            </a:extLst>
          </p:cNvPr>
          <p:cNvSpPr txBox="1"/>
          <p:nvPr/>
        </p:nvSpPr>
        <p:spPr>
          <a:xfrm>
            <a:off x="6412413" y="3645104"/>
            <a:ext cx="1027051" cy="461665"/>
          </a:xfrm>
          <a:prstGeom prst="rect">
            <a:avLst/>
          </a:prstGeom>
          <a:noFill/>
        </p:spPr>
        <p:txBody>
          <a:bodyPr wrap="square" rtlCol="0">
            <a:spAutoFit/>
          </a:bodyPr>
          <a:lstStyle/>
          <a:p>
            <a:pPr algn="ctr"/>
            <a:r>
              <a:rPr lang="en-US" altLang="zh-TW" sz="2400" dirty="0"/>
              <a:t>START</a:t>
            </a:r>
            <a:endParaRPr lang="zh-TW" altLang="en-US" sz="2400" baseline="-25000" dirty="0"/>
          </a:p>
        </p:txBody>
      </p:sp>
      <p:sp>
        <p:nvSpPr>
          <p:cNvPr id="69" name="文字方塊 68">
            <a:extLst>
              <a:ext uri="{FF2B5EF4-FFF2-40B4-BE49-F238E27FC236}">
                <a16:creationId xmlns:a16="http://schemas.microsoft.com/office/drawing/2014/main" id="{CC69FABA-5288-4C93-A09D-6710BC9A281B}"/>
              </a:ext>
            </a:extLst>
          </p:cNvPr>
          <p:cNvSpPr txBox="1"/>
          <p:nvPr/>
        </p:nvSpPr>
        <p:spPr>
          <a:xfrm>
            <a:off x="9096013" y="1381231"/>
            <a:ext cx="1027051" cy="461665"/>
          </a:xfrm>
          <a:prstGeom prst="rect">
            <a:avLst/>
          </a:prstGeom>
          <a:noFill/>
        </p:spPr>
        <p:txBody>
          <a:bodyPr wrap="square" rtlCol="0">
            <a:spAutoFit/>
          </a:bodyPr>
          <a:lstStyle/>
          <a:p>
            <a:pPr algn="ctr"/>
            <a:r>
              <a:rPr lang="en-US" altLang="zh-TW" sz="2400" dirty="0"/>
              <a:t>w</a:t>
            </a:r>
            <a:r>
              <a:rPr lang="en-US" altLang="zh-TW" sz="2400" baseline="-25000" dirty="0"/>
              <a:t>4</a:t>
            </a:r>
            <a:endParaRPr lang="zh-TW" altLang="en-US" sz="2400" baseline="-25000" dirty="0"/>
          </a:p>
        </p:txBody>
      </p:sp>
      <p:cxnSp>
        <p:nvCxnSpPr>
          <p:cNvPr id="70" name="直線單箭頭接點 69">
            <a:extLst>
              <a:ext uri="{FF2B5EF4-FFF2-40B4-BE49-F238E27FC236}">
                <a16:creationId xmlns:a16="http://schemas.microsoft.com/office/drawing/2014/main" id="{C6D7130C-0648-471A-9869-428B10CC29F6}"/>
              </a:ext>
            </a:extLst>
          </p:cNvPr>
          <p:cNvCxnSpPr>
            <a:cxnSpLocks/>
          </p:cNvCxnSpPr>
          <p:nvPr/>
        </p:nvCxnSpPr>
        <p:spPr>
          <a:xfrm flipV="1">
            <a:off x="6936535" y="1820910"/>
            <a:ext cx="0" cy="3335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91CBD134-C081-4875-A6BE-1281DE91F9BA}"/>
              </a:ext>
            </a:extLst>
          </p:cNvPr>
          <p:cNvCxnSpPr>
            <a:cxnSpLocks/>
          </p:cNvCxnSpPr>
          <p:nvPr/>
        </p:nvCxnSpPr>
        <p:spPr>
          <a:xfrm flipV="1">
            <a:off x="7823841" y="1833610"/>
            <a:ext cx="0" cy="3335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a:extLst>
              <a:ext uri="{FF2B5EF4-FFF2-40B4-BE49-F238E27FC236}">
                <a16:creationId xmlns:a16="http://schemas.microsoft.com/office/drawing/2014/main" id="{D93A6A0E-E845-4208-B836-0303E25FE4C4}"/>
              </a:ext>
            </a:extLst>
          </p:cNvPr>
          <p:cNvCxnSpPr>
            <a:cxnSpLocks/>
          </p:cNvCxnSpPr>
          <p:nvPr/>
        </p:nvCxnSpPr>
        <p:spPr>
          <a:xfrm flipV="1">
            <a:off x="8706495" y="1833610"/>
            <a:ext cx="0" cy="3335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a:extLst>
              <a:ext uri="{FF2B5EF4-FFF2-40B4-BE49-F238E27FC236}">
                <a16:creationId xmlns:a16="http://schemas.microsoft.com/office/drawing/2014/main" id="{D2E9D66E-E78E-48E5-9E85-0CE3CF9E5351}"/>
              </a:ext>
            </a:extLst>
          </p:cNvPr>
          <p:cNvCxnSpPr>
            <a:cxnSpLocks/>
          </p:cNvCxnSpPr>
          <p:nvPr/>
        </p:nvCxnSpPr>
        <p:spPr>
          <a:xfrm flipV="1">
            <a:off x="9575065" y="1833088"/>
            <a:ext cx="0" cy="3335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文字方塊 73">
            <a:extLst>
              <a:ext uri="{FF2B5EF4-FFF2-40B4-BE49-F238E27FC236}">
                <a16:creationId xmlns:a16="http://schemas.microsoft.com/office/drawing/2014/main" id="{CC593302-9FB7-44A1-84FD-EF4FD820DED7}"/>
              </a:ext>
            </a:extLst>
          </p:cNvPr>
          <p:cNvSpPr txBox="1"/>
          <p:nvPr/>
        </p:nvSpPr>
        <p:spPr>
          <a:xfrm>
            <a:off x="6679253" y="1332179"/>
            <a:ext cx="642938" cy="461665"/>
          </a:xfrm>
          <a:prstGeom prst="rect">
            <a:avLst/>
          </a:prstGeom>
          <a:noFill/>
        </p:spPr>
        <p:txBody>
          <a:bodyPr wrap="square" rtlCol="0">
            <a:spAutoFit/>
          </a:bodyPr>
          <a:lstStyle/>
          <a:p>
            <a:pPr algn="ctr"/>
            <a:r>
              <a:rPr lang="en-US" altLang="zh-TW" sz="2400" dirty="0"/>
              <a:t>w</a:t>
            </a:r>
            <a:r>
              <a:rPr lang="en-US" altLang="zh-TW" sz="2400" baseline="-25000" dirty="0"/>
              <a:t>1</a:t>
            </a:r>
            <a:endParaRPr lang="zh-TW" altLang="en-US" sz="2400" baseline="-25000" dirty="0"/>
          </a:p>
        </p:txBody>
      </p:sp>
      <p:sp>
        <p:nvSpPr>
          <p:cNvPr id="75" name="文字方塊 74">
            <a:extLst>
              <a:ext uri="{FF2B5EF4-FFF2-40B4-BE49-F238E27FC236}">
                <a16:creationId xmlns:a16="http://schemas.microsoft.com/office/drawing/2014/main" id="{8A3298CC-2713-431C-9618-1B558F1FAF5A}"/>
              </a:ext>
            </a:extLst>
          </p:cNvPr>
          <p:cNvSpPr txBox="1"/>
          <p:nvPr/>
        </p:nvSpPr>
        <p:spPr>
          <a:xfrm>
            <a:off x="7516949" y="1345005"/>
            <a:ext cx="642938" cy="461665"/>
          </a:xfrm>
          <a:prstGeom prst="rect">
            <a:avLst/>
          </a:prstGeom>
          <a:noFill/>
        </p:spPr>
        <p:txBody>
          <a:bodyPr wrap="square" rtlCol="0">
            <a:spAutoFit/>
          </a:bodyPr>
          <a:lstStyle/>
          <a:p>
            <a:pPr algn="ctr"/>
            <a:r>
              <a:rPr lang="en-US" altLang="zh-TW" sz="2400" dirty="0"/>
              <a:t>w</a:t>
            </a:r>
            <a:r>
              <a:rPr lang="en-US" altLang="zh-TW" sz="2400" baseline="-25000" dirty="0"/>
              <a:t>2</a:t>
            </a:r>
            <a:endParaRPr lang="zh-TW" altLang="en-US" sz="2400" baseline="-25000" dirty="0"/>
          </a:p>
        </p:txBody>
      </p:sp>
      <p:sp>
        <p:nvSpPr>
          <p:cNvPr id="76" name="文字方塊 75">
            <a:extLst>
              <a:ext uri="{FF2B5EF4-FFF2-40B4-BE49-F238E27FC236}">
                <a16:creationId xmlns:a16="http://schemas.microsoft.com/office/drawing/2014/main" id="{383D96BB-1138-457F-9513-5B592C47A677}"/>
              </a:ext>
            </a:extLst>
          </p:cNvPr>
          <p:cNvSpPr txBox="1"/>
          <p:nvPr/>
        </p:nvSpPr>
        <p:spPr>
          <a:xfrm>
            <a:off x="8431450" y="1339483"/>
            <a:ext cx="642938" cy="461665"/>
          </a:xfrm>
          <a:prstGeom prst="rect">
            <a:avLst/>
          </a:prstGeom>
          <a:noFill/>
        </p:spPr>
        <p:txBody>
          <a:bodyPr wrap="square" rtlCol="0">
            <a:spAutoFit/>
          </a:bodyPr>
          <a:lstStyle/>
          <a:p>
            <a:pPr algn="ctr"/>
            <a:r>
              <a:rPr lang="en-US" altLang="zh-TW" sz="2400" dirty="0"/>
              <a:t>w</a:t>
            </a:r>
            <a:r>
              <a:rPr lang="en-US" altLang="zh-TW" sz="2400" baseline="-25000" dirty="0"/>
              <a:t>3</a:t>
            </a:r>
            <a:endParaRPr lang="zh-TW" altLang="en-US" sz="2400" baseline="-25000" dirty="0"/>
          </a:p>
        </p:txBody>
      </p:sp>
      <p:sp>
        <p:nvSpPr>
          <p:cNvPr id="77" name="文字方塊 76">
            <a:extLst>
              <a:ext uri="{FF2B5EF4-FFF2-40B4-BE49-F238E27FC236}">
                <a16:creationId xmlns:a16="http://schemas.microsoft.com/office/drawing/2014/main" id="{E06BA9AE-72B2-4639-B5C5-D21DE60DB580}"/>
              </a:ext>
            </a:extLst>
          </p:cNvPr>
          <p:cNvSpPr txBox="1"/>
          <p:nvPr/>
        </p:nvSpPr>
        <p:spPr>
          <a:xfrm>
            <a:off x="7307991" y="3645103"/>
            <a:ext cx="1027051" cy="461665"/>
          </a:xfrm>
          <a:prstGeom prst="rect">
            <a:avLst/>
          </a:prstGeom>
          <a:noFill/>
        </p:spPr>
        <p:txBody>
          <a:bodyPr wrap="square" rtlCol="0">
            <a:spAutoFit/>
          </a:bodyPr>
          <a:lstStyle/>
          <a:p>
            <a:pPr algn="ctr"/>
            <a:r>
              <a:rPr lang="en-US" altLang="zh-TW" sz="2400" dirty="0"/>
              <a:t>START</a:t>
            </a:r>
            <a:endParaRPr lang="zh-TW" altLang="en-US" sz="2400" baseline="-25000" dirty="0"/>
          </a:p>
        </p:txBody>
      </p:sp>
      <p:sp>
        <p:nvSpPr>
          <p:cNvPr id="78" name="文字方塊 77">
            <a:extLst>
              <a:ext uri="{FF2B5EF4-FFF2-40B4-BE49-F238E27FC236}">
                <a16:creationId xmlns:a16="http://schemas.microsoft.com/office/drawing/2014/main" id="{E67972DD-FE42-4204-AC26-8C925C7A3BE5}"/>
              </a:ext>
            </a:extLst>
          </p:cNvPr>
          <p:cNvSpPr txBox="1"/>
          <p:nvPr/>
        </p:nvSpPr>
        <p:spPr>
          <a:xfrm>
            <a:off x="8190183" y="3645102"/>
            <a:ext cx="1027051" cy="461665"/>
          </a:xfrm>
          <a:prstGeom prst="rect">
            <a:avLst/>
          </a:prstGeom>
          <a:noFill/>
        </p:spPr>
        <p:txBody>
          <a:bodyPr wrap="square" rtlCol="0">
            <a:spAutoFit/>
          </a:bodyPr>
          <a:lstStyle/>
          <a:p>
            <a:pPr algn="ctr"/>
            <a:r>
              <a:rPr lang="en-US" altLang="zh-TW" sz="2400" dirty="0"/>
              <a:t>START</a:t>
            </a:r>
            <a:endParaRPr lang="zh-TW" altLang="en-US" sz="2400" baseline="-25000" dirty="0"/>
          </a:p>
        </p:txBody>
      </p:sp>
      <p:sp>
        <p:nvSpPr>
          <p:cNvPr id="79" name="文字方塊 78">
            <a:extLst>
              <a:ext uri="{FF2B5EF4-FFF2-40B4-BE49-F238E27FC236}">
                <a16:creationId xmlns:a16="http://schemas.microsoft.com/office/drawing/2014/main" id="{23D47A46-27F5-490A-AF7F-56FA0D748D12}"/>
              </a:ext>
            </a:extLst>
          </p:cNvPr>
          <p:cNvSpPr txBox="1"/>
          <p:nvPr/>
        </p:nvSpPr>
        <p:spPr>
          <a:xfrm>
            <a:off x="9120429" y="3645102"/>
            <a:ext cx="1027051" cy="461665"/>
          </a:xfrm>
          <a:prstGeom prst="rect">
            <a:avLst/>
          </a:prstGeom>
          <a:noFill/>
        </p:spPr>
        <p:txBody>
          <a:bodyPr wrap="square" rtlCol="0">
            <a:spAutoFit/>
          </a:bodyPr>
          <a:lstStyle/>
          <a:p>
            <a:pPr algn="ctr"/>
            <a:r>
              <a:rPr lang="en-US" altLang="zh-TW" sz="2400" dirty="0"/>
              <a:t>START</a:t>
            </a:r>
            <a:endParaRPr lang="zh-TW" altLang="en-US" sz="2400" baseline="-25000" dirty="0"/>
          </a:p>
        </p:txBody>
      </p:sp>
      <p:sp>
        <p:nvSpPr>
          <p:cNvPr id="80" name="文字方塊 79">
            <a:extLst>
              <a:ext uri="{FF2B5EF4-FFF2-40B4-BE49-F238E27FC236}">
                <a16:creationId xmlns:a16="http://schemas.microsoft.com/office/drawing/2014/main" id="{E1193BD6-4361-42CA-AE67-8B13A375B4F6}"/>
              </a:ext>
            </a:extLst>
          </p:cNvPr>
          <p:cNvSpPr txBox="1"/>
          <p:nvPr/>
        </p:nvSpPr>
        <p:spPr>
          <a:xfrm>
            <a:off x="2152650" y="4319044"/>
            <a:ext cx="6968168"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TW" sz="2400" dirty="0"/>
              <a:t>How to decide the output length for NAT</a:t>
            </a:r>
            <a:r>
              <a:rPr lang="zh-TW" altLang="en-US" sz="2400" dirty="0"/>
              <a:t> </a:t>
            </a:r>
            <a:r>
              <a:rPr lang="en-US" altLang="zh-TW" sz="2400" dirty="0"/>
              <a:t>decoder?</a:t>
            </a:r>
          </a:p>
        </p:txBody>
      </p:sp>
      <p:sp>
        <p:nvSpPr>
          <p:cNvPr id="39" name="文字方塊 38">
            <a:extLst>
              <a:ext uri="{FF2B5EF4-FFF2-40B4-BE49-F238E27FC236}">
                <a16:creationId xmlns:a16="http://schemas.microsoft.com/office/drawing/2014/main" id="{CDE0E127-0D74-4F38-AED6-1C6463081088}"/>
              </a:ext>
            </a:extLst>
          </p:cNvPr>
          <p:cNvSpPr txBox="1"/>
          <p:nvPr/>
        </p:nvSpPr>
        <p:spPr>
          <a:xfrm>
            <a:off x="2694076" y="4751393"/>
            <a:ext cx="7548582" cy="461665"/>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Another predictor for output length  </a:t>
            </a:r>
          </a:p>
        </p:txBody>
      </p:sp>
      <p:sp>
        <p:nvSpPr>
          <p:cNvPr id="40" name="文字方塊 39">
            <a:extLst>
              <a:ext uri="{FF2B5EF4-FFF2-40B4-BE49-F238E27FC236}">
                <a16:creationId xmlns:a16="http://schemas.microsoft.com/office/drawing/2014/main" id="{EB68BB80-E72F-4F48-9526-60F0508E2F94}"/>
              </a:ext>
            </a:extLst>
          </p:cNvPr>
          <p:cNvSpPr txBox="1"/>
          <p:nvPr/>
        </p:nvSpPr>
        <p:spPr>
          <a:xfrm>
            <a:off x="2694076" y="5183742"/>
            <a:ext cx="7548582" cy="461665"/>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Output a very long sequence, ignore tokens after END</a:t>
            </a:r>
          </a:p>
        </p:txBody>
      </p:sp>
      <p:sp>
        <p:nvSpPr>
          <p:cNvPr id="3" name="矩形: 圓角 2">
            <a:extLst>
              <a:ext uri="{FF2B5EF4-FFF2-40B4-BE49-F238E27FC236}">
                <a16:creationId xmlns:a16="http://schemas.microsoft.com/office/drawing/2014/main" id="{8AEA56E9-6CB2-4D2A-A725-B923B53C2933}"/>
              </a:ext>
            </a:extLst>
          </p:cNvPr>
          <p:cNvSpPr/>
          <p:nvPr/>
        </p:nvSpPr>
        <p:spPr>
          <a:xfrm>
            <a:off x="8282226" y="1316227"/>
            <a:ext cx="842962" cy="45594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END</a:t>
            </a:r>
            <a:endParaRPr lang="zh-TW" altLang="en-US" sz="2400" dirty="0"/>
          </a:p>
        </p:txBody>
      </p:sp>
      <p:sp>
        <p:nvSpPr>
          <p:cNvPr id="43" name="文字方塊 42">
            <a:extLst>
              <a:ext uri="{FF2B5EF4-FFF2-40B4-BE49-F238E27FC236}">
                <a16:creationId xmlns:a16="http://schemas.microsoft.com/office/drawing/2014/main" id="{CA4319D1-7539-4249-A6DC-B26EFE29DC0B}"/>
              </a:ext>
            </a:extLst>
          </p:cNvPr>
          <p:cNvSpPr txBox="1"/>
          <p:nvPr/>
        </p:nvSpPr>
        <p:spPr>
          <a:xfrm>
            <a:off x="2154466" y="5655083"/>
            <a:ext cx="8395635" cy="461665"/>
          </a:xfrm>
          <a:prstGeom prst="rect">
            <a:avLst/>
          </a:prstGeom>
          <a:noFill/>
        </p:spPr>
        <p:txBody>
          <a:bodyPr wrap="square">
            <a:spAutoFit/>
          </a:bodyPr>
          <a:lstStyle/>
          <a:p>
            <a:pPr marL="285750" indent="-285750">
              <a:buFont typeface="Wingdings" panose="05000000000000000000" pitchFamily="2" charset="2"/>
              <a:buChar char="Ø"/>
            </a:pPr>
            <a:r>
              <a:rPr lang="en-US" altLang="zh-TW" sz="2400" dirty="0"/>
              <a:t>Advantage: parallel, more stable generation (e.g., TTS)</a:t>
            </a:r>
            <a:endParaRPr lang="zh-TW" altLang="en-US" sz="2400" dirty="0"/>
          </a:p>
        </p:txBody>
      </p:sp>
      <p:sp>
        <p:nvSpPr>
          <p:cNvPr id="42" name="文字方塊 41">
            <a:extLst>
              <a:ext uri="{FF2B5EF4-FFF2-40B4-BE49-F238E27FC236}">
                <a16:creationId xmlns:a16="http://schemas.microsoft.com/office/drawing/2014/main" id="{90FA8D2C-9E3D-472D-A531-E0EB655908FA}"/>
              </a:ext>
            </a:extLst>
          </p:cNvPr>
          <p:cNvSpPr txBox="1"/>
          <p:nvPr/>
        </p:nvSpPr>
        <p:spPr>
          <a:xfrm>
            <a:off x="2146900" y="6120304"/>
            <a:ext cx="8395635" cy="461665"/>
          </a:xfrm>
          <a:prstGeom prst="rect">
            <a:avLst/>
          </a:prstGeom>
          <a:noFill/>
        </p:spPr>
        <p:txBody>
          <a:bodyPr wrap="square">
            <a:spAutoFit/>
          </a:bodyPr>
          <a:lstStyle/>
          <a:p>
            <a:pPr marL="285750" indent="-285750">
              <a:buFont typeface="Wingdings" panose="05000000000000000000" pitchFamily="2" charset="2"/>
              <a:buChar char="Ø"/>
            </a:pPr>
            <a:r>
              <a:rPr lang="zh-TW" altLang="en-US" sz="2400" dirty="0"/>
              <a:t>NAT </a:t>
            </a:r>
            <a:r>
              <a:rPr lang="en-US" altLang="zh-TW" sz="2400" dirty="0"/>
              <a:t>is usually worse than AT</a:t>
            </a:r>
            <a:endParaRPr lang="zh-TW" altLang="en-US" sz="2400" dirty="0"/>
          </a:p>
        </p:txBody>
      </p:sp>
      <p:sp>
        <p:nvSpPr>
          <p:cNvPr id="44" name="文字方塊 43">
            <a:extLst>
              <a:ext uri="{FF2B5EF4-FFF2-40B4-BE49-F238E27FC236}">
                <a16:creationId xmlns:a16="http://schemas.microsoft.com/office/drawing/2014/main" id="{E18495A1-6425-45AD-B511-A44930B45ADE}"/>
              </a:ext>
            </a:extLst>
          </p:cNvPr>
          <p:cNvSpPr txBox="1"/>
          <p:nvPr/>
        </p:nvSpPr>
        <p:spPr>
          <a:xfrm>
            <a:off x="6181901" y="6116748"/>
            <a:ext cx="4572000" cy="461665"/>
          </a:xfrm>
          <a:prstGeom prst="rect">
            <a:avLst/>
          </a:prstGeom>
          <a:noFill/>
        </p:spPr>
        <p:txBody>
          <a:bodyPr wrap="square">
            <a:spAutoFit/>
          </a:bodyPr>
          <a:lstStyle/>
          <a:p>
            <a:r>
              <a:rPr lang="en-US" altLang="zh-TW" sz="2400" dirty="0"/>
              <a:t>(why? </a:t>
            </a:r>
            <a:r>
              <a:rPr lang="en-US" altLang="zh-TW" sz="2400" b="1" dirty="0"/>
              <a:t>Multi-modality</a:t>
            </a:r>
            <a:r>
              <a:rPr lang="en-US" altLang="zh-TW" sz="2400" dirty="0"/>
              <a:t>)</a:t>
            </a:r>
            <a:endParaRPr lang="zh-TW" altLang="en-US" sz="2400" dirty="0"/>
          </a:p>
        </p:txBody>
      </p:sp>
    </p:spTree>
    <p:extLst>
      <p:ext uri="{BB962C8B-B14F-4D97-AF65-F5344CB8AC3E}">
        <p14:creationId xmlns:p14="http://schemas.microsoft.com/office/powerpoint/2010/main" val="12996507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8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4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42"/>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p:bldP spid="48" grpId="0"/>
      <p:bldP spid="49" grpId="0"/>
      <p:bldP spid="50" grpId="0"/>
      <p:bldP spid="52" grpId="0"/>
      <p:bldP spid="57" grpId="0"/>
      <p:bldP spid="58" grpId="0"/>
      <p:bldP spid="59" grpId="0"/>
      <p:bldP spid="64" grpId="0" animBg="1"/>
      <p:bldP spid="67" grpId="0"/>
      <p:bldP spid="69" grpId="0"/>
      <p:bldP spid="74" grpId="0"/>
      <p:bldP spid="75" grpId="0"/>
      <p:bldP spid="76" grpId="0"/>
      <p:bldP spid="77" grpId="0"/>
      <p:bldP spid="78" grpId="0"/>
      <p:bldP spid="79" grpId="0"/>
      <p:bldP spid="80" grpId="0"/>
      <p:bldP spid="39" grpId="0"/>
      <p:bldP spid="40" grpId="0"/>
      <p:bldP spid="3" grpId="0" animBg="1"/>
      <p:bldP spid="43" grpId="0"/>
      <p:bldP spid="42" grpId="0"/>
      <p:bldP spid="4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B39CBC-D82E-4D56-8B7E-397C67059781}"/>
              </a:ext>
            </a:extLst>
          </p:cNvPr>
          <p:cNvSpPr>
            <a:spLocks noGrp="1"/>
          </p:cNvSpPr>
          <p:nvPr>
            <p:ph type="title"/>
          </p:nvPr>
        </p:nvSpPr>
        <p:spPr>
          <a:xfrm>
            <a:off x="746124" y="155022"/>
            <a:ext cx="9949089" cy="548367"/>
          </a:xfrm>
        </p:spPr>
        <p:txBody>
          <a:bodyPr>
            <a:noAutofit/>
          </a:bodyPr>
          <a:lstStyle/>
          <a:p>
            <a:pPr algn="l"/>
            <a:r>
              <a:rPr lang="en-US" altLang="zh-TW" b="1" dirty="0"/>
              <a:t>Encoder-Decoder </a:t>
            </a:r>
            <a:endParaRPr lang="zh-TW" altLang="en-US" b="1" dirty="0"/>
          </a:p>
        </p:txBody>
      </p:sp>
      <p:sp>
        <p:nvSpPr>
          <p:cNvPr id="6" name="内容占位符 5">
            <a:extLst>
              <a:ext uri="{FF2B5EF4-FFF2-40B4-BE49-F238E27FC236}">
                <a16:creationId xmlns:a16="http://schemas.microsoft.com/office/drawing/2014/main" id="{F33446C2-7E51-EF2D-9361-D5DEA2B7C83E}"/>
              </a:ext>
            </a:extLst>
          </p:cNvPr>
          <p:cNvSpPr>
            <a:spLocks noGrp="1"/>
          </p:cNvSpPr>
          <p:nvPr>
            <p:ph sz="quarter" idx="10"/>
          </p:nvPr>
        </p:nvSpPr>
        <p:spPr/>
        <p:txBody>
          <a:bodyPr/>
          <a:lstStyle/>
          <a:p>
            <a:endParaRPr lang="zh-CN" altLang="en-US"/>
          </a:p>
        </p:txBody>
      </p:sp>
      <p:sp>
        <p:nvSpPr>
          <p:cNvPr id="5" name="投影片編號版面配置區 4">
            <a:extLst>
              <a:ext uri="{FF2B5EF4-FFF2-40B4-BE49-F238E27FC236}">
                <a16:creationId xmlns:a16="http://schemas.microsoft.com/office/drawing/2014/main" id="{FD976A8F-3DB4-4CF4-B543-AB0D74582FA7}"/>
              </a:ext>
            </a:extLst>
          </p:cNvPr>
          <p:cNvSpPr>
            <a:spLocks noGrp="1"/>
          </p:cNvSpPr>
          <p:nvPr>
            <p:ph type="sldNum" sz="quarter" idx="4294967295"/>
          </p:nvPr>
        </p:nvSpPr>
        <p:spPr>
          <a:xfrm>
            <a:off x="1013460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FE7D4A-7B99-4F9B-9C7F-3AECE8C25A38}" type="slidenum">
              <a:rPr lang="zh-TW" altLang="en-US" smtClean="0"/>
              <a:pPr/>
              <a:t>53</a:t>
            </a:fld>
            <a:endParaRPr lang="zh-TW" altLang="en-US"/>
          </a:p>
        </p:txBody>
      </p:sp>
      <p:sp>
        <p:nvSpPr>
          <p:cNvPr id="17" name="矩形: 圓角 16">
            <a:extLst>
              <a:ext uri="{FF2B5EF4-FFF2-40B4-BE49-F238E27FC236}">
                <a16:creationId xmlns:a16="http://schemas.microsoft.com/office/drawing/2014/main" id="{A7050568-4D15-48E5-AD34-D14604726053}"/>
              </a:ext>
            </a:extLst>
          </p:cNvPr>
          <p:cNvSpPr/>
          <p:nvPr/>
        </p:nvSpPr>
        <p:spPr>
          <a:xfrm>
            <a:off x="4026151" y="4191679"/>
            <a:ext cx="2512644" cy="1291009"/>
          </a:xfrm>
          <a:prstGeom prst="roundRect">
            <a:avLst/>
          </a:prstGeom>
          <a:blipFill>
            <a:blip r:embed="rId2"/>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457200" eaLnBrk="1" fontAlgn="auto" hangingPunct="1">
              <a:spcBef>
                <a:spcPts val="0"/>
              </a:spcBef>
              <a:spcAft>
                <a:spcPts val="0"/>
              </a:spcAft>
              <a:defRPr/>
            </a:pPr>
            <a:r>
              <a:rPr lang="en-US" altLang="zh-TW" sz="2800" dirty="0">
                <a:solidFill>
                  <a:prstClr val="black"/>
                </a:solidFill>
                <a:latin typeface="Calibri" panose="020F0502020204030204"/>
                <a:ea typeface="新細明體" panose="02020500000000000000" pitchFamily="18" charset="-120"/>
              </a:rPr>
              <a:t>Encoder</a:t>
            </a:r>
            <a:endParaRPr lang="zh-TW" altLang="en-US" sz="2800" dirty="0">
              <a:solidFill>
                <a:prstClr val="black"/>
              </a:solidFill>
              <a:latin typeface="Calibri" panose="020F0502020204030204"/>
              <a:ea typeface="新細明體" panose="02020500000000000000" pitchFamily="18" charset="-120"/>
            </a:endParaRPr>
          </a:p>
        </p:txBody>
      </p:sp>
      <p:sp>
        <p:nvSpPr>
          <p:cNvPr id="23" name="矩形: 圓角 22">
            <a:extLst>
              <a:ext uri="{FF2B5EF4-FFF2-40B4-BE49-F238E27FC236}">
                <a16:creationId xmlns:a16="http://schemas.microsoft.com/office/drawing/2014/main" id="{BB1BA3A7-E114-4A3D-98AA-F3BD817F0943}"/>
              </a:ext>
            </a:extLst>
          </p:cNvPr>
          <p:cNvSpPr/>
          <p:nvPr/>
        </p:nvSpPr>
        <p:spPr>
          <a:xfrm>
            <a:off x="7611186" y="4191678"/>
            <a:ext cx="2512644" cy="1291009"/>
          </a:xfrm>
          <a:prstGeom prst="roundRect">
            <a:avLst/>
          </a:prstGeom>
          <a:blipFill>
            <a:blip r:embed="rId2">
              <a:duotone>
                <a:schemeClr val="accent2">
                  <a:shade val="45000"/>
                  <a:satMod val="135000"/>
                </a:schemeClr>
                <a:prstClr val="white"/>
              </a:duotone>
            </a:blip>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457200" eaLnBrk="1" fontAlgn="auto" hangingPunct="1">
              <a:spcBef>
                <a:spcPts val="0"/>
              </a:spcBef>
              <a:spcAft>
                <a:spcPts val="0"/>
              </a:spcAft>
              <a:defRPr/>
            </a:pPr>
            <a:r>
              <a:rPr lang="en-US" altLang="zh-TW" sz="2800" dirty="0">
                <a:solidFill>
                  <a:prstClr val="black"/>
                </a:solidFill>
                <a:latin typeface="Calibri" panose="020F0502020204030204"/>
                <a:ea typeface="新細明體" panose="02020500000000000000" pitchFamily="18" charset="-120"/>
              </a:rPr>
              <a:t>Decoder</a:t>
            </a:r>
            <a:endParaRPr lang="zh-TW" altLang="en-US" sz="2800" dirty="0">
              <a:solidFill>
                <a:prstClr val="black"/>
              </a:solidFill>
              <a:latin typeface="Calibri" panose="020F0502020204030204"/>
              <a:ea typeface="新細明體" panose="02020500000000000000" pitchFamily="18" charset="-120"/>
            </a:endParaRPr>
          </a:p>
        </p:txBody>
      </p:sp>
      <p:sp>
        <p:nvSpPr>
          <p:cNvPr id="24" name="文字方塊 23">
            <a:extLst>
              <a:ext uri="{FF2B5EF4-FFF2-40B4-BE49-F238E27FC236}">
                <a16:creationId xmlns:a16="http://schemas.microsoft.com/office/drawing/2014/main" id="{1D0F8F65-0F7D-4D85-B095-51D2E02C3DD4}"/>
              </a:ext>
            </a:extLst>
          </p:cNvPr>
          <p:cNvSpPr txBox="1"/>
          <p:nvPr/>
        </p:nvSpPr>
        <p:spPr>
          <a:xfrm>
            <a:off x="3880572" y="5871998"/>
            <a:ext cx="2803802" cy="461665"/>
          </a:xfrm>
          <a:prstGeom prst="rect">
            <a:avLst/>
          </a:prstGeom>
          <a:noFill/>
        </p:spPr>
        <p:txBody>
          <a:bodyPr wrap="square" rtlCol="0">
            <a:spAutoFit/>
          </a:bodyPr>
          <a:lstStyle/>
          <a:p>
            <a:pPr algn="ctr" defTabSz="457200" eaLnBrk="1" fontAlgn="auto" hangingPunct="1">
              <a:spcBef>
                <a:spcPts val="0"/>
              </a:spcBef>
              <a:spcAft>
                <a:spcPts val="0"/>
              </a:spcAft>
              <a:defRPr/>
            </a:pPr>
            <a:r>
              <a:rPr lang="en-US" altLang="zh-TW" sz="2400" dirty="0">
                <a:solidFill>
                  <a:prstClr val="black"/>
                </a:solidFill>
                <a:latin typeface="Calibri" panose="020F0502020204030204"/>
                <a:ea typeface="新細明體" panose="02020500000000000000" pitchFamily="18" charset="-120"/>
              </a:rPr>
              <a:t>Input sequence </a:t>
            </a:r>
            <a:endParaRPr lang="zh-TW" altLang="en-US" sz="2400" dirty="0">
              <a:solidFill>
                <a:prstClr val="black"/>
              </a:solidFill>
              <a:latin typeface="Calibri" panose="020F0502020204030204"/>
              <a:ea typeface="新細明體" panose="02020500000000000000" pitchFamily="18" charset="-120"/>
            </a:endParaRPr>
          </a:p>
        </p:txBody>
      </p:sp>
      <p:cxnSp>
        <p:nvCxnSpPr>
          <p:cNvPr id="25" name="直線單箭頭接點 24">
            <a:extLst>
              <a:ext uri="{FF2B5EF4-FFF2-40B4-BE49-F238E27FC236}">
                <a16:creationId xmlns:a16="http://schemas.microsoft.com/office/drawing/2014/main" id="{4415BB35-9E70-4F48-9458-70054F6FCE9E}"/>
              </a:ext>
            </a:extLst>
          </p:cNvPr>
          <p:cNvCxnSpPr/>
          <p:nvPr/>
        </p:nvCxnSpPr>
        <p:spPr>
          <a:xfrm>
            <a:off x="6682950" y="4847334"/>
            <a:ext cx="85060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85EA055D-A28A-4ADC-9285-100BB0C8EFED}"/>
              </a:ext>
            </a:extLst>
          </p:cNvPr>
          <p:cNvCxnSpPr>
            <a:cxnSpLocks/>
            <a:stCxn id="24" idx="0"/>
          </p:cNvCxnSpPr>
          <p:nvPr/>
        </p:nvCxnSpPr>
        <p:spPr>
          <a:xfrm flipV="1">
            <a:off x="5282473" y="5482687"/>
            <a:ext cx="0" cy="389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AE982C61-0889-4C08-9540-F2044F7822E1}"/>
              </a:ext>
            </a:extLst>
          </p:cNvPr>
          <p:cNvSpPr txBox="1"/>
          <p:nvPr/>
        </p:nvSpPr>
        <p:spPr>
          <a:xfrm>
            <a:off x="7465607" y="3307683"/>
            <a:ext cx="2803802" cy="461665"/>
          </a:xfrm>
          <a:prstGeom prst="rect">
            <a:avLst/>
          </a:prstGeom>
          <a:noFill/>
        </p:spPr>
        <p:txBody>
          <a:bodyPr wrap="square" rtlCol="0">
            <a:spAutoFit/>
          </a:bodyPr>
          <a:lstStyle/>
          <a:p>
            <a:pPr algn="ctr" defTabSz="457200" eaLnBrk="1" fontAlgn="auto" hangingPunct="1">
              <a:spcBef>
                <a:spcPts val="0"/>
              </a:spcBef>
              <a:spcAft>
                <a:spcPts val="0"/>
              </a:spcAft>
              <a:defRPr/>
            </a:pPr>
            <a:r>
              <a:rPr lang="en-US" altLang="zh-TW" sz="2400" dirty="0">
                <a:solidFill>
                  <a:prstClr val="black"/>
                </a:solidFill>
                <a:latin typeface="Calibri" panose="020F0502020204030204"/>
                <a:ea typeface="新細明體" panose="02020500000000000000" pitchFamily="18" charset="-120"/>
              </a:rPr>
              <a:t>output sequence </a:t>
            </a:r>
            <a:endParaRPr lang="zh-TW" altLang="en-US" sz="2400" dirty="0">
              <a:solidFill>
                <a:prstClr val="black"/>
              </a:solidFill>
              <a:latin typeface="Calibri" panose="020F0502020204030204"/>
              <a:ea typeface="新細明體" panose="02020500000000000000" pitchFamily="18" charset="-120"/>
            </a:endParaRPr>
          </a:p>
        </p:txBody>
      </p:sp>
      <p:cxnSp>
        <p:nvCxnSpPr>
          <p:cNvPr id="28" name="直線單箭頭接點 27">
            <a:extLst>
              <a:ext uri="{FF2B5EF4-FFF2-40B4-BE49-F238E27FC236}">
                <a16:creationId xmlns:a16="http://schemas.microsoft.com/office/drawing/2014/main" id="{D11C4422-0BC8-4620-99D4-6D521CEB4DC5}"/>
              </a:ext>
            </a:extLst>
          </p:cNvPr>
          <p:cNvCxnSpPr>
            <a:cxnSpLocks/>
          </p:cNvCxnSpPr>
          <p:nvPr/>
        </p:nvCxnSpPr>
        <p:spPr>
          <a:xfrm flipV="1">
            <a:off x="8867508" y="3802367"/>
            <a:ext cx="0" cy="389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矩形: 圓角 3">
            <a:extLst>
              <a:ext uri="{FF2B5EF4-FFF2-40B4-BE49-F238E27FC236}">
                <a16:creationId xmlns:a16="http://schemas.microsoft.com/office/drawing/2014/main" id="{59B49E90-0541-4695-90D4-67BF605248C0}"/>
              </a:ext>
            </a:extLst>
          </p:cNvPr>
          <p:cNvSpPr/>
          <p:nvPr/>
        </p:nvSpPr>
        <p:spPr>
          <a:xfrm>
            <a:off x="3865828" y="3246602"/>
            <a:ext cx="6433077" cy="315301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defRPr/>
            </a:pPr>
            <a:endParaRPr lang="zh-TW" altLang="en-US">
              <a:solidFill>
                <a:prstClr val="white"/>
              </a:solidFill>
              <a:latin typeface="Calibri" panose="020F0502020204030204"/>
              <a:ea typeface="新細明體" panose="02020500000000000000" pitchFamily="18" charset="-120"/>
            </a:endParaRPr>
          </a:p>
        </p:txBody>
      </p:sp>
    </p:spTree>
    <p:extLst>
      <p:ext uri="{BB962C8B-B14F-4D97-AF65-F5344CB8AC3E}">
        <p14:creationId xmlns:p14="http://schemas.microsoft.com/office/powerpoint/2010/main" val="22955581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593FEAC-06F0-4601-B06A-73A9A0337993}"/>
              </a:ext>
            </a:extLst>
          </p:cNvPr>
          <p:cNvPicPr>
            <a:picLocks noChangeAspect="1"/>
          </p:cNvPicPr>
          <p:nvPr/>
        </p:nvPicPr>
        <p:blipFill>
          <a:blip r:embed="rId3"/>
          <a:stretch>
            <a:fillRect/>
          </a:stretch>
        </p:blipFill>
        <p:spPr>
          <a:xfrm>
            <a:off x="3834253" y="93074"/>
            <a:ext cx="4587670" cy="6671852"/>
          </a:xfrm>
          <a:prstGeom prst="rect">
            <a:avLst/>
          </a:prstGeom>
        </p:spPr>
      </p:pic>
      <p:sp>
        <p:nvSpPr>
          <p:cNvPr id="7" name="矩形: 圓角 6">
            <a:extLst>
              <a:ext uri="{FF2B5EF4-FFF2-40B4-BE49-F238E27FC236}">
                <a16:creationId xmlns:a16="http://schemas.microsoft.com/office/drawing/2014/main" id="{4FC943C1-0CB8-4B84-88D9-E589254B26F9}"/>
              </a:ext>
            </a:extLst>
          </p:cNvPr>
          <p:cNvSpPr/>
          <p:nvPr/>
        </p:nvSpPr>
        <p:spPr>
          <a:xfrm>
            <a:off x="6250314" y="2504996"/>
            <a:ext cx="1498023" cy="11312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defRPr/>
            </a:pPr>
            <a:endParaRPr lang="zh-TW" altLang="en-US">
              <a:solidFill>
                <a:prstClr val="white"/>
              </a:solidFill>
              <a:latin typeface="Calibri" panose="020F0502020204030204"/>
              <a:ea typeface="新細明體" panose="02020500000000000000" pitchFamily="18" charset="-120"/>
            </a:endParaRPr>
          </a:p>
        </p:txBody>
      </p:sp>
      <p:sp>
        <p:nvSpPr>
          <p:cNvPr id="2" name="标题 1">
            <a:extLst>
              <a:ext uri="{FF2B5EF4-FFF2-40B4-BE49-F238E27FC236}">
                <a16:creationId xmlns:a16="http://schemas.microsoft.com/office/drawing/2014/main" id="{95733676-73CD-69AE-00E2-FDAC858E008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53B5BF6-4C96-CE32-055C-978767ED1EAE}"/>
              </a:ext>
            </a:extLst>
          </p:cNvPr>
          <p:cNvSpPr>
            <a:spLocks noGrp="1"/>
          </p:cNvSpPr>
          <p:nvPr>
            <p:ph sz="quarter" idx="10"/>
          </p:nvPr>
        </p:nvSpPr>
        <p:spPr/>
        <p:txBody>
          <a:bodyPr/>
          <a:lstStyle/>
          <a:p>
            <a:endParaRPr lang="zh-CN" altLang="en-US"/>
          </a:p>
        </p:txBody>
      </p:sp>
      <p:sp>
        <p:nvSpPr>
          <p:cNvPr id="4" name="投影片編號版面配置區 3">
            <a:extLst>
              <a:ext uri="{FF2B5EF4-FFF2-40B4-BE49-F238E27FC236}">
                <a16:creationId xmlns:a16="http://schemas.microsoft.com/office/drawing/2014/main" id="{75455E2E-DBAF-4855-897E-E4FD0AB7432A}"/>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54</a:t>
            </a:fld>
            <a:endParaRPr lang="zh-TW" altLang="en-US"/>
          </a:p>
        </p:txBody>
      </p:sp>
      <p:sp>
        <p:nvSpPr>
          <p:cNvPr id="6" name="文字方塊 5">
            <a:extLst>
              <a:ext uri="{FF2B5EF4-FFF2-40B4-BE49-F238E27FC236}">
                <a16:creationId xmlns:a16="http://schemas.microsoft.com/office/drawing/2014/main" id="{1C5686BD-3C3A-4CFA-BF8D-9338D1D19E37}"/>
              </a:ext>
            </a:extLst>
          </p:cNvPr>
          <p:cNvSpPr txBox="1"/>
          <p:nvPr/>
        </p:nvSpPr>
        <p:spPr>
          <a:xfrm>
            <a:off x="2216827" y="577516"/>
            <a:ext cx="2534653" cy="584775"/>
          </a:xfrm>
          <a:prstGeom prst="rect">
            <a:avLst/>
          </a:prstGeom>
          <a:noFill/>
        </p:spPr>
        <p:txBody>
          <a:bodyPr wrap="square" rtlCol="0">
            <a:spAutoFit/>
          </a:bodyPr>
          <a:lstStyle/>
          <a:p>
            <a:r>
              <a:rPr lang="en-US" altLang="zh-TW" sz="3200" b="1" i="1" u="sng" dirty="0"/>
              <a:t>Transformer </a:t>
            </a:r>
            <a:endParaRPr lang="zh-TW" altLang="en-US" sz="3200" b="1" i="1" u="sng" dirty="0"/>
          </a:p>
        </p:txBody>
      </p:sp>
      <p:sp>
        <p:nvSpPr>
          <p:cNvPr id="8" name="文字方塊 7">
            <a:extLst>
              <a:ext uri="{FF2B5EF4-FFF2-40B4-BE49-F238E27FC236}">
                <a16:creationId xmlns:a16="http://schemas.microsoft.com/office/drawing/2014/main" id="{8AF4ED68-CED0-48F0-AD2A-CABF3052AAFB}"/>
              </a:ext>
            </a:extLst>
          </p:cNvPr>
          <p:cNvSpPr txBox="1"/>
          <p:nvPr/>
        </p:nvSpPr>
        <p:spPr>
          <a:xfrm>
            <a:off x="8421923" y="1827204"/>
            <a:ext cx="2416061" cy="461665"/>
          </a:xfrm>
          <a:prstGeom prst="rect">
            <a:avLst/>
          </a:prstGeom>
          <a:noFill/>
        </p:spPr>
        <p:txBody>
          <a:bodyPr wrap="square" rtlCol="0">
            <a:spAutoFit/>
          </a:bodyPr>
          <a:lstStyle/>
          <a:p>
            <a:r>
              <a:rPr lang="en-US" altLang="zh-TW" sz="2400" dirty="0"/>
              <a:t>Cross attention</a:t>
            </a:r>
            <a:endParaRPr lang="zh-TW" altLang="en-US" sz="2400" dirty="0"/>
          </a:p>
        </p:txBody>
      </p:sp>
      <p:cxnSp>
        <p:nvCxnSpPr>
          <p:cNvPr id="10" name="直線單箭頭接點 9">
            <a:extLst>
              <a:ext uri="{FF2B5EF4-FFF2-40B4-BE49-F238E27FC236}">
                <a16:creationId xmlns:a16="http://schemas.microsoft.com/office/drawing/2014/main" id="{D355C22F-33E7-4EC9-A322-91F35995AC05}"/>
              </a:ext>
            </a:extLst>
          </p:cNvPr>
          <p:cNvCxnSpPr/>
          <p:nvPr/>
        </p:nvCxnSpPr>
        <p:spPr>
          <a:xfrm flipV="1">
            <a:off x="7748336" y="2242702"/>
            <a:ext cx="673586" cy="41549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橢圓 10">
            <a:extLst>
              <a:ext uri="{FF2B5EF4-FFF2-40B4-BE49-F238E27FC236}">
                <a16:creationId xmlns:a16="http://schemas.microsoft.com/office/drawing/2014/main" id="{108B75B9-907E-43CF-936B-0980152C5CF8}"/>
              </a:ext>
            </a:extLst>
          </p:cNvPr>
          <p:cNvSpPr/>
          <p:nvPr/>
        </p:nvSpPr>
        <p:spPr>
          <a:xfrm>
            <a:off x="6320498" y="3152775"/>
            <a:ext cx="308903" cy="280780"/>
          </a:xfrm>
          <a:prstGeom prst="ellipse">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a:extLst>
              <a:ext uri="{FF2B5EF4-FFF2-40B4-BE49-F238E27FC236}">
                <a16:creationId xmlns:a16="http://schemas.microsoft.com/office/drawing/2014/main" id="{A2263D15-6C8C-415E-B94E-3AEC9D4CB2C6}"/>
              </a:ext>
            </a:extLst>
          </p:cNvPr>
          <p:cNvSpPr/>
          <p:nvPr/>
        </p:nvSpPr>
        <p:spPr>
          <a:xfrm>
            <a:off x="6725514" y="3152775"/>
            <a:ext cx="308903" cy="280780"/>
          </a:xfrm>
          <a:prstGeom prst="ellipse">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FED3A9B7-D5A1-4578-9F95-4E7B8E703851}"/>
              </a:ext>
            </a:extLst>
          </p:cNvPr>
          <p:cNvSpPr/>
          <p:nvPr/>
        </p:nvSpPr>
        <p:spPr>
          <a:xfrm>
            <a:off x="7129210" y="3145735"/>
            <a:ext cx="308903" cy="280780"/>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6533378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P spid="12" grpId="0" animBg="1"/>
      <p:bldP spid="1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0" name="直線單箭頭接點 279">
            <a:extLst>
              <a:ext uri="{FF2B5EF4-FFF2-40B4-BE49-F238E27FC236}">
                <a16:creationId xmlns:a16="http://schemas.microsoft.com/office/drawing/2014/main" id="{3585F050-08F7-40F0-B4AA-627A99378FC2}"/>
              </a:ext>
            </a:extLst>
          </p:cNvPr>
          <p:cNvCxnSpPr>
            <a:cxnSpLocks/>
          </p:cNvCxnSpPr>
          <p:nvPr/>
        </p:nvCxnSpPr>
        <p:spPr>
          <a:xfrm flipV="1">
            <a:off x="7556816" y="280132"/>
            <a:ext cx="0" cy="3787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直線單箭頭接點 276">
            <a:extLst>
              <a:ext uri="{FF2B5EF4-FFF2-40B4-BE49-F238E27FC236}">
                <a16:creationId xmlns:a16="http://schemas.microsoft.com/office/drawing/2014/main" id="{A1FB6D85-47F0-41F2-8D3C-22B8CE7738E3}"/>
              </a:ext>
            </a:extLst>
          </p:cNvPr>
          <p:cNvCxnSpPr>
            <a:cxnSpLocks/>
          </p:cNvCxnSpPr>
          <p:nvPr/>
        </p:nvCxnSpPr>
        <p:spPr>
          <a:xfrm flipV="1">
            <a:off x="4748914" y="1469277"/>
            <a:ext cx="0" cy="944000"/>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8" name="直線單箭頭接點 277">
            <a:extLst>
              <a:ext uri="{FF2B5EF4-FFF2-40B4-BE49-F238E27FC236}">
                <a16:creationId xmlns:a16="http://schemas.microsoft.com/office/drawing/2014/main" id="{C8335BD1-CBAF-4DC8-8E98-AE1C1DA64A2B}"/>
              </a:ext>
            </a:extLst>
          </p:cNvPr>
          <p:cNvCxnSpPr>
            <a:cxnSpLocks/>
          </p:cNvCxnSpPr>
          <p:nvPr/>
        </p:nvCxnSpPr>
        <p:spPr>
          <a:xfrm flipV="1">
            <a:off x="3156303" y="1469277"/>
            <a:ext cx="0" cy="944000"/>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6" name="直線單箭頭接點 225">
            <a:extLst>
              <a:ext uri="{FF2B5EF4-FFF2-40B4-BE49-F238E27FC236}">
                <a16:creationId xmlns:a16="http://schemas.microsoft.com/office/drawing/2014/main" id="{F6A07247-0F48-44B7-8EC5-AC153D58490C}"/>
              </a:ext>
            </a:extLst>
          </p:cNvPr>
          <p:cNvCxnSpPr>
            <a:cxnSpLocks/>
          </p:cNvCxnSpPr>
          <p:nvPr/>
        </p:nvCxnSpPr>
        <p:spPr>
          <a:xfrm flipV="1">
            <a:off x="7587520" y="5645666"/>
            <a:ext cx="0" cy="51282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6">
            <a:extLst>
              <a:ext uri="{FF2B5EF4-FFF2-40B4-BE49-F238E27FC236}">
                <a16:creationId xmlns:a16="http://schemas.microsoft.com/office/drawing/2014/main" id="{466B4B0B-B346-4DA0-8B18-E4417E4962D8}"/>
              </a:ext>
            </a:extLst>
          </p:cNvPr>
          <p:cNvCxnSpPr>
            <a:cxnSpLocks/>
            <a:stCxn id="170" idx="0"/>
            <a:endCxn id="46" idx="4"/>
          </p:cNvCxnSpPr>
          <p:nvPr/>
        </p:nvCxnSpPr>
        <p:spPr>
          <a:xfrm flipH="1" flipV="1">
            <a:off x="5537735" y="2442027"/>
            <a:ext cx="2041816" cy="814416"/>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E7DC2573-4304-4600-8E7A-0BC0493F6500}"/>
              </a:ext>
            </a:extLst>
          </p:cNvPr>
          <p:cNvCxnSpPr>
            <a:cxnSpLocks/>
          </p:cNvCxnSpPr>
          <p:nvPr/>
        </p:nvCxnSpPr>
        <p:spPr>
          <a:xfrm flipH="1" flipV="1">
            <a:off x="2828449" y="4056544"/>
            <a:ext cx="0" cy="229037"/>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58F90560-5D61-47A3-81BA-A03792120E58}"/>
              </a:ext>
            </a:extLst>
          </p:cNvPr>
          <p:cNvCxnSpPr>
            <a:cxnSpLocks/>
          </p:cNvCxnSpPr>
          <p:nvPr/>
        </p:nvCxnSpPr>
        <p:spPr>
          <a:xfrm flipV="1">
            <a:off x="2484626" y="4044251"/>
            <a:ext cx="329980"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BC7CC292-31AC-417C-9F65-0A98674C5DCA}"/>
              </a:ext>
            </a:extLst>
          </p:cNvPr>
          <p:cNvCxnSpPr>
            <a:cxnSpLocks/>
          </p:cNvCxnSpPr>
          <p:nvPr/>
        </p:nvCxnSpPr>
        <p:spPr>
          <a:xfrm flipV="1">
            <a:off x="3170997" y="3772757"/>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46" name="橢圓 45">
            <a:extLst>
              <a:ext uri="{FF2B5EF4-FFF2-40B4-BE49-F238E27FC236}">
                <a16:creationId xmlns:a16="http://schemas.microsoft.com/office/drawing/2014/main" id="{B32510C5-3ED3-446D-A131-568DFD5CCECF}"/>
              </a:ext>
            </a:extLst>
          </p:cNvPr>
          <p:cNvSpPr/>
          <p:nvPr/>
        </p:nvSpPr>
        <p:spPr>
          <a:xfrm>
            <a:off x="5447735" y="2262027"/>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65" name="直線單箭頭接點 64">
            <a:extLst>
              <a:ext uri="{FF2B5EF4-FFF2-40B4-BE49-F238E27FC236}">
                <a16:creationId xmlns:a16="http://schemas.microsoft.com/office/drawing/2014/main" id="{FC3C3DE1-D588-4B33-8664-2F150AF5B5F7}"/>
              </a:ext>
            </a:extLst>
          </p:cNvPr>
          <p:cNvCxnSpPr>
            <a:cxnSpLocks/>
          </p:cNvCxnSpPr>
          <p:nvPr/>
        </p:nvCxnSpPr>
        <p:spPr>
          <a:xfrm flipV="1">
            <a:off x="7552561" y="990347"/>
            <a:ext cx="0" cy="3787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6D58D7C-5FE6-40AB-AB8B-49FE7F690A3F}"/>
              </a:ext>
            </a:extLst>
          </p:cNvPr>
          <p:cNvCxnSpPr>
            <a:cxnSpLocks/>
            <a:endCxn id="73" idx="2"/>
          </p:cNvCxnSpPr>
          <p:nvPr/>
        </p:nvCxnSpPr>
        <p:spPr>
          <a:xfrm flipH="1" flipV="1">
            <a:off x="3156304" y="2495285"/>
            <a:ext cx="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2" name="群組 71">
            <a:extLst>
              <a:ext uri="{FF2B5EF4-FFF2-40B4-BE49-F238E27FC236}">
                <a16:creationId xmlns:a16="http://schemas.microsoft.com/office/drawing/2014/main" id="{46BB9C31-AE64-4631-98F8-9276C1ED1359}"/>
              </a:ext>
            </a:extLst>
          </p:cNvPr>
          <p:cNvGrpSpPr/>
          <p:nvPr/>
        </p:nvGrpSpPr>
        <p:grpSpPr>
          <a:xfrm>
            <a:off x="3007113" y="2185273"/>
            <a:ext cx="298383" cy="310013"/>
            <a:chOff x="-105878" y="1740168"/>
            <a:chExt cx="461666" cy="461665"/>
          </a:xfrm>
        </p:grpSpPr>
        <p:sp>
          <p:nvSpPr>
            <p:cNvPr id="73" name="矩形 72">
              <a:extLst>
                <a:ext uri="{FF2B5EF4-FFF2-40B4-BE49-F238E27FC236}">
                  <a16:creationId xmlns:a16="http://schemas.microsoft.com/office/drawing/2014/main" id="{05924CBC-4007-4C8E-983C-5C69C1C1E1F8}"/>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74" name="群組 73">
              <a:extLst>
                <a:ext uri="{FF2B5EF4-FFF2-40B4-BE49-F238E27FC236}">
                  <a16:creationId xmlns:a16="http://schemas.microsoft.com/office/drawing/2014/main" id="{0631D766-EB3A-475D-A30D-7C962D74B140}"/>
                </a:ext>
              </a:extLst>
            </p:cNvPr>
            <p:cNvGrpSpPr/>
            <p:nvPr/>
          </p:nvGrpSpPr>
          <p:grpSpPr>
            <a:xfrm rot="21265833">
              <a:off x="-30571" y="1828628"/>
              <a:ext cx="317144" cy="302092"/>
              <a:chOff x="-43095" y="1828685"/>
              <a:chExt cx="317144" cy="302092"/>
            </a:xfrm>
          </p:grpSpPr>
          <p:cxnSp>
            <p:nvCxnSpPr>
              <p:cNvPr id="75" name="直線接點 74">
                <a:extLst>
                  <a:ext uri="{FF2B5EF4-FFF2-40B4-BE49-F238E27FC236}">
                    <a16:creationId xmlns:a16="http://schemas.microsoft.com/office/drawing/2014/main" id="{92DBFA8E-832A-45B9-B6E1-B9907EE7ECED}"/>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線接點 75">
                <a:extLst>
                  <a:ext uri="{FF2B5EF4-FFF2-40B4-BE49-F238E27FC236}">
                    <a16:creationId xmlns:a16="http://schemas.microsoft.com/office/drawing/2014/main" id="{61CD13FE-AF3B-4032-B04F-B9AF09DF16C7}"/>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83" name="直線單箭頭接點 82">
            <a:extLst>
              <a:ext uri="{FF2B5EF4-FFF2-40B4-BE49-F238E27FC236}">
                <a16:creationId xmlns:a16="http://schemas.microsoft.com/office/drawing/2014/main" id="{7B2E805D-A209-4AF4-84E3-A02BD29389B2}"/>
              </a:ext>
            </a:extLst>
          </p:cNvPr>
          <p:cNvCxnSpPr>
            <a:cxnSpLocks/>
          </p:cNvCxnSpPr>
          <p:nvPr/>
        </p:nvCxnSpPr>
        <p:spPr>
          <a:xfrm flipV="1">
            <a:off x="6266727" y="1478573"/>
            <a:ext cx="0" cy="944000"/>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1FF4AD0F-24B6-4AF2-986D-9DAF351F9928}"/>
              </a:ext>
            </a:extLst>
          </p:cNvPr>
          <p:cNvCxnSpPr>
            <a:cxnSpLocks/>
          </p:cNvCxnSpPr>
          <p:nvPr/>
        </p:nvCxnSpPr>
        <p:spPr>
          <a:xfrm>
            <a:off x="2572426" y="2340278"/>
            <a:ext cx="410294"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a:extLst>
              <a:ext uri="{FF2B5EF4-FFF2-40B4-BE49-F238E27FC236}">
                <a16:creationId xmlns:a16="http://schemas.microsoft.com/office/drawing/2014/main" id="{FD12E437-E3A8-4D0F-9087-6D7F117F527E}"/>
              </a:ext>
            </a:extLst>
          </p:cNvPr>
          <p:cNvCxnSpPr>
            <a:cxnSpLocks/>
          </p:cNvCxnSpPr>
          <p:nvPr/>
        </p:nvCxnSpPr>
        <p:spPr>
          <a:xfrm>
            <a:off x="3137785" y="1482324"/>
            <a:ext cx="427248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15" name="群組 114">
            <a:extLst>
              <a:ext uri="{FF2B5EF4-FFF2-40B4-BE49-F238E27FC236}">
                <a16:creationId xmlns:a16="http://schemas.microsoft.com/office/drawing/2014/main" id="{E169778D-8ED8-41EE-B07D-FD1879339ACB}"/>
              </a:ext>
            </a:extLst>
          </p:cNvPr>
          <p:cNvGrpSpPr/>
          <p:nvPr/>
        </p:nvGrpSpPr>
        <p:grpSpPr>
          <a:xfrm>
            <a:off x="2482306" y="4286793"/>
            <a:ext cx="715161" cy="540000"/>
            <a:chOff x="973803" y="4896393"/>
            <a:chExt cx="715161" cy="540000"/>
          </a:xfrm>
        </p:grpSpPr>
        <p:sp>
          <p:nvSpPr>
            <p:cNvPr id="114" name="矩形 113">
              <a:extLst>
                <a:ext uri="{FF2B5EF4-FFF2-40B4-BE49-F238E27FC236}">
                  <a16:creationId xmlns:a16="http://schemas.microsoft.com/office/drawing/2014/main" id="{0EC054BB-DD9C-43DF-A568-18DC3D606728}"/>
                </a:ext>
              </a:extLst>
            </p:cNvPr>
            <p:cNvSpPr/>
            <p:nvPr/>
          </p:nvSpPr>
          <p:spPr>
            <a:xfrm>
              <a:off x="1162104" y="4896393"/>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01" name="文字方塊 100">
                  <a:extLst>
                    <a:ext uri="{FF2B5EF4-FFF2-40B4-BE49-F238E27FC236}">
                      <a16:creationId xmlns:a16="http://schemas.microsoft.com/office/drawing/2014/main" id="{A43BE729-6D9E-48E4-A7FB-746022F2CC7F}"/>
                    </a:ext>
                  </a:extLst>
                </p:cNvPr>
                <p:cNvSpPr txBox="1"/>
                <p:nvPr/>
              </p:nvSpPr>
              <p:spPr>
                <a:xfrm>
                  <a:off x="973803" y="4942431"/>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101" name="文字方塊 100">
                  <a:extLst>
                    <a:ext uri="{FF2B5EF4-FFF2-40B4-BE49-F238E27FC236}">
                      <a16:creationId xmlns:a16="http://schemas.microsoft.com/office/drawing/2014/main" id="{A43BE729-6D9E-48E4-A7FB-746022F2CC7F}"/>
                    </a:ext>
                  </a:extLst>
                </p:cNvPr>
                <p:cNvSpPr txBox="1">
                  <a:spLocks noRot="1" noChangeAspect="1" noMove="1" noResize="1" noEditPoints="1" noAdjustHandles="1" noChangeArrowheads="1" noChangeShapeType="1" noTextEdit="1"/>
                </p:cNvSpPr>
                <p:nvPr/>
              </p:nvSpPr>
              <p:spPr>
                <a:xfrm>
                  <a:off x="973803" y="4942431"/>
                  <a:ext cx="715161" cy="470000"/>
                </a:xfrm>
                <a:prstGeom prst="rect">
                  <a:avLst/>
                </a:prstGeom>
                <a:blipFill>
                  <a:blip r:embed="rId3"/>
                  <a:stretch>
                    <a:fillRect/>
                  </a:stretch>
                </a:blipFill>
              </p:spPr>
              <p:txBody>
                <a:bodyPr/>
                <a:lstStyle/>
                <a:p>
                  <a:r>
                    <a:rPr lang="zh-TW" altLang="en-US">
                      <a:noFill/>
                    </a:rPr>
                    <a:t> </a:t>
                  </a:r>
                </a:p>
              </p:txBody>
            </p:sp>
          </mc:Fallback>
        </mc:AlternateContent>
      </p:grpSp>
      <p:cxnSp>
        <p:nvCxnSpPr>
          <p:cNvPr id="127" name="直線單箭頭接點 126">
            <a:extLst>
              <a:ext uri="{FF2B5EF4-FFF2-40B4-BE49-F238E27FC236}">
                <a16:creationId xmlns:a16="http://schemas.microsoft.com/office/drawing/2014/main" id="{AE57B0A8-BCEF-4A46-A45D-0D1CDBB3C508}"/>
              </a:ext>
            </a:extLst>
          </p:cNvPr>
          <p:cNvCxnSpPr>
            <a:cxnSpLocks/>
          </p:cNvCxnSpPr>
          <p:nvPr/>
        </p:nvCxnSpPr>
        <p:spPr>
          <a:xfrm flipV="1">
            <a:off x="2468272" y="378504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線單箭頭接點 135">
            <a:extLst>
              <a:ext uri="{FF2B5EF4-FFF2-40B4-BE49-F238E27FC236}">
                <a16:creationId xmlns:a16="http://schemas.microsoft.com/office/drawing/2014/main" id="{9CAD2110-95CF-4BEE-9C36-ADF33396160D}"/>
              </a:ext>
            </a:extLst>
          </p:cNvPr>
          <p:cNvCxnSpPr>
            <a:cxnSpLocks/>
          </p:cNvCxnSpPr>
          <p:nvPr/>
        </p:nvCxnSpPr>
        <p:spPr>
          <a:xfrm flipH="1" flipV="1">
            <a:off x="4391782" y="4069407"/>
            <a:ext cx="0" cy="229037"/>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直線單箭頭接點 137">
            <a:extLst>
              <a:ext uri="{FF2B5EF4-FFF2-40B4-BE49-F238E27FC236}">
                <a16:creationId xmlns:a16="http://schemas.microsoft.com/office/drawing/2014/main" id="{A7D8F67B-F9DC-4F34-933D-F8442B5EF429}"/>
              </a:ext>
            </a:extLst>
          </p:cNvPr>
          <p:cNvCxnSpPr>
            <a:cxnSpLocks/>
          </p:cNvCxnSpPr>
          <p:nvPr/>
        </p:nvCxnSpPr>
        <p:spPr>
          <a:xfrm flipV="1">
            <a:off x="4734330" y="378562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139" name="群組 138">
            <a:extLst>
              <a:ext uri="{FF2B5EF4-FFF2-40B4-BE49-F238E27FC236}">
                <a16:creationId xmlns:a16="http://schemas.microsoft.com/office/drawing/2014/main" id="{C21878EB-38A3-4261-A4AF-C9E1087DD9DC}"/>
              </a:ext>
            </a:extLst>
          </p:cNvPr>
          <p:cNvGrpSpPr/>
          <p:nvPr/>
        </p:nvGrpSpPr>
        <p:grpSpPr>
          <a:xfrm>
            <a:off x="4045639" y="4299656"/>
            <a:ext cx="715161" cy="540000"/>
            <a:chOff x="973803" y="4896393"/>
            <a:chExt cx="715161" cy="540000"/>
          </a:xfrm>
        </p:grpSpPr>
        <p:sp>
          <p:nvSpPr>
            <p:cNvPr id="140" name="矩形 139">
              <a:extLst>
                <a:ext uri="{FF2B5EF4-FFF2-40B4-BE49-F238E27FC236}">
                  <a16:creationId xmlns:a16="http://schemas.microsoft.com/office/drawing/2014/main" id="{950567A9-7D6E-44E9-878C-83334F7F13FA}"/>
                </a:ext>
              </a:extLst>
            </p:cNvPr>
            <p:cNvSpPr/>
            <p:nvPr/>
          </p:nvSpPr>
          <p:spPr>
            <a:xfrm>
              <a:off x="1162104" y="4896393"/>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41" name="文字方塊 140">
                  <a:extLst>
                    <a:ext uri="{FF2B5EF4-FFF2-40B4-BE49-F238E27FC236}">
                      <a16:creationId xmlns:a16="http://schemas.microsoft.com/office/drawing/2014/main" id="{AA108D48-1D58-43F6-A2DE-18A93498C9CF}"/>
                    </a:ext>
                  </a:extLst>
                </p:cNvPr>
                <p:cNvSpPr txBox="1"/>
                <p:nvPr/>
              </p:nvSpPr>
              <p:spPr>
                <a:xfrm>
                  <a:off x="973803" y="4942431"/>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141" name="文字方塊 140">
                  <a:extLst>
                    <a:ext uri="{FF2B5EF4-FFF2-40B4-BE49-F238E27FC236}">
                      <a16:creationId xmlns:a16="http://schemas.microsoft.com/office/drawing/2014/main" id="{AA108D48-1D58-43F6-A2DE-18A93498C9CF}"/>
                    </a:ext>
                  </a:extLst>
                </p:cNvPr>
                <p:cNvSpPr txBox="1">
                  <a:spLocks noRot="1" noChangeAspect="1" noMove="1" noResize="1" noEditPoints="1" noAdjustHandles="1" noChangeArrowheads="1" noChangeShapeType="1" noTextEdit="1"/>
                </p:cNvSpPr>
                <p:nvPr/>
              </p:nvSpPr>
              <p:spPr>
                <a:xfrm>
                  <a:off x="973803" y="4942431"/>
                  <a:ext cx="715161" cy="470000"/>
                </a:xfrm>
                <a:prstGeom prst="rect">
                  <a:avLst/>
                </a:prstGeom>
                <a:blipFill>
                  <a:blip r:embed="rId4"/>
                  <a:stretch>
                    <a:fillRect/>
                  </a:stretch>
                </a:blipFill>
              </p:spPr>
              <p:txBody>
                <a:bodyPr/>
                <a:lstStyle/>
                <a:p>
                  <a:r>
                    <a:rPr lang="zh-TW" altLang="en-US">
                      <a:noFill/>
                    </a:rPr>
                    <a:t> </a:t>
                  </a:r>
                </a:p>
              </p:txBody>
            </p:sp>
          </mc:Fallback>
        </mc:AlternateContent>
      </p:grpSp>
      <p:cxnSp>
        <p:nvCxnSpPr>
          <p:cNvPr id="142" name="直線單箭頭接點 141">
            <a:extLst>
              <a:ext uri="{FF2B5EF4-FFF2-40B4-BE49-F238E27FC236}">
                <a16:creationId xmlns:a16="http://schemas.microsoft.com/office/drawing/2014/main" id="{234D1D12-BE7B-4DBA-80A1-9D00FFE6EBB0}"/>
              </a:ext>
            </a:extLst>
          </p:cNvPr>
          <p:cNvCxnSpPr>
            <a:cxnSpLocks/>
          </p:cNvCxnSpPr>
          <p:nvPr/>
        </p:nvCxnSpPr>
        <p:spPr>
          <a:xfrm flipV="1">
            <a:off x="4031605" y="3797912"/>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線單箭頭接點 148">
            <a:extLst>
              <a:ext uri="{FF2B5EF4-FFF2-40B4-BE49-F238E27FC236}">
                <a16:creationId xmlns:a16="http://schemas.microsoft.com/office/drawing/2014/main" id="{F00F0CF0-35F5-4C22-973B-BA96DA10924E}"/>
              </a:ext>
            </a:extLst>
          </p:cNvPr>
          <p:cNvCxnSpPr>
            <a:cxnSpLocks/>
          </p:cNvCxnSpPr>
          <p:nvPr/>
        </p:nvCxnSpPr>
        <p:spPr>
          <a:xfrm flipH="1" flipV="1">
            <a:off x="5912224" y="4067938"/>
            <a:ext cx="0" cy="229037"/>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1" name="直線單箭頭接點 150">
            <a:extLst>
              <a:ext uri="{FF2B5EF4-FFF2-40B4-BE49-F238E27FC236}">
                <a16:creationId xmlns:a16="http://schemas.microsoft.com/office/drawing/2014/main" id="{AEC5F2D8-E2FC-4EDE-B918-2B14020E6781}"/>
              </a:ext>
            </a:extLst>
          </p:cNvPr>
          <p:cNvCxnSpPr>
            <a:cxnSpLocks/>
          </p:cNvCxnSpPr>
          <p:nvPr/>
        </p:nvCxnSpPr>
        <p:spPr>
          <a:xfrm flipV="1">
            <a:off x="6254772" y="3784151"/>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152" name="群組 151">
            <a:extLst>
              <a:ext uri="{FF2B5EF4-FFF2-40B4-BE49-F238E27FC236}">
                <a16:creationId xmlns:a16="http://schemas.microsoft.com/office/drawing/2014/main" id="{210A08C9-0F24-421D-B016-624A74D59784}"/>
              </a:ext>
            </a:extLst>
          </p:cNvPr>
          <p:cNvGrpSpPr/>
          <p:nvPr/>
        </p:nvGrpSpPr>
        <p:grpSpPr>
          <a:xfrm>
            <a:off x="5566081" y="4298187"/>
            <a:ext cx="715161" cy="540000"/>
            <a:chOff x="973803" y="4896393"/>
            <a:chExt cx="715161" cy="540000"/>
          </a:xfrm>
        </p:grpSpPr>
        <p:sp>
          <p:nvSpPr>
            <p:cNvPr id="153" name="矩形 152">
              <a:extLst>
                <a:ext uri="{FF2B5EF4-FFF2-40B4-BE49-F238E27FC236}">
                  <a16:creationId xmlns:a16="http://schemas.microsoft.com/office/drawing/2014/main" id="{044E6F2B-BCF0-4634-9515-F5CF4F1871CC}"/>
                </a:ext>
              </a:extLst>
            </p:cNvPr>
            <p:cNvSpPr/>
            <p:nvPr/>
          </p:nvSpPr>
          <p:spPr>
            <a:xfrm>
              <a:off x="1162104" y="4896393"/>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54" name="文字方塊 153">
                  <a:extLst>
                    <a:ext uri="{FF2B5EF4-FFF2-40B4-BE49-F238E27FC236}">
                      <a16:creationId xmlns:a16="http://schemas.microsoft.com/office/drawing/2014/main" id="{40A4C06C-E5B4-4B95-879F-478F24A3826C}"/>
                    </a:ext>
                  </a:extLst>
                </p:cNvPr>
                <p:cNvSpPr txBox="1"/>
                <p:nvPr/>
              </p:nvSpPr>
              <p:spPr>
                <a:xfrm>
                  <a:off x="973803" y="4942431"/>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154" name="文字方塊 153">
                  <a:extLst>
                    <a:ext uri="{FF2B5EF4-FFF2-40B4-BE49-F238E27FC236}">
                      <a16:creationId xmlns:a16="http://schemas.microsoft.com/office/drawing/2014/main" id="{40A4C06C-E5B4-4B95-879F-478F24A3826C}"/>
                    </a:ext>
                  </a:extLst>
                </p:cNvPr>
                <p:cNvSpPr txBox="1">
                  <a:spLocks noRot="1" noChangeAspect="1" noMove="1" noResize="1" noEditPoints="1" noAdjustHandles="1" noChangeArrowheads="1" noChangeShapeType="1" noTextEdit="1"/>
                </p:cNvSpPr>
                <p:nvPr/>
              </p:nvSpPr>
              <p:spPr>
                <a:xfrm>
                  <a:off x="973803" y="4942431"/>
                  <a:ext cx="715161" cy="470000"/>
                </a:xfrm>
                <a:prstGeom prst="rect">
                  <a:avLst/>
                </a:prstGeom>
                <a:blipFill>
                  <a:blip r:embed="rId5"/>
                  <a:stretch>
                    <a:fillRect/>
                  </a:stretch>
                </a:blipFill>
              </p:spPr>
              <p:txBody>
                <a:bodyPr/>
                <a:lstStyle/>
                <a:p>
                  <a:r>
                    <a:rPr lang="zh-TW" altLang="en-US">
                      <a:noFill/>
                    </a:rPr>
                    <a:t> </a:t>
                  </a:r>
                </a:p>
              </p:txBody>
            </p:sp>
          </mc:Fallback>
        </mc:AlternateContent>
      </p:grpSp>
      <p:cxnSp>
        <p:nvCxnSpPr>
          <p:cNvPr id="155" name="直線單箭頭接點 154">
            <a:extLst>
              <a:ext uri="{FF2B5EF4-FFF2-40B4-BE49-F238E27FC236}">
                <a16:creationId xmlns:a16="http://schemas.microsoft.com/office/drawing/2014/main" id="{B0E689FF-E058-47A4-8A11-A19C617842CB}"/>
              </a:ext>
            </a:extLst>
          </p:cNvPr>
          <p:cNvCxnSpPr>
            <a:cxnSpLocks/>
          </p:cNvCxnSpPr>
          <p:nvPr/>
        </p:nvCxnSpPr>
        <p:spPr>
          <a:xfrm flipV="1">
            <a:off x="5552047" y="3796443"/>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169" name="群組 168">
            <a:extLst>
              <a:ext uri="{FF2B5EF4-FFF2-40B4-BE49-F238E27FC236}">
                <a16:creationId xmlns:a16="http://schemas.microsoft.com/office/drawing/2014/main" id="{06B4F2DF-5536-4464-9ED2-DDCD57DA4B9C}"/>
              </a:ext>
            </a:extLst>
          </p:cNvPr>
          <p:cNvGrpSpPr/>
          <p:nvPr/>
        </p:nvGrpSpPr>
        <p:grpSpPr>
          <a:xfrm>
            <a:off x="7243793" y="3256443"/>
            <a:ext cx="715161" cy="540000"/>
            <a:chOff x="1526126" y="3842357"/>
            <a:chExt cx="715161" cy="540000"/>
          </a:xfrm>
        </p:grpSpPr>
        <p:sp>
          <p:nvSpPr>
            <p:cNvPr id="170" name="矩形 169">
              <a:extLst>
                <a:ext uri="{FF2B5EF4-FFF2-40B4-BE49-F238E27FC236}">
                  <a16:creationId xmlns:a16="http://schemas.microsoft.com/office/drawing/2014/main" id="{90035573-7F4B-4364-B445-F6D7B4291048}"/>
                </a:ext>
              </a:extLst>
            </p:cNvPr>
            <p:cNvSpPr/>
            <p:nvPr/>
          </p:nvSpPr>
          <p:spPr>
            <a:xfrm>
              <a:off x="1717885" y="3842357"/>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71" name="文字方塊 170">
                  <a:extLst>
                    <a:ext uri="{FF2B5EF4-FFF2-40B4-BE49-F238E27FC236}">
                      <a16:creationId xmlns:a16="http://schemas.microsoft.com/office/drawing/2014/main" id="{EC73A71A-4092-41A8-98E6-1EAA3A0809A2}"/>
                    </a:ext>
                  </a:extLst>
                </p:cNvPr>
                <p:cNvSpPr txBox="1"/>
                <p:nvPr/>
              </p:nvSpPr>
              <p:spPr>
                <a:xfrm>
                  <a:off x="1526126" y="387990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b="1" i="1">
                            <a:latin typeface="Cambria Math" panose="02040503050406030204" pitchFamily="18" charset="0"/>
                          </a:rPr>
                          <m:t>𝒒</m:t>
                        </m:r>
                      </m:oMath>
                    </m:oMathPara>
                  </a14:m>
                  <a:endParaRPr lang="zh-TW" altLang="en-US" sz="2400" b="1" dirty="0"/>
                </a:p>
              </p:txBody>
            </p:sp>
          </mc:Choice>
          <mc:Fallback xmlns="">
            <p:sp>
              <p:nvSpPr>
                <p:cNvPr id="171" name="文字方塊 170">
                  <a:extLst>
                    <a:ext uri="{FF2B5EF4-FFF2-40B4-BE49-F238E27FC236}">
                      <a16:creationId xmlns:a16="http://schemas.microsoft.com/office/drawing/2014/main" id="{EC73A71A-4092-41A8-98E6-1EAA3A0809A2}"/>
                    </a:ext>
                  </a:extLst>
                </p:cNvPr>
                <p:cNvSpPr txBox="1">
                  <a:spLocks noRot="1" noChangeAspect="1" noMove="1" noResize="1" noEditPoints="1" noAdjustHandles="1" noChangeArrowheads="1" noChangeShapeType="1" noTextEdit="1"/>
                </p:cNvSpPr>
                <p:nvPr/>
              </p:nvSpPr>
              <p:spPr>
                <a:xfrm>
                  <a:off x="1526126" y="3879900"/>
                  <a:ext cx="715161" cy="470000"/>
                </a:xfrm>
                <a:prstGeom prst="rect">
                  <a:avLst/>
                </a:prstGeom>
                <a:blipFill>
                  <a:blip r:embed="rId6"/>
                  <a:stretch>
                    <a:fillRect b="-9091"/>
                  </a:stretch>
                </a:blipFill>
              </p:spPr>
              <p:txBody>
                <a:bodyPr/>
                <a:lstStyle/>
                <a:p>
                  <a:r>
                    <a:rPr lang="zh-TW" altLang="en-US">
                      <a:noFill/>
                    </a:rPr>
                    <a:t> </a:t>
                  </a:r>
                </a:p>
              </p:txBody>
            </p:sp>
          </mc:Fallback>
        </mc:AlternateContent>
      </p:grpSp>
      <p:cxnSp>
        <p:nvCxnSpPr>
          <p:cNvPr id="177" name="直線單箭頭接點 176">
            <a:extLst>
              <a:ext uri="{FF2B5EF4-FFF2-40B4-BE49-F238E27FC236}">
                <a16:creationId xmlns:a16="http://schemas.microsoft.com/office/drawing/2014/main" id="{7956904A-8D36-4EBB-A47B-DB4FA481BA5B}"/>
              </a:ext>
            </a:extLst>
          </p:cNvPr>
          <p:cNvCxnSpPr>
            <a:cxnSpLocks/>
          </p:cNvCxnSpPr>
          <p:nvPr/>
        </p:nvCxnSpPr>
        <p:spPr>
          <a:xfrm flipV="1">
            <a:off x="7595680" y="3831403"/>
            <a:ext cx="0" cy="512823"/>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178" name="群組 177">
            <a:extLst>
              <a:ext uri="{FF2B5EF4-FFF2-40B4-BE49-F238E27FC236}">
                <a16:creationId xmlns:a16="http://schemas.microsoft.com/office/drawing/2014/main" id="{C0F2D17F-4C87-4479-AA3D-C3B24112A867}"/>
              </a:ext>
            </a:extLst>
          </p:cNvPr>
          <p:cNvGrpSpPr/>
          <p:nvPr/>
        </p:nvGrpSpPr>
        <p:grpSpPr>
          <a:xfrm>
            <a:off x="7260211" y="4322043"/>
            <a:ext cx="715161" cy="540000"/>
            <a:chOff x="973803" y="4896393"/>
            <a:chExt cx="715161" cy="540000"/>
          </a:xfrm>
        </p:grpSpPr>
        <p:sp>
          <p:nvSpPr>
            <p:cNvPr id="179" name="矩形 178">
              <a:extLst>
                <a:ext uri="{FF2B5EF4-FFF2-40B4-BE49-F238E27FC236}">
                  <a16:creationId xmlns:a16="http://schemas.microsoft.com/office/drawing/2014/main" id="{27BD9A04-BCCC-4020-8EA3-D541FA5A85B5}"/>
                </a:ext>
              </a:extLst>
            </p:cNvPr>
            <p:cNvSpPr/>
            <p:nvPr/>
          </p:nvSpPr>
          <p:spPr>
            <a:xfrm>
              <a:off x="1162104" y="4896393"/>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180" name="文字方塊 179">
              <a:extLst>
                <a:ext uri="{FF2B5EF4-FFF2-40B4-BE49-F238E27FC236}">
                  <a16:creationId xmlns:a16="http://schemas.microsoft.com/office/drawing/2014/main" id="{4D732C30-E292-47BA-849D-CF6532C3DA28}"/>
                </a:ext>
              </a:extLst>
            </p:cNvPr>
            <p:cNvSpPr txBox="1"/>
            <p:nvPr/>
          </p:nvSpPr>
          <p:spPr>
            <a:xfrm>
              <a:off x="973803" y="4942431"/>
              <a:ext cx="715161" cy="470000"/>
            </a:xfrm>
            <a:prstGeom prst="rect">
              <a:avLst/>
            </a:prstGeom>
            <a:noFill/>
          </p:spPr>
          <p:txBody>
            <a:bodyPr wrap="square" rtlCol="0">
              <a:spAutoFit/>
            </a:bodyPr>
            <a:lstStyle/>
            <a:p>
              <a:endParaRPr lang="zh-TW" altLang="en-US" sz="2400" b="1" dirty="0"/>
            </a:p>
          </p:txBody>
        </p:sp>
      </p:grpSp>
      <p:grpSp>
        <p:nvGrpSpPr>
          <p:cNvPr id="199" name="群組 198">
            <a:extLst>
              <a:ext uri="{FF2B5EF4-FFF2-40B4-BE49-F238E27FC236}">
                <a16:creationId xmlns:a16="http://schemas.microsoft.com/office/drawing/2014/main" id="{546D58D3-0CB0-4FC1-8E59-7CA991776895}"/>
              </a:ext>
            </a:extLst>
          </p:cNvPr>
          <p:cNvGrpSpPr/>
          <p:nvPr/>
        </p:nvGrpSpPr>
        <p:grpSpPr>
          <a:xfrm>
            <a:off x="7221971" y="1212324"/>
            <a:ext cx="715161" cy="540000"/>
            <a:chOff x="973803" y="4896393"/>
            <a:chExt cx="715161" cy="540000"/>
          </a:xfrm>
        </p:grpSpPr>
        <p:sp>
          <p:nvSpPr>
            <p:cNvPr id="200" name="矩形 199">
              <a:extLst>
                <a:ext uri="{FF2B5EF4-FFF2-40B4-BE49-F238E27FC236}">
                  <a16:creationId xmlns:a16="http://schemas.microsoft.com/office/drawing/2014/main" id="{F17AFFCE-31D3-4CC2-9FB4-24A8E98C6315}"/>
                </a:ext>
              </a:extLst>
            </p:cNvPr>
            <p:cNvSpPr/>
            <p:nvPr/>
          </p:nvSpPr>
          <p:spPr>
            <a:xfrm>
              <a:off x="1162104" y="4896393"/>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201" name="文字方塊 200">
                  <a:extLst>
                    <a:ext uri="{FF2B5EF4-FFF2-40B4-BE49-F238E27FC236}">
                      <a16:creationId xmlns:a16="http://schemas.microsoft.com/office/drawing/2014/main" id="{6BBF1647-D5C6-4203-8E28-289B93864767}"/>
                    </a:ext>
                  </a:extLst>
                </p:cNvPr>
                <p:cNvSpPr txBox="1"/>
                <p:nvPr/>
              </p:nvSpPr>
              <p:spPr>
                <a:xfrm>
                  <a:off x="973803" y="4942431"/>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b="1" i="1">
                            <a:latin typeface="Cambria Math" panose="02040503050406030204" pitchFamily="18" charset="0"/>
                          </a:rPr>
                          <m:t>𝒗</m:t>
                        </m:r>
                      </m:oMath>
                    </m:oMathPara>
                  </a14:m>
                  <a:endParaRPr lang="zh-TW" altLang="en-US" sz="2400" b="1" dirty="0"/>
                </a:p>
              </p:txBody>
            </p:sp>
          </mc:Choice>
          <mc:Fallback xmlns="">
            <p:sp>
              <p:nvSpPr>
                <p:cNvPr id="201" name="文字方塊 200">
                  <a:extLst>
                    <a:ext uri="{FF2B5EF4-FFF2-40B4-BE49-F238E27FC236}">
                      <a16:creationId xmlns:a16="http://schemas.microsoft.com/office/drawing/2014/main" id="{6BBF1647-D5C6-4203-8E28-289B93864767}"/>
                    </a:ext>
                  </a:extLst>
                </p:cNvPr>
                <p:cNvSpPr txBox="1">
                  <a:spLocks noRot="1" noChangeAspect="1" noMove="1" noResize="1" noEditPoints="1" noAdjustHandles="1" noChangeArrowheads="1" noChangeShapeType="1" noTextEdit="1"/>
                </p:cNvSpPr>
                <p:nvPr/>
              </p:nvSpPr>
              <p:spPr>
                <a:xfrm>
                  <a:off x="973803" y="4942431"/>
                  <a:ext cx="715161" cy="470000"/>
                </a:xfrm>
                <a:prstGeom prst="rect">
                  <a:avLst/>
                </a:prstGeom>
                <a:blipFill>
                  <a:blip r:embed="rId7"/>
                  <a:stretch>
                    <a:fillRect/>
                  </a:stretch>
                </a:blipFill>
              </p:spPr>
              <p:txBody>
                <a:bodyPr/>
                <a:lstStyle/>
                <a:p>
                  <a:r>
                    <a:rPr lang="zh-TW" altLang="en-US">
                      <a:noFill/>
                    </a:rPr>
                    <a:t> </a:t>
                  </a:r>
                </a:p>
              </p:txBody>
            </p:sp>
          </mc:Fallback>
        </mc:AlternateContent>
      </p:grpSp>
      <p:sp>
        <p:nvSpPr>
          <p:cNvPr id="202" name="矩形: 圓角 201">
            <a:extLst>
              <a:ext uri="{FF2B5EF4-FFF2-40B4-BE49-F238E27FC236}">
                <a16:creationId xmlns:a16="http://schemas.microsoft.com/office/drawing/2014/main" id="{453CA406-DA0A-430D-A434-EB9D00AFA156}"/>
              </a:ext>
            </a:extLst>
          </p:cNvPr>
          <p:cNvSpPr/>
          <p:nvPr/>
        </p:nvSpPr>
        <p:spPr>
          <a:xfrm>
            <a:off x="7152324" y="498064"/>
            <a:ext cx="800474" cy="4700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FC</a:t>
            </a:r>
            <a:endParaRPr lang="zh-TW" altLang="en-US" sz="2400" dirty="0"/>
          </a:p>
        </p:txBody>
      </p:sp>
      <p:grpSp>
        <p:nvGrpSpPr>
          <p:cNvPr id="206" name="群組 106">
            <a:extLst>
              <a:ext uri="{FF2B5EF4-FFF2-40B4-BE49-F238E27FC236}">
                <a16:creationId xmlns:a16="http://schemas.microsoft.com/office/drawing/2014/main" id="{F0712C97-B772-48C8-BE63-439525CB05A1}"/>
              </a:ext>
            </a:extLst>
          </p:cNvPr>
          <p:cNvGrpSpPr>
            <a:grpSpLocks/>
          </p:cNvGrpSpPr>
          <p:nvPr/>
        </p:nvGrpSpPr>
        <p:grpSpPr bwMode="auto">
          <a:xfrm flipH="1">
            <a:off x="2388958" y="6098403"/>
            <a:ext cx="3986697" cy="525689"/>
            <a:chOff x="467932" y="3914400"/>
            <a:chExt cx="2909888" cy="576263"/>
          </a:xfrm>
        </p:grpSpPr>
        <p:pic>
          <p:nvPicPr>
            <p:cNvPr id="207" name="Picture 9">
              <a:extLst>
                <a:ext uri="{FF2B5EF4-FFF2-40B4-BE49-F238E27FC236}">
                  <a16:creationId xmlns:a16="http://schemas.microsoft.com/office/drawing/2014/main" id="{4F51EE20-4B57-4CD0-B1D5-13701B5F0A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7932"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8" name="Picture 9">
              <a:extLst>
                <a:ext uri="{FF2B5EF4-FFF2-40B4-BE49-F238E27FC236}">
                  <a16:creationId xmlns:a16="http://schemas.microsoft.com/office/drawing/2014/main" id="{69BCF653-1E64-4645-802E-1A72D6111E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53807"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210" name="直線單箭頭接點 209">
            <a:extLst>
              <a:ext uri="{FF2B5EF4-FFF2-40B4-BE49-F238E27FC236}">
                <a16:creationId xmlns:a16="http://schemas.microsoft.com/office/drawing/2014/main" id="{E2140827-F66D-4A76-84FF-A2AF8E34AD85}"/>
              </a:ext>
            </a:extLst>
          </p:cNvPr>
          <p:cNvCxnSpPr>
            <a:cxnSpLocks/>
          </p:cNvCxnSpPr>
          <p:nvPr/>
        </p:nvCxnSpPr>
        <p:spPr>
          <a:xfrm flipV="1">
            <a:off x="2814606" y="4852112"/>
            <a:ext cx="0" cy="51282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直線單箭頭接點 210">
            <a:extLst>
              <a:ext uri="{FF2B5EF4-FFF2-40B4-BE49-F238E27FC236}">
                <a16:creationId xmlns:a16="http://schemas.microsoft.com/office/drawing/2014/main" id="{75668E8E-0A34-4F08-AE52-2ADEC7B3B516}"/>
              </a:ext>
            </a:extLst>
          </p:cNvPr>
          <p:cNvCxnSpPr>
            <a:cxnSpLocks/>
          </p:cNvCxnSpPr>
          <p:nvPr/>
        </p:nvCxnSpPr>
        <p:spPr>
          <a:xfrm flipV="1">
            <a:off x="4406296" y="4827297"/>
            <a:ext cx="0" cy="51282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直線單箭頭接點 211">
            <a:extLst>
              <a:ext uri="{FF2B5EF4-FFF2-40B4-BE49-F238E27FC236}">
                <a16:creationId xmlns:a16="http://schemas.microsoft.com/office/drawing/2014/main" id="{DE70C5DE-3588-4177-B67F-5AE166F28282}"/>
              </a:ext>
            </a:extLst>
          </p:cNvPr>
          <p:cNvCxnSpPr>
            <a:cxnSpLocks/>
          </p:cNvCxnSpPr>
          <p:nvPr/>
        </p:nvCxnSpPr>
        <p:spPr>
          <a:xfrm flipV="1">
            <a:off x="5923660" y="4852111"/>
            <a:ext cx="0" cy="51282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直線單箭頭接點 215">
            <a:extLst>
              <a:ext uri="{FF2B5EF4-FFF2-40B4-BE49-F238E27FC236}">
                <a16:creationId xmlns:a16="http://schemas.microsoft.com/office/drawing/2014/main" id="{82E26FF3-EBA2-4CD7-B5CF-439B8B6CA660}"/>
              </a:ext>
            </a:extLst>
          </p:cNvPr>
          <p:cNvCxnSpPr>
            <a:cxnSpLocks/>
          </p:cNvCxnSpPr>
          <p:nvPr/>
        </p:nvCxnSpPr>
        <p:spPr>
          <a:xfrm flipV="1">
            <a:off x="2816948" y="5858536"/>
            <a:ext cx="0" cy="51282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直線單箭頭接點 216">
            <a:extLst>
              <a:ext uri="{FF2B5EF4-FFF2-40B4-BE49-F238E27FC236}">
                <a16:creationId xmlns:a16="http://schemas.microsoft.com/office/drawing/2014/main" id="{0EB39D92-891C-4904-81ED-0B803FD5BB3D}"/>
              </a:ext>
            </a:extLst>
          </p:cNvPr>
          <p:cNvCxnSpPr>
            <a:cxnSpLocks/>
          </p:cNvCxnSpPr>
          <p:nvPr/>
        </p:nvCxnSpPr>
        <p:spPr>
          <a:xfrm flipV="1">
            <a:off x="4418090" y="5864969"/>
            <a:ext cx="0" cy="51282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直線單箭頭接點 217">
            <a:extLst>
              <a:ext uri="{FF2B5EF4-FFF2-40B4-BE49-F238E27FC236}">
                <a16:creationId xmlns:a16="http://schemas.microsoft.com/office/drawing/2014/main" id="{A17A88D9-A1CA-4722-925E-CD14124C71C8}"/>
              </a:ext>
            </a:extLst>
          </p:cNvPr>
          <p:cNvCxnSpPr>
            <a:cxnSpLocks/>
          </p:cNvCxnSpPr>
          <p:nvPr/>
        </p:nvCxnSpPr>
        <p:spPr>
          <a:xfrm flipV="1">
            <a:off x="5923660" y="5837095"/>
            <a:ext cx="0" cy="51282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3" name="矩形 212">
            <a:extLst>
              <a:ext uri="{FF2B5EF4-FFF2-40B4-BE49-F238E27FC236}">
                <a16:creationId xmlns:a16="http://schemas.microsoft.com/office/drawing/2014/main" id="{B7E86F04-2D5B-42F0-8D59-1BC455B67490}"/>
              </a:ext>
            </a:extLst>
          </p:cNvPr>
          <p:cNvSpPr/>
          <p:nvPr/>
        </p:nvSpPr>
        <p:spPr>
          <a:xfrm>
            <a:off x="2737373" y="6114948"/>
            <a:ext cx="154466" cy="525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4" name="矩形 213">
            <a:extLst>
              <a:ext uri="{FF2B5EF4-FFF2-40B4-BE49-F238E27FC236}">
                <a16:creationId xmlns:a16="http://schemas.microsoft.com/office/drawing/2014/main" id="{F824C123-E6E8-4D1C-B789-B540569A7B6B}"/>
              </a:ext>
            </a:extLst>
          </p:cNvPr>
          <p:cNvSpPr/>
          <p:nvPr/>
        </p:nvSpPr>
        <p:spPr>
          <a:xfrm>
            <a:off x="4326343" y="6093507"/>
            <a:ext cx="154466" cy="5256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15" name="矩形 214">
            <a:extLst>
              <a:ext uri="{FF2B5EF4-FFF2-40B4-BE49-F238E27FC236}">
                <a16:creationId xmlns:a16="http://schemas.microsoft.com/office/drawing/2014/main" id="{178DE008-3815-4773-8032-C15731CB31A4}"/>
              </a:ext>
            </a:extLst>
          </p:cNvPr>
          <p:cNvSpPr/>
          <p:nvPr/>
        </p:nvSpPr>
        <p:spPr>
          <a:xfrm>
            <a:off x="5840259" y="6096243"/>
            <a:ext cx="154466" cy="5256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96" name="矩形: 圓角 195">
            <a:extLst>
              <a:ext uri="{FF2B5EF4-FFF2-40B4-BE49-F238E27FC236}">
                <a16:creationId xmlns:a16="http://schemas.microsoft.com/office/drawing/2014/main" id="{AA515998-A273-458C-8D22-760A120B20D3}"/>
              </a:ext>
            </a:extLst>
          </p:cNvPr>
          <p:cNvSpPr/>
          <p:nvPr/>
        </p:nvSpPr>
        <p:spPr>
          <a:xfrm>
            <a:off x="2177339" y="5145285"/>
            <a:ext cx="4397594" cy="693586"/>
          </a:xfrm>
          <a:prstGeom prst="roundRect">
            <a:avLst/>
          </a:prstGeom>
          <a:blipFill>
            <a:blip r:embed="rId9"/>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Encoder</a:t>
            </a:r>
            <a:endParaRPr lang="zh-TW" altLang="en-US" sz="2400" dirty="0"/>
          </a:p>
        </p:txBody>
      </p:sp>
      <p:sp>
        <p:nvSpPr>
          <p:cNvPr id="222" name="文字方塊 221">
            <a:extLst>
              <a:ext uri="{FF2B5EF4-FFF2-40B4-BE49-F238E27FC236}">
                <a16:creationId xmlns:a16="http://schemas.microsoft.com/office/drawing/2014/main" id="{2E270ABE-2F68-49AC-80FC-F02C877CBD3E}"/>
              </a:ext>
            </a:extLst>
          </p:cNvPr>
          <p:cNvSpPr txBox="1"/>
          <p:nvPr/>
        </p:nvSpPr>
        <p:spPr>
          <a:xfrm>
            <a:off x="6579446" y="6117224"/>
            <a:ext cx="1030514" cy="369332"/>
          </a:xfrm>
          <a:prstGeom prst="rect">
            <a:avLst/>
          </a:prstGeom>
          <a:noFill/>
        </p:spPr>
        <p:txBody>
          <a:bodyPr wrap="square" rtlCol="0">
            <a:spAutoFit/>
          </a:bodyPr>
          <a:lstStyle/>
          <a:p>
            <a:pPr algn="ctr"/>
            <a:r>
              <a:rPr lang="en-US" altLang="zh-TW" dirty="0"/>
              <a:t>START</a:t>
            </a:r>
            <a:endParaRPr lang="zh-TW" altLang="en-US" dirty="0"/>
          </a:p>
        </p:txBody>
      </p:sp>
      <p:grpSp>
        <p:nvGrpSpPr>
          <p:cNvPr id="223" name="群組 222">
            <a:extLst>
              <a:ext uri="{FF2B5EF4-FFF2-40B4-BE49-F238E27FC236}">
                <a16:creationId xmlns:a16="http://schemas.microsoft.com/office/drawing/2014/main" id="{D6F20008-8ED2-467C-ABB1-8288FB1025F7}"/>
              </a:ext>
            </a:extLst>
          </p:cNvPr>
          <p:cNvGrpSpPr/>
          <p:nvPr/>
        </p:nvGrpSpPr>
        <p:grpSpPr>
          <a:xfrm>
            <a:off x="7467730" y="5918027"/>
            <a:ext cx="239580" cy="720000"/>
            <a:chOff x="3445729" y="5741259"/>
            <a:chExt cx="239580" cy="720000"/>
          </a:xfrm>
        </p:grpSpPr>
        <p:sp>
          <p:nvSpPr>
            <p:cNvPr id="224" name="矩形 223">
              <a:extLst>
                <a:ext uri="{FF2B5EF4-FFF2-40B4-BE49-F238E27FC236}">
                  <a16:creationId xmlns:a16="http://schemas.microsoft.com/office/drawing/2014/main" id="{6254A941-9034-4543-BCCE-983996FB9913}"/>
                </a:ext>
              </a:extLst>
            </p:cNvPr>
            <p:cNvSpPr/>
            <p:nvPr/>
          </p:nvSpPr>
          <p:spPr>
            <a:xfrm>
              <a:off x="3445729" y="5741259"/>
              <a:ext cx="239580" cy="72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25" name="橢圓 224">
              <a:extLst>
                <a:ext uri="{FF2B5EF4-FFF2-40B4-BE49-F238E27FC236}">
                  <a16:creationId xmlns:a16="http://schemas.microsoft.com/office/drawing/2014/main" id="{6CBC2079-82B7-4BFD-87B2-FF0ABD923CEF}"/>
                </a:ext>
              </a:extLst>
            </p:cNvPr>
            <p:cNvSpPr/>
            <p:nvPr/>
          </p:nvSpPr>
          <p:spPr>
            <a:xfrm>
              <a:off x="3483679" y="6179621"/>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cxnSp>
        <p:nvCxnSpPr>
          <p:cNvPr id="227" name="直線單箭頭接點 226">
            <a:extLst>
              <a:ext uri="{FF2B5EF4-FFF2-40B4-BE49-F238E27FC236}">
                <a16:creationId xmlns:a16="http://schemas.microsoft.com/office/drawing/2014/main" id="{17B82BE3-C7E1-447B-ABF8-FAE8ABDD5239}"/>
              </a:ext>
            </a:extLst>
          </p:cNvPr>
          <p:cNvCxnSpPr>
            <a:cxnSpLocks/>
          </p:cNvCxnSpPr>
          <p:nvPr/>
        </p:nvCxnSpPr>
        <p:spPr>
          <a:xfrm flipV="1">
            <a:off x="7587520" y="4888874"/>
            <a:ext cx="0" cy="51282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1" name="橢圓 230">
            <a:extLst>
              <a:ext uri="{FF2B5EF4-FFF2-40B4-BE49-F238E27FC236}">
                <a16:creationId xmlns:a16="http://schemas.microsoft.com/office/drawing/2014/main" id="{5DC20098-3C3D-4EC2-932C-D8AE2AFDF07E}"/>
              </a:ext>
            </a:extLst>
          </p:cNvPr>
          <p:cNvSpPr/>
          <p:nvPr/>
        </p:nvSpPr>
        <p:spPr>
          <a:xfrm>
            <a:off x="3944899" y="2256020"/>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33" name="橢圓 232">
            <a:extLst>
              <a:ext uri="{FF2B5EF4-FFF2-40B4-BE49-F238E27FC236}">
                <a16:creationId xmlns:a16="http://schemas.microsoft.com/office/drawing/2014/main" id="{EAAA3589-C6B9-44CB-B3C5-A3F557CDDE25}"/>
              </a:ext>
            </a:extLst>
          </p:cNvPr>
          <p:cNvSpPr/>
          <p:nvPr/>
        </p:nvSpPr>
        <p:spPr>
          <a:xfrm>
            <a:off x="2368312" y="2217873"/>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234" name="直線單箭頭接點 233">
            <a:extLst>
              <a:ext uri="{FF2B5EF4-FFF2-40B4-BE49-F238E27FC236}">
                <a16:creationId xmlns:a16="http://schemas.microsoft.com/office/drawing/2014/main" id="{720F597A-E920-41B1-A97C-B096206A3FBB}"/>
              </a:ext>
            </a:extLst>
          </p:cNvPr>
          <p:cNvCxnSpPr>
            <a:cxnSpLocks/>
            <a:stCxn id="13" idx="0"/>
          </p:cNvCxnSpPr>
          <p:nvPr/>
        </p:nvCxnSpPr>
        <p:spPr>
          <a:xfrm flipH="1" flipV="1">
            <a:off x="2465857" y="2413277"/>
            <a:ext cx="0" cy="8533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5" name="文字方塊 234">
                <a:extLst>
                  <a:ext uri="{FF2B5EF4-FFF2-40B4-BE49-F238E27FC236}">
                    <a16:creationId xmlns:a16="http://schemas.microsoft.com/office/drawing/2014/main" id="{43546F94-A58C-4C2C-B175-BBB05FED48B4}"/>
                  </a:ext>
                </a:extLst>
              </p:cNvPr>
              <p:cNvSpPr txBox="1"/>
              <p:nvPr/>
            </p:nvSpPr>
            <p:spPr>
              <a:xfrm>
                <a:off x="2302372" y="1809152"/>
                <a:ext cx="38876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m:t>
                          </m:r>
                        </m:sub>
                        <m:sup>
                          <m:r>
                            <a:rPr lang="en-US" altLang="zh-TW" sz="2400" i="1">
                              <a:latin typeface="Cambria Math" panose="02040503050406030204" pitchFamily="18" charset="0"/>
                            </a:rPr>
                            <m:t>′</m:t>
                          </m:r>
                        </m:sup>
                      </m:sSubSup>
                    </m:oMath>
                  </m:oMathPara>
                </a14:m>
                <a:endParaRPr lang="zh-TW" altLang="en-US" sz="2400" dirty="0"/>
              </a:p>
            </p:txBody>
          </p:sp>
        </mc:Choice>
        <mc:Fallback xmlns="">
          <p:sp>
            <p:nvSpPr>
              <p:cNvPr id="235" name="文字方塊 234">
                <a:extLst>
                  <a:ext uri="{FF2B5EF4-FFF2-40B4-BE49-F238E27FC236}">
                    <a16:creationId xmlns:a16="http://schemas.microsoft.com/office/drawing/2014/main" id="{43546F94-A58C-4C2C-B175-BBB05FED48B4}"/>
                  </a:ext>
                </a:extLst>
              </p:cNvPr>
              <p:cNvSpPr txBox="1">
                <a:spLocks noRot="1" noChangeAspect="1" noMove="1" noResize="1" noEditPoints="1" noAdjustHandles="1" noChangeArrowheads="1" noChangeShapeType="1" noTextEdit="1"/>
              </p:cNvSpPr>
              <p:nvPr/>
            </p:nvSpPr>
            <p:spPr>
              <a:xfrm>
                <a:off x="2302372" y="1809152"/>
                <a:ext cx="388760" cy="369332"/>
              </a:xfrm>
              <a:prstGeom prst="rect">
                <a:avLst/>
              </a:prstGeom>
              <a:blipFill>
                <a:blip r:embed="rId10"/>
                <a:stretch>
                  <a:fillRect l="-9677" r="-6452"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6" name="文字方塊 235">
                <a:extLst>
                  <a:ext uri="{FF2B5EF4-FFF2-40B4-BE49-F238E27FC236}">
                    <a16:creationId xmlns:a16="http://schemas.microsoft.com/office/drawing/2014/main" id="{339F7860-8135-48EE-85DF-ECDA095A49B4}"/>
                  </a:ext>
                </a:extLst>
              </p:cNvPr>
              <p:cNvSpPr txBox="1"/>
              <p:nvPr/>
            </p:nvSpPr>
            <p:spPr>
              <a:xfrm>
                <a:off x="3891687" y="1816411"/>
                <a:ext cx="39587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2</m:t>
                          </m:r>
                        </m:sub>
                        <m:sup>
                          <m:r>
                            <a:rPr lang="en-US" altLang="zh-TW" sz="2400" i="1">
                              <a:latin typeface="Cambria Math" panose="02040503050406030204" pitchFamily="18" charset="0"/>
                            </a:rPr>
                            <m:t>′</m:t>
                          </m:r>
                        </m:sup>
                      </m:sSubSup>
                    </m:oMath>
                  </m:oMathPara>
                </a14:m>
                <a:endParaRPr lang="zh-TW" altLang="en-US" sz="2400" dirty="0"/>
              </a:p>
            </p:txBody>
          </p:sp>
        </mc:Choice>
        <mc:Fallback xmlns="">
          <p:sp>
            <p:nvSpPr>
              <p:cNvPr id="236" name="文字方塊 235">
                <a:extLst>
                  <a:ext uri="{FF2B5EF4-FFF2-40B4-BE49-F238E27FC236}">
                    <a16:creationId xmlns:a16="http://schemas.microsoft.com/office/drawing/2014/main" id="{339F7860-8135-48EE-85DF-ECDA095A49B4}"/>
                  </a:ext>
                </a:extLst>
              </p:cNvPr>
              <p:cNvSpPr txBox="1">
                <a:spLocks noRot="1" noChangeAspect="1" noMove="1" noResize="1" noEditPoints="1" noAdjustHandles="1" noChangeArrowheads="1" noChangeShapeType="1" noTextEdit="1"/>
              </p:cNvSpPr>
              <p:nvPr/>
            </p:nvSpPr>
            <p:spPr>
              <a:xfrm>
                <a:off x="3891687" y="1816411"/>
                <a:ext cx="395878" cy="369332"/>
              </a:xfrm>
              <a:prstGeom prst="rect">
                <a:avLst/>
              </a:prstGeom>
              <a:blipFill>
                <a:blip r:embed="rId11"/>
                <a:stretch>
                  <a:fillRect l="-9375" r="-6250"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7" name="文字方塊 236">
                <a:extLst>
                  <a:ext uri="{FF2B5EF4-FFF2-40B4-BE49-F238E27FC236}">
                    <a16:creationId xmlns:a16="http://schemas.microsoft.com/office/drawing/2014/main" id="{2B96383F-7B4D-4D38-9812-9CC9FC63117C}"/>
                  </a:ext>
                </a:extLst>
              </p:cNvPr>
              <p:cNvSpPr txBox="1"/>
              <p:nvPr/>
            </p:nvSpPr>
            <p:spPr>
              <a:xfrm>
                <a:off x="5364885" y="1823668"/>
                <a:ext cx="39587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3</m:t>
                          </m:r>
                        </m:sub>
                        <m:sup>
                          <m:r>
                            <a:rPr lang="en-US" altLang="zh-TW" sz="2400" i="1">
                              <a:latin typeface="Cambria Math" panose="02040503050406030204" pitchFamily="18" charset="0"/>
                            </a:rPr>
                            <m:t>′</m:t>
                          </m:r>
                        </m:sup>
                      </m:sSubSup>
                    </m:oMath>
                  </m:oMathPara>
                </a14:m>
                <a:endParaRPr lang="zh-TW" altLang="en-US" sz="2400" dirty="0"/>
              </a:p>
            </p:txBody>
          </p:sp>
        </mc:Choice>
        <mc:Fallback xmlns="">
          <p:sp>
            <p:nvSpPr>
              <p:cNvPr id="237" name="文字方塊 236">
                <a:extLst>
                  <a:ext uri="{FF2B5EF4-FFF2-40B4-BE49-F238E27FC236}">
                    <a16:creationId xmlns:a16="http://schemas.microsoft.com/office/drawing/2014/main" id="{2B96383F-7B4D-4D38-9812-9CC9FC63117C}"/>
                  </a:ext>
                </a:extLst>
              </p:cNvPr>
              <p:cNvSpPr txBox="1">
                <a:spLocks noRot="1" noChangeAspect="1" noMove="1" noResize="1" noEditPoints="1" noAdjustHandles="1" noChangeArrowheads="1" noChangeShapeType="1" noTextEdit="1"/>
              </p:cNvSpPr>
              <p:nvPr/>
            </p:nvSpPr>
            <p:spPr>
              <a:xfrm>
                <a:off x="5364885" y="1823668"/>
                <a:ext cx="395878" cy="369332"/>
              </a:xfrm>
              <a:prstGeom prst="rect">
                <a:avLst/>
              </a:prstGeom>
              <a:blipFill>
                <a:blip r:embed="rId12"/>
                <a:stretch>
                  <a:fillRect l="-9375" r="-6250" b="-16667"/>
                </a:stretch>
              </a:blipFill>
            </p:spPr>
            <p:txBody>
              <a:bodyPr/>
              <a:lstStyle/>
              <a:p>
                <a:r>
                  <a:rPr lang="zh-CN" altLang="en-US">
                    <a:noFill/>
                  </a:rPr>
                  <a:t> </a:t>
                </a:r>
              </a:p>
            </p:txBody>
          </p:sp>
        </mc:Fallback>
      </mc:AlternateContent>
      <p:cxnSp>
        <p:nvCxnSpPr>
          <p:cNvPr id="239" name="直線單箭頭接點 238">
            <a:extLst>
              <a:ext uri="{FF2B5EF4-FFF2-40B4-BE49-F238E27FC236}">
                <a16:creationId xmlns:a16="http://schemas.microsoft.com/office/drawing/2014/main" id="{F1EA55C8-A2FD-45C6-9059-A4CE99524593}"/>
              </a:ext>
            </a:extLst>
          </p:cNvPr>
          <p:cNvCxnSpPr>
            <a:cxnSpLocks/>
            <a:stCxn id="170" idx="0"/>
            <a:endCxn id="233" idx="4"/>
          </p:cNvCxnSpPr>
          <p:nvPr/>
        </p:nvCxnSpPr>
        <p:spPr>
          <a:xfrm flipH="1" flipV="1">
            <a:off x="2458313" y="2397873"/>
            <a:ext cx="5121239" cy="85857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直線單箭頭接點 241">
            <a:extLst>
              <a:ext uri="{FF2B5EF4-FFF2-40B4-BE49-F238E27FC236}">
                <a16:creationId xmlns:a16="http://schemas.microsoft.com/office/drawing/2014/main" id="{56FFF690-0908-4C88-8934-08EA751D2BA1}"/>
              </a:ext>
            </a:extLst>
          </p:cNvPr>
          <p:cNvCxnSpPr>
            <a:cxnSpLocks/>
            <a:stCxn id="170" idx="0"/>
            <a:endCxn id="231" idx="4"/>
          </p:cNvCxnSpPr>
          <p:nvPr/>
        </p:nvCxnSpPr>
        <p:spPr>
          <a:xfrm flipH="1" flipV="1">
            <a:off x="4034899" y="2436021"/>
            <a:ext cx="3544652" cy="820423"/>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0" name="直線單箭頭接點 249">
            <a:extLst>
              <a:ext uri="{FF2B5EF4-FFF2-40B4-BE49-F238E27FC236}">
                <a16:creationId xmlns:a16="http://schemas.microsoft.com/office/drawing/2014/main" id="{7BA80F68-BD18-495D-8302-96BBAC10D265}"/>
              </a:ext>
            </a:extLst>
          </p:cNvPr>
          <p:cNvCxnSpPr>
            <a:cxnSpLocks/>
          </p:cNvCxnSpPr>
          <p:nvPr/>
        </p:nvCxnSpPr>
        <p:spPr>
          <a:xfrm flipH="1" flipV="1">
            <a:off x="4023156" y="2422573"/>
            <a:ext cx="0" cy="8533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1" name="直線單箭頭接點 250">
            <a:extLst>
              <a:ext uri="{FF2B5EF4-FFF2-40B4-BE49-F238E27FC236}">
                <a16:creationId xmlns:a16="http://schemas.microsoft.com/office/drawing/2014/main" id="{7BC5F7E2-6FDB-43F8-BC9A-E3F25230DB69}"/>
              </a:ext>
            </a:extLst>
          </p:cNvPr>
          <p:cNvCxnSpPr>
            <a:cxnSpLocks/>
          </p:cNvCxnSpPr>
          <p:nvPr/>
        </p:nvCxnSpPr>
        <p:spPr>
          <a:xfrm flipH="1" flipV="1">
            <a:off x="5549530" y="2442305"/>
            <a:ext cx="0" cy="8533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9" name="直線單箭頭接點 258">
            <a:extLst>
              <a:ext uri="{FF2B5EF4-FFF2-40B4-BE49-F238E27FC236}">
                <a16:creationId xmlns:a16="http://schemas.microsoft.com/office/drawing/2014/main" id="{DE50606D-6BFB-46F4-B33D-F4602EDB12FA}"/>
              </a:ext>
            </a:extLst>
          </p:cNvPr>
          <p:cNvCxnSpPr>
            <a:cxnSpLocks/>
            <a:endCxn id="261" idx="2"/>
          </p:cNvCxnSpPr>
          <p:nvPr/>
        </p:nvCxnSpPr>
        <p:spPr>
          <a:xfrm flipH="1" flipV="1">
            <a:off x="4730588" y="2546245"/>
            <a:ext cx="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60" name="群組 259">
            <a:extLst>
              <a:ext uri="{FF2B5EF4-FFF2-40B4-BE49-F238E27FC236}">
                <a16:creationId xmlns:a16="http://schemas.microsoft.com/office/drawing/2014/main" id="{047C337A-4C7A-480D-9A49-9228E9F8D501}"/>
              </a:ext>
            </a:extLst>
          </p:cNvPr>
          <p:cNvGrpSpPr/>
          <p:nvPr/>
        </p:nvGrpSpPr>
        <p:grpSpPr>
          <a:xfrm>
            <a:off x="4581397" y="2236233"/>
            <a:ext cx="298383" cy="310013"/>
            <a:chOff x="-105878" y="1740168"/>
            <a:chExt cx="461666" cy="461665"/>
          </a:xfrm>
        </p:grpSpPr>
        <p:sp>
          <p:nvSpPr>
            <p:cNvPr id="261" name="矩形 260">
              <a:extLst>
                <a:ext uri="{FF2B5EF4-FFF2-40B4-BE49-F238E27FC236}">
                  <a16:creationId xmlns:a16="http://schemas.microsoft.com/office/drawing/2014/main" id="{336C3C73-6D4A-418F-8700-69B5857AB5E2}"/>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262" name="群組 261">
              <a:extLst>
                <a:ext uri="{FF2B5EF4-FFF2-40B4-BE49-F238E27FC236}">
                  <a16:creationId xmlns:a16="http://schemas.microsoft.com/office/drawing/2014/main" id="{5F764041-288F-4C90-B438-219F88AF07BE}"/>
                </a:ext>
              </a:extLst>
            </p:cNvPr>
            <p:cNvGrpSpPr/>
            <p:nvPr/>
          </p:nvGrpSpPr>
          <p:grpSpPr>
            <a:xfrm rot="21265833">
              <a:off x="-30571" y="1828628"/>
              <a:ext cx="317144" cy="302092"/>
              <a:chOff x="-43095" y="1828685"/>
              <a:chExt cx="317144" cy="302092"/>
            </a:xfrm>
          </p:grpSpPr>
          <p:cxnSp>
            <p:nvCxnSpPr>
              <p:cNvPr id="263" name="直線接點 262">
                <a:extLst>
                  <a:ext uri="{FF2B5EF4-FFF2-40B4-BE49-F238E27FC236}">
                    <a16:creationId xmlns:a16="http://schemas.microsoft.com/office/drawing/2014/main" id="{CD596A2D-405F-47E9-9AAB-B02221015A58}"/>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 name="直線接點 263">
                <a:extLst>
                  <a:ext uri="{FF2B5EF4-FFF2-40B4-BE49-F238E27FC236}">
                    <a16:creationId xmlns:a16="http://schemas.microsoft.com/office/drawing/2014/main" id="{10FAC316-59C8-4FBF-97C8-395C5048A9E7}"/>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66" name="直線單箭頭接點 265">
            <a:extLst>
              <a:ext uri="{FF2B5EF4-FFF2-40B4-BE49-F238E27FC236}">
                <a16:creationId xmlns:a16="http://schemas.microsoft.com/office/drawing/2014/main" id="{2ACFAEBB-109F-43C8-A301-3A0C31C71F28}"/>
              </a:ext>
            </a:extLst>
          </p:cNvPr>
          <p:cNvCxnSpPr>
            <a:cxnSpLocks/>
          </p:cNvCxnSpPr>
          <p:nvPr/>
        </p:nvCxnSpPr>
        <p:spPr>
          <a:xfrm flipH="1" flipV="1">
            <a:off x="6259706" y="2536262"/>
            <a:ext cx="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67" name="群組 266">
            <a:extLst>
              <a:ext uri="{FF2B5EF4-FFF2-40B4-BE49-F238E27FC236}">
                <a16:creationId xmlns:a16="http://schemas.microsoft.com/office/drawing/2014/main" id="{08E518A7-95EA-4E45-AA33-D02E60B650E4}"/>
              </a:ext>
            </a:extLst>
          </p:cNvPr>
          <p:cNvGrpSpPr/>
          <p:nvPr/>
        </p:nvGrpSpPr>
        <p:grpSpPr>
          <a:xfrm>
            <a:off x="6096001" y="2226250"/>
            <a:ext cx="298383" cy="310013"/>
            <a:chOff x="-105878" y="1740168"/>
            <a:chExt cx="461666" cy="461665"/>
          </a:xfrm>
        </p:grpSpPr>
        <p:sp>
          <p:nvSpPr>
            <p:cNvPr id="268" name="矩形 267">
              <a:extLst>
                <a:ext uri="{FF2B5EF4-FFF2-40B4-BE49-F238E27FC236}">
                  <a16:creationId xmlns:a16="http://schemas.microsoft.com/office/drawing/2014/main" id="{8805E89E-1189-4824-80E5-029E45DC9F8C}"/>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269" name="群組 268">
              <a:extLst>
                <a:ext uri="{FF2B5EF4-FFF2-40B4-BE49-F238E27FC236}">
                  <a16:creationId xmlns:a16="http://schemas.microsoft.com/office/drawing/2014/main" id="{F3EA7888-1459-492D-9FC0-0D38D35BA089}"/>
                </a:ext>
              </a:extLst>
            </p:cNvPr>
            <p:cNvGrpSpPr/>
            <p:nvPr/>
          </p:nvGrpSpPr>
          <p:grpSpPr>
            <a:xfrm rot="21265833">
              <a:off x="-30571" y="1828628"/>
              <a:ext cx="317144" cy="302092"/>
              <a:chOff x="-43095" y="1828685"/>
              <a:chExt cx="317144" cy="302092"/>
            </a:xfrm>
          </p:grpSpPr>
          <p:cxnSp>
            <p:nvCxnSpPr>
              <p:cNvPr id="270" name="直線接點 269">
                <a:extLst>
                  <a:ext uri="{FF2B5EF4-FFF2-40B4-BE49-F238E27FC236}">
                    <a16:creationId xmlns:a16="http://schemas.microsoft.com/office/drawing/2014/main" id="{B98D6247-F226-48A9-B81C-239456F278CC}"/>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 name="直線接點 270">
                <a:extLst>
                  <a:ext uri="{FF2B5EF4-FFF2-40B4-BE49-F238E27FC236}">
                    <a16:creationId xmlns:a16="http://schemas.microsoft.com/office/drawing/2014/main" id="{4C663CDB-4C21-42B1-B89C-E49BB1B5FC97}"/>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74" name="直線單箭頭接點 273">
            <a:extLst>
              <a:ext uri="{FF2B5EF4-FFF2-40B4-BE49-F238E27FC236}">
                <a16:creationId xmlns:a16="http://schemas.microsoft.com/office/drawing/2014/main" id="{60E66E1F-0838-4C69-9F3B-797753F36697}"/>
              </a:ext>
            </a:extLst>
          </p:cNvPr>
          <p:cNvCxnSpPr>
            <a:cxnSpLocks/>
          </p:cNvCxnSpPr>
          <p:nvPr/>
        </p:nvCxnSpPr>
        <p:spPr>
          <a:xfrm>
            <a:off x="4162118" y="2372944"/>
            <a:ext cx="410294"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直線單箭頭接點 274">
            <a:extLst>
              <a:ext uri="{FF2B5EF4-FFF2-40B4-BE49-F238E27FC236}">
                <a16:creationId xmlns:a16="http://schemas.microsoft.com/office/drawing/2014/main" id="{0AFE6A88-E059-4F93-B9E6-3BC2EDE470D6}"/>
              </a:ext>
            </a:extLst>
          </p:cNvPr>
          <p:cNvCxnSpPr>
            <a:cxnSpLocks/>
          </p:cNvCxnSpPr>
          <p:nvPr/>
        </p:nvCxnSpPr>
        <p:spPr>
          <a:xfrm>
            <a:off x="5668046" y="2366741"/>
            <a:ext cx="410294"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8" name="矩形: 圓角 197">
            <a:extLst>
              <a:ext uri="{FF2B5EF4-FFF2-40B4-BE49-F238E27FC236}">
                <a16:creationId xmlns:a16="http://schemas.microsoft.com/office/drawing/2014/main" id="{AEC53181-7581-4101-81BF-5AE4FB5C6CF4}"/>
              </a:ext>
            </a:extLst>
          </p:cNvPr>
          <p:cNvSpPr/>
          <p:nvPr/>
        </p:nvSpPr>
        <p:spPr>
          <a:xfrm>
            <a:off x="7203001" y="5106304"/>
            <a:ext cx="3062990" cy="525689"/>
          </a:xfrm>
          <a:prstGeom prst="roundRect">
            <a:avLst/>
          </a:prstGeom>
          <a:blipFill>
            <a:blip r:embed="rId9">
              <a:duotone>
                <a:schemeClr val="accent2">
                  <a:shade val="45000"/>
                  <a:satMod val="135000"/>
                </a:schemeClr>
                <a:prstClr val="white"/>
              </a:duotone>
            </a:blip>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Self-attention (Mask)</a:t>
            </a:r>
            <a:endParaRPr lang="zh-TW" altLang="en-US" sz="2400" dirty="0"/>
          </a:p>
        </p:txBody>
      </p:sp>
      <p:sp>
        <p:nvSpPr>
          <p:cNvPr id="282" name="左大括弧 281">
            <a:extLst>
              <a:ext uri="{FF2B5EF4-FFF2-40B4-BE49-F238E27FC236}">
                <a16:creationId xmlns:a16="http://schemas.microsoft.com/office/drawing/2014/main" id="{1E6C6562-BB61-48D9-B268-68CD5FC2A81D}"/>
              </a:ext>
            </a:extLst>
          </p:cNvPr>
          <p:cNvSpPr/>
          <p:nvPr/>
        </p:nvSpPr>
        <p:spPr>
          <a:xfrm flipH="1">
            <a:off x="8155376" y="1212324"/>
            <a:ext cx="576095" cy="3155758"/>
          </a:xfrm>
          <a:prstGeom prst="leftBrace">
            <a:avLst>
              <a:gd name="adj1" fmla="val 23534"/>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83" name="文字方塊 282">
            <a:extLst>
              <a:ext uri="{FF2B5EF4-FFF2-40B4-BE49-F238E27FC236}">
                <a16:creationId xmlns:a16="http://schemas.microsoft.com/office/drawing/2014/main" id="{FAEF5847-2003-4556-9D6F-60B1C81B5286}"/>
              </a:ext>
            </a:extLst>
          </p:cNvPr>
          <p:cNvSpPr txBox="1"/>
          <p:nvPr/>
        </p:nvSpPr>
        <p:spPr>
          <a:xfrm>
            <a:off x="8795772" y="2536262"/>
            <a:ext cx="2554669" cy="461665"/>
          </a:xfrm>
          <a:prstGeom prst="rect">
            <a:avLst/>
          </a:prstGeom>
          <a:noFill/>
        </p:spPr>
        <p:txBody>
          <a:bodyPr wrap="square" rtlCol="0">
            <a:spAutoFit/>
          </a:bodyPr>
          <a:lstStyle/>
          <a:p>
            <a:r>
              <a:rPr lang="en-US" altLang="zh-TW" sz="2400" dirty="0"/>
              <a:t>Cross attention</a:t>
            </a:r>
            <a:endParaRPr lang="zh-TW" altLang="en-US" sz="2400" dirty="0"/>
          </a:p>
        </p:txBody>
      </p:sp>
      <p:grpSp>
        <p:nvGrpSpPr>
          <p:cNvPr id="129" name="群組 128">
            <a:extLst>
              <a:ext uri="{FF2B5EF4-FFF2-40B4-BE49-F238E27FC236}">
                <a16:creationId xmlns:a16="http://schemas.microsoft.com/office/drawing/2014/main" id="{43EAE26D-D845-4019-B24B-BD51AD0157C2}"/>
              </a:ext>
            </a:extLst>
          </p:cNvPr>
          <p:cNvGrpSpPr/>
          <p:nvPr/>
        </p:nvGrpSpPr>
        <p:grpSpPr>
          <a:xfrm>
            <a:off x="2833153" y="3217259"/>
            <a:ext cx="715161" cy="540000"/>
            <a:chOff x="1526126" y="3842357"/>
            <a:chExt cx="715161" cy="540000"/>
          </a:xfrm>
        </p:grpSpPr>
        <p:sp>
          <p:nvSpPr>
            <p:cNvPr id="10" name="矩形 9">
              <a:extLst>
                <a:ext uri="{FF2B5EF4-FFF2-40B4-BE49-F238E27FC236}">
                  <a16:creationId xmlns:a16="http://schemas.microsoft.com/office/drawing/2014/main" id="{D35120D0-ADD3-4429-BA2D-9BE15BCA4C6B}"/>
                </a:ext>
              </a:extLst>
            </p:cNvPr>
            <p:cNvSpPr/>
            <p:nvPr/>
          </p:nvSpPr>
          <p:spPr>
            <a:xfrm>
              <a:off x="1717885" y="3842357"/>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AC47BE43-A90F-4CC2-A52E-DA47B20E07CC}"/>
                    </a:ext>
                  </a:extLst>
                </p:cNvPr>
                <p:cNvSpPr txBox="1"/>
                <p:nvPr/>
              </p:nvSpPr>
              <p:spPr>
                <a:xfrm>
                  <a:off x="1526126" y="387990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11" name="文字方塊 10">
                  <a:extLst>
                    <a:ext uri="{FF2B5EF4-FFF2-40B4-BE49-F238E27FC236}">
                      <a16:creationId xmlns:a16="http://schemas.microsoft.com/office/drawing/2014/main" id="{AC47BE43-A90F-4CC2-A52E-DA47B20E07CC}"/>
                    </a:ext>
                  </a:extLst>
                </p:cNvPr>
                <p:cNvSpPr txBox="1">
                  <a:spLocks noRot="1" noChangeAspect="1" noMove="1" noResize="1" noEditPoints="1" noAdjustHandles="1" noChangeArrowheads="1" noChangeShapeType="1" noTextEdit="1"/>
                </p:cNvSpPr>
                <p:nvPr/>
              </p:nvSpPr>
              <p:spPr>
                <a:xfrm>
                  <a:off x="1526126" y="3879900"/>
                  <a:ext cx="715161" cy="470000"/>
                </a:xfrm>
                <a:prstGeom prst="rect">
                  <a:avLst/>
                </a:prstGeom>
                <a:blipFill>
                  <a:blip r:embed="rId13"/>
                  <a:stretch>
                    <a:fillRect/>
                  </a:stretch>
                </a:blipFill>
              </p:spPr>
              <p:txBody>
                <a:bodyPr/>
                <a:lstStyle/>
                <a:p>
                  <a:r>
                    <a:rPr lang="zh-TW" altLang="en-US">
                      <a:noFill/>
                    </a:rPr>
                    <a:t> </a:t>
                  </a:r>
                </a:p>
              </p:txBody>
            </p:sp>
          </mc:Fallback>
        </mc:AlternateContent>
      </p:grpSp>
      <p:grpSp>
        <p:nvGrpSpPr>
          <p:cNvPr id="128" name="群組 127">
            <a:extLst>
              <a:ext uri="{FF2B5EF4-FFF2-40B4-BE49-F238E27FC236}">
                <a16:creationId xmlns:a16="http://schemas.microsoft.com/office/drawing/2014/main" id="{8AE17845-D82F-490B-8878-D150254FCFC0}"/>
              </a:ext>
            </a:extLst>
          </p:cNvPr>
          <p:cNvGrpSpPr/>
          <p:nvPr/>
        </p:nvGrpSpPr>
        <p:grpSpPr>
          <a:xfrm>
            <a:off x="2113803" y="3218784"/>
            <a:ext cx="715161" cy="540000"/>
            <a:chOff x="964022" y="3842357"/>
            <a:chExt cx="715161" cy="540000"/>
          </a:xfrm>
        </p:grpSpPr>
        <p:sp>
          <p:nvSpPr>
            <p:cNvPr id="12" name="矩形 11">
              <a:extLst>
                <a:ext uri="{FF2B5EF4-FFF2-40B4-BE49-F238E27FC236}">
                  <a16:creationId xmlns:a16="http://schemas.microsoft.com/office/drawing/2014/main" id="{97DC2390-D79F-4F7C-B05E-A15DBA6C3413}"/>
                </a:ext>
              </a:extLst>
            </p:cNvPr>
            <p:cNvSpPr/>
            <p:nvPr/>
          </p:nvSpPr>
          <p:spPr>
            <a:xfrm>
              <a:off x="1161005" y="3842357"/>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8C1E0BAB-C068-4BCE-8AA8-B5609745FD45}"/>
                    </a:ext>
                  </a:extLst>
                </p:cNvPr>
                <p:cNvSpPr txBox="1"/>
                <p:nvPr/>
              </p:nvSpPr>
              <p:spPr>
                <a:xfrm>
                  <a:off x="964022" y="3890174"/>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13" name="文字方塊 12">
                  <a:extLst>
                    <a:ext uri="{FF2B5EF4-FFF2-40B4-BE49-F238E27FC236}">
                      <a16:creationId xmlns:a16="http://schemas.microsoft.com/office/drawing/2014/main" id="{8C1E0BAB-C068-4BCE-8AA8-B5609745FD45}"/>
                    </a:ext>
                  </a:extLst>
                </p:cNvPr>
                <p:cNvSpPr txBox="1">
                  <a:spLocks noRot="1" noChangeAspect="1" noMove="1" noResize="1" noEditPoints="1" noAdjustHandles="1" noChangeArrowheads="1" noChangeShapeType="1" noTextEdit="1"/>
                </p:cNvSpPr>
                <p:nvPr/>
              </p:nvSpPr>
              <p:spPr>
                <a:xfrm>
                  <a:off x="964022" y="3890174"/>
                  <a:ext cx="715161" cy="470000"/>
                </a:xfrm>
                <a:prstGeom prst="rect">
                  <a:avLst/>
                </a:prstGeom>
                <a:blipFill>
                  <a:blip r:embed="rId14"/>
                  <a:stretch>
                    <a:fillRect/>
                  </a:stretch>
                </a:blipFill>
              </p:spPr>
              <p:txBody>
                <a:bodyPr/>
                <a:lstStyle/>
                <a:p>
                  <a:r>
                    <a:rPr lang="zh-TW" altLang="en-US">
                      <a:noFill/>
                    </a:rPr>
                    <a:t> </a:t>
                  </a:r>
                </a:p>
              </p:txBody>
            </p:sp>
          </mc:Fallback>
        </mc:AlternateContent>
      </p:grpSp>
      <p:grpSp>
        <p:nvGrpSpPr>
          <p:cNvPr id="130" name="群組 129">
            <a:extLst>
              <a:ext uri="{FF2B5EF4-FFF2-40B4-BE49-F238E27FC236}">
                <a16:creationId xmlns:a16="http://schemas.microsoft.com/office/drawing/2014/main" id="{20E98BA3-B92E-4F3D-9CB0-28F2AB025911}"/>
              </a:ext>
            </a:extLst>
          </p:cNvPr>
          <p:cNvGrpSpPr/>
          <p:nvPr/>
        </p:nvGrpSpPr>
        <p:grpSpPr>
          <a:xfrm>
            <a:off x="4396486" y="3230122"/>
            <a:ext cx="715161" cy="540000"/>
            <a:chOff x="1526126" y="3842357"/>
            <a:chExt cx="715161" cy="540000"/>
          </a:xfrm>
        </p:grpSpPr>
        <p:sp>
          <p:nvSpPr>
            <p:cNvPr id="131" name="矩形 130">
              <a:extLst>
                <a:ext uri="{FF2B5EF4-FFF2-40B4-BE49-F238E27FC236}">
                  <a16:creationId xmlns:a16="http://schemas.microsoft.com/office/drawing/2014/main" id="{665327A6-69EF-4B29-9AB4-30DACEB70D87}"/>
                </a:ext>
              </a:extLst>
            </p:cNvPr>
            <p:cNvSpPr/>
            <p:nvPr/>
          </p:nvSpPr>
          <p:spPr>
            <a:xfrm>
              <a:off x="1717885" y="3842357"/>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32" name="文字方塊 131">
                  <a:extLst>
                    <a:ext uri="{FF2B5EF4-FFF2-40B4-BE49-F238E27FC236}">
                      <a16:creationId xmlns:a16="http://schemas.microsoft.com/office/drawing/2014/main" id="{B0AF8493-5C38-4EBD-8F57-675E55604510}"/>
                    </a:ext>
                  </a:extLst>
                </p:cNvPr>
                <p:cNvSpPr txBox="1"/>
                <p:nvPr/>
              </p:nvSpPr>
              <p:spPr>
                <a:xfrm>
                  <a:off x="1526126" y="387990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132" name="文字方塊 131">
                  <a:extLst>
                    <a:ext uri="{FF2B5EF4-FFF2-40B4-BE49-F238E27FC236}">
                      <a16:creationId xmlns:a16="http://schemas.microsoft.com/office/drawing/2014/main" id="{B0AF8493-5C38-4EBD-8F57-675E55604510}"/>
                    </a:ext>
                  </a:extLst>
                </p:cNvPr>
                <p:cNvSpPr txBox="1">
                  <a:spLocks noRot="1" noChangeAspect="1" noMove="1" noResize="1" noEditPoints="1" noAdjustHandles="1" noChangeArrowheads="1" noChangeShapeType="1" noTextEdit="1"/>
                </p:cNvSpPr>
                <p:nvPr/>
              </p:nvSpPr>
              <p:spPr>
                <a:xfrm>
                  <a:off x="1526126" y="3879900"/>
                  <a:ext cx="715161" cy="470000"/>
                </a:xfrm>
                <a:prstGeom prst="rect">
                  <a:avLst/>
                </a:prstGeom>
                <a:blipFill>
                  <a:blip r:embed="rId15"/>
                  <a:stretch>
                    <a:fillRect/>
                  </a:stretch>
                </a:blipFill>
              </p:spPr>
              <p:txBody>
                <a:bodyPr/>
                <a:lstStyle/>
                <a:p>
                  <a:r>
                    <a:rPr lang="zh-TW" altLang="en-US">
                      <a:noFill/>
                    </a:rPr>
                    <a:t> </a:t>
                  </a:r>
                </a:p>
              </p:txBody>
            </p:sp>
          </mc:Fallback>
        </mc:AlternateContent>
      </p:grpSp>
      <p:grpSp>
        <p:nvGrpSpPr>
          <p:cNvPr id="133" name="群組 132">
            <a:extLst>
              <a:ext uri="{FF2B5EF4-FFF2-40B4-BE49-F238E27FC236}">
                <a16:creationId xmlns:a16="http://schemas.microsoft.com/office/drawing/2014/main" id="{D8444361-A008-4BAF-B4A1-B60F4F12BD92}"/>
              </a:ext>
            </a:extLst>
          </p:cNvPr>
          <p:cNvGrpSpPr/>
          <p:nvPr/>
        </p:nvGrpSpPr>
        <p:grpSpPr>
          <a:xfrm>
            <a:off x="3677136" y="3231647"/>
            <a:ext cx="715161" cy="540000"/>
            <a:chOff x="964022" y="3842357"/>
            <a:chExt cx="715161" cy="540000"/>
          </a:xfrm>
        </p:grpSpPr>
        <p:sp>
          <p:nvSpPr>
            <p:cNvPr id="134" name="矩形 133">
              <a:extLst>
                <a:ext uri="{FF2B5EF4-FFF2-40B4-BE49-F238E27FC236}">
                  <a16:creationId xmlns:a16="http://schemas.microsoft.com/office/drawing/2014/main" id="{D91A6D54-7EAF-43C0-B41B-309B2960A642}"/>
                </a:ext>
              </a:extLst>
            </p:cNvPr>
            <p:cNvSpPr/>
            <p:nvPr/>
          </p:nvSpPr>
          <p:spPr>
            <a:xfrm>
              <a:off x="1161005" y="3842357"/>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35" name="文字方塊 134">
                  <a:extLst>
                    <a:ext uri="{FF2B5EF4-FFF2-40B4-BE49-F238E27FC236}">
                      <a16:creationId xmlns:a16="http://schemas.microsoft.com/office/drawing/2014/main" id="{96C76A1C-85DE-42D9-A4F1-6424C3F7C6CA}"/>
                    </a:ext>
                  </a:extLst>
                </p:cNvPr>
                <p:cNvSpPr txBox="1"/>
                <p:nvPr/>
              </p:nvSpPr>
              <p:spPr>
                <a:xfrm>
                  <a:off x="964022" y="3890174"/>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135" name="文字方塊 134">
                  <a:extLst>
                    <a:ext uri="{FF2B5EF4-FFF2-40B4-BE49-F238E27FC236}">
                      <a16:creationId xmlns:a16="http://schemas.microsoft.com/office/drawing/2014/main" id="{96C76A1C-85DE-42D9-A4F1-6424C3F7C6CA}"/>
                    </a:ext>
                  </a:extLst>
                </p:cNvPr>
                <p:cNvSpPr txBox="1">
                  <a:spLocks noRot="1" noChangeAspect="1" noMove="1" noResize="1" noEditPoints="1" noAdjustHandles="1" noChangeArrowheads="1" noChangeShapeType="1" noTextEdit="1"/>
                </p:cNvSpPr>
                <p:nvPr/>
              </p:nvSpPr>
              <p:spPr>
                <a:xfrm>
                  <a:off x="964022" y="3890174"/>
                  <a:ext cx="715161" cy="470000"/>
                </a:xfrm>
                <a:prstGeom prst="rect">
                  <a:avLst/>
                </a:prstGeom>
                <a:blipFill>
                  <a:blip r:embed="rId16"/>
                  <a:stretch>
                    <a:fillRect/>
                  </a:stretch>
                </a:blipFill>
              </p:spPr>
              <p:txBody>
                <a:bodyPr/>
                <a:lstStyle/>
                <a:p>
                  <a:r>
                    <a:rPr lang="zh-TW" altLang="en-US">
                      <a:noFill/>
                    </a:rPr>
                    <a:t> </a:t>
                  </a:r>
                </a:p>
              </p:txBody>
            </p:sp>
          </mc:Fallback>
        </mc:AlternateContent>
      </p:grpSp>
      <p:grpSp>
        <p:nvGrpSpPr>
          <p:cNvPr id="143" name="群組 142">
            <a:extLst>
              <a:ext uri="{FF2B5EF4-FFF2-40B4-BE49-F238E27FC236}">
                <a16:creationId xmlns:a16="http://schemas.microsoft.com/office/drawing/2014/main" id="{8EBFE5AE-8C08-4008-8264-AF1CA3337738}"/>
              </a:ext>
            </a:extLst>
          </p:cNvPr>
          <p:cNvGrpSpPr/>
          <p:nvPr/>
        </p:nvGrpSpPr>
        <p:grpSpPr>
          <a:xfrm>
            <a:off x="5916928" y="3228653"/>
            <a:ext cx="715161" cy="540000"/>
            <a:chOff x="1526126" y="3842357"/>
            <a:chExt cx="715161" cy="540000"/>
          </a:xfrm>
        </p:grpSpPr>
        <p:sp>
          <p:nvSpPr>
            <p:cNvPr id="144" name="矩形 143">
              <a:extLst>
                <a:ext uri="{FF2B5EF4-FFF2-40B4-BE49-F238E27FC236}">
                  <a16:creationId xmlns:a16="http://schemas.microsoft.com/office/drawing/2014/main" id="{859DF497-BFA1-4E4F-83CC-B1D8D7E63CF4}"/>
                </a:ext>
              </a:extLst>
            </p:cNvPr>
            <p:cNvSpPr/>
            <p:nvPr/>
          </p:nvSpPr>
          <p:spPr>
            <a:xfrm>
              <a:off x="1717885" y="3842357"/>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45" name="文字方塊 144">
                  <a:extLst>
                    <a:ext uri="{FF2B5EF4-FFF2-40B4-BE49-F238E27FC236}">
                      <a16:creationId xmlns:a16="http://schemas.microsoft.com/office/drawing/2014/main" id="{D477EFD4-D2D0-46F2-926E-0EB18089C7DC}"/>
                    </a:ext>
                  </a:extLst>
                </p:cNvPr>
                <p:cNvSpPr txBox="1"/>
                <p:nvPr/>
              </p:nvSpPr>
              <p:spPr>
                <a:xfrm>
                  <a:off x="1526126" y="387990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145" name="文字方塊 144">
                  <a:extLst>
                    <a:ext uri="{FF2B5EF4-FFF2-40B4-BE49-F238E27FC236}">
                      <a16:creationId xmlns:a16="http://schemas.microsoft.com/office/drawing/2014/main" id="{D477EFD4-D2D0-46F2-926E-0EB18089C7DC}"/>
                    </a:ext>
                  </a:extLst>
                </p:cNvPr>
                <p:cNvSpPr txBox="1">
                  <a:spLocks noRot="1" noChangeAspect="1" noMove="1" noResize="1" noEditPoints="1" noAdjustHandles="1" noChangeArrowheads="1" noChangeShapeType="1" noTextEdit="1"/>
                </p:cNvSpPr>
                <p:nvPr/>
              </p:nvSpPr>
              <p:spPr>
                <a:xfrm>
                  <a:off x="1526126" y="3879900"/>
                  <a:ext cx="715161" cy="470000"/>
                </a:xfrm>
                <a:prstGeom prst="rect">
                  <a:avLst/>
                </a:prstGeom>
                <a:blipFill>
                  <a:blip r:embed="rId17"/>
                  <a:stretch>
                    <a:fillRect/>
                  </a:stretch>
                </a:blipFill>
              </p:spPr>
              <p:txBody>
                <a:bodyPr/>
                <a:lstStyle/>
                <a:p>
                  <a:r>
                    <a:rPr lang="zh-TW" altLang="en-US">
                      <a:noFill/>
                    </a:rPr>
                    <a:t> </a:t>
                  </a:r>
                </a:p>
              </p:txBody>
            </p:sp>
          </mc:Fallback>
        </mc:AlternateContent>
      </p:grpSp>
      <p:grpSp>
        <p:nvGrpSpPr>
          <p:cNvPr id="146" name="群組 145">
            <a:extLst>
              <a:ext uri="{FF2B5EF4-FFF2-40B4-BE49-F238E27FC236}">
                <a16:creationId xmlns:a16="http://schemas.microsoft.com/office/drawing/2014/main" id="{8524ED5E-1E59-4209-BA50-0A9DDD7F625E}"/>
              </a:ext>
            </a:extLst>
          </p:cNvPr>
          <p:cNvGrpSpPr/>
          <p:nvPr/>
        </p:nvGrpSpPr>
        <p:grpSpPr>
          <a:xfrm>
            <a:off x="5197578" y="3230178"/>
            <a:ext cx="715161" cy="540000"/>
            <a:chOff x="964022" y="3842357"/>
            <a:chExt cx="715161" cy="540000"/>
          </a:xfrm>
        </p:grpSpPr>
        <p:sp>
          <p:nvSpPr>
            <p:cNvPr id="147" name="矩形 146">
              <a:extLst>
                <a:ext uri="{FF2B5EF4-FFF2-40B4-BE49-F238E27FC236}">
                  <a16:creationId xmlns:a16="http://schemas.microsoft.com/office/drawing/2014/main" id="{DF182AEC-CC57-4151-99E3-859B3A82812B}"/>
                </a:ext>
              </a:extLst>
            </p:cNvPr>
            <p:cNvSpPr/>
            <p:nvPr/>
          </p:nvSpPr>
          <p:spPr>
            <a:xfrm>
              <a:off x="1161005" y="3842357"/>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48" name="文字方塊 147">
                  <a:extLst>
                    <a:ext uri="{FF2B5EF4-FFF2-40B4-BE49-F238E27FC236}">
                      <a16:creationId xmlns:a16="http://schemas.microsoft.com/office/drawing/2014/main" id="{70E0F219-8C46-4FF2-A1EA-60B8491D782F}"/>
                    </a:ext>
                  </a:extLst>
                </p:cNvPr>
                <p:cNvSpPr txBox="1"/>
                <p:nvPr/>
              </p:nvSpPr>
              <p:spPr>
                <a:xfrm>
                  <a:off x="964022" y="3890174"/>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148" name="文字方塊 147">
                  <a:extLst>
                    <a:ext uri="{FF2B5EF4-FFF2-40B4-BE49-F238E27FC236}">
                      <a16:creationId xmlns:a16="http://schemas.microsoft.com/office/drawing/2014/main" id="{70E0F219-8C46-4FF2-A1EA-60B8491D782F}"/>
                    </a:ext>
                  </a:extLst>
                </p:cNvPr>
                <p:cNvSpPr txBox="1">
                  <a:spLocks noRot="1" noChangeAspect="1" noMove="1" noResize="1" noEditPoints="1" noAdjustHandles="1" noChangeArrowheads="1" noChangeShapeType="1" noTextEdit="1"/>
                </p:cNvSpPr>
                <p:nvPr/>
              </p:nvSpPr>
              <p:spPr>
                <a:xfrm>
                  <a:off x="964022" y="3890174"/>
                  <a:ext cx="715161" cy="470000"/>
                </a:xfrm>
                <a:prstGeom prst="rect">
                  <a:avLst/>
                </a:prstGeom>
                <a:blipFill>
                  <a:blip r:embed="rId18"/>
                  <a:stretch>
                    <a:fillRect/>
                  </a:stretch>
                </a:blipFill>
              </p:spPr>
              <p:txBody>
                <a:bodyPr/>
                <a:lstStyle/>
                <a:p>
                  <a:r>
                    <a:rPr lang="zh-TW" altLang="en-US">
                      <a:noFill/>
                    </a:rPr>
                    <a:t> </a:t>
                  </a:r>
                </a:p>
              </p:txBody>
            </p:sp>
          </mc:Fallback>
        </mc:AlternateContent>
      </p:grpSp>
      <p:cxnSp>
        <p:nvCxnSpPr>
          <p:cNvPr id="285" name="直線單箭頭接點 284">
            <a:extLst>
              <a:ext uri="{FF2B5EF4-FFF2-40B4-BE49-F238E27FC236}">
                <a16:creationId xmlns:a16="http://schemas.microsoft.com/office/drawing/2014/main" id="{06B36B7B-96B9-41B7-8143-B1CE3D0A7696}"/>
              </a:ext>
            </a:extLst>
          </p:cNvPr>
          <p:cNvCxnSpPr>
            <a:cxnSpLocks/>
          </p:cNvCxnSpPr>
          <p:nvPr/>
        </p:nvCxnSpPr>
        <p:spPr>
          <a:xfrm flipV="1">
            <a:off x="2838931" y="4041277"/>
            <a:ext cx="329980"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0" name="直線單箭頭接點 289">
            <a:extLst>
              <a:ext uri="{FF2B5EF4-FFF2-40B4-BE49-F238E27FC236}">
                <a16:creationId xmlns:a16="http://schemas.microsoft.com/office/drawing/2014/main" id="{3CA9EB15-2905-47F6-AEFD-1957F6F42502}"/>
              </a:ext>
            </a:extLst>
          </p:cNvPr>
          <p:cNvCxnSpPr>
            <a:cxnSpLocks/>
          </p:cNvCxnSpPr>
          <p:nvPr/>
        </p:nvCxnSpPr>
        <p:spPr>
          <a:xfrm flipV="1">
            <a:off x="4018142" y="4044251"/>
            <a:ext cx="329980"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1" name="直線單箭頭接點 290">
            <a:extLst>
              <a:ext uri="{FF2B5EF4-FFF2-40B4-BE49-F238E27FC236}">
                <a16:creationId xmlns:a16="http://schemas.microsoft.com/office/drawing/2014/main" id="{6B89C70C-1C81-4B09-9D80-2EEBAFF7BB7A}"/>
              </a:ext>
            </a:extLst>
          </p:cNvPr>
          <p:cNvCxnSpPr>
            <a:cxnSpLocks/>
          </p:cNvCxnSpPr>
          <p:nvPr/>
        </p:nvCxnSpPr>
        <p:spPr>
          <a:xfrm flipV="1">
            <a:off x="4372447" y="4041277"/>
            <a:ext cx="329980"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2" name="直線單箭頭接點 291">
            <a:extLst>
              <a:ext uri="{FF2B5EF4-FFF2-40B4-BE49-F238E27FC236}">
                <a16:creationId xmlns:a16="http://schemas.microsoft.com/office/drawing/2014/main" id="{6125F535-87D3-4889-B778-A549EB49D3D1}"/>
              </a:ext>
            </a:extLst>
          </p:cNvPr>
          <p:cNvCxnSpPr>
            <a:cxnSpLocks/>
          </p:cNvCxnSpPr>
          <p:nvPr/>
        </p:nvCxnSpPr>
        <p:spPr>
          <a:xfrm flipV="1">
            <a:off x="5562577" y="4070911"/>
            <a:ext cx="329980"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3" name="直線單箭頭接點 292">
            <a:extLst>
              <a:ext uri="{FF2B5EF4-FFF2-40B4-BE49-F238E27FC236}">
                <a16:creationId xmlns:a16="http://schemas.microsoft.com/office/drawing/2014/main" id="{A3FE8C2F-10B2-4CFD-8757-A02E160E1CEF}"/>
              </a:ext>
            </a:extLst>
          </p:cNvPr>
          <p:cNvCxnSpPr>
            <a:cxnSpLocks/>
          </p:cNvCxnSpPr>
          <p:nvPr/>
        </p:nvCxnSpPr>
        <p:spPr>
          <a:xfrm flipV="1">
            <a:off x="5916882" y="4067937"/>
            <a:ext cx="329980"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86121920-674C-BB43-CD6D-13D372BB7BA3}"/>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55101148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5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4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9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3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3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3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5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4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3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3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25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3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9"/>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85"/>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2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38"/>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3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9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51"/>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43"/>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9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71"/>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89"/>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72"/>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74"/>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259"/>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260"/>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75"/>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266"/>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267"/>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278"/>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277"/>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83"/>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92"/>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199"/>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nodeType="clickEffect">
                                  <p:stCondLst>
                                    <p:cond delay="0"/>
                                  </p:stCondLst>
                                  <p:childTnLst>
                                    <p:set>
                                      <p:cBhvr>
                                        <p:cTn id="146" dur="1" fill="hold">
                                          <p:stCondLst>
                                            <p:cond delay="0"/>
                                          </p:stCondLst>
                                        </p:cTn>
                                        <p:tgtEl>
                                          <p:spTgt spid="280"/>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65"/>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202"/>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282"/>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2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202" grpId="0" animBg="1"/>
      <p:bldP spid="222" grpId="0"/>
      <p:bldP spid="231" grpId="0" animBg="1"/>
      <p:bldP spid="233" grpId="0" animBg="1"/>
      <p:bldP spid="235" grpId="0"/>
      <p:bldP spid="236" grpId="0"/>
      <p:bldP spid="237" grpId="0"/>
      <p:bldP spid="198" grpId="0" animBg="1"/>
      <p:bldP spid="282" grpId="0" animBg="1"/>
      <p:bldP spid="28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0" name="直線單箭頭接點 279">
            <a:extLst>
              <a:ext uri="{FF2B5EF4-FFF2-40B4-BE49-F238E27FC236}">
                <a16:creationId xmlns:a16="http://schemas.microsoft.com/office/drawing/2014/main" id="{3585F050-08F7-40F0-B4AA-627A99378FC2}"/>
              </a:ext>
            </a:extLst>
          </p:cNvPr>
          <p:cNvCxnSpPr>
            <a:cxnSpLocks/>
          </p:cNvCxnSpPr>
          <p:nvPr/>
        </p:nvCxnSpPr>
        <p:spPr>
          <a:xfrm flipV="1">
            <a:off x="8781183" y="280132"/>
            <a:ext cx="0" cy="3787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直線單箭頭接點 276">
            <a:extLst>
              <a:ext uri="{FF2B5EF4-FFF2-40B4-BE49-F238E27FC236}">
                <a16:creationId xmlns:a16="http://schemas.microsoft.com/office/drawing/2014/main" id="{A1FB6D85-47F0-41F2-8D3C-22B8CE7738E3}"/>
              </a:ext>
            </a:extLst>
          </p:cNvPr>
          <p:cNvCxnSpPr>
            <a:cxnSpLocks/>
          </p:cNvCxnSpPr>
          <p:nvPr/>
        </p:nvCxnSpPr>
        <p:spPr>
          <a:xfrm flipV="1">
            <a:off x="4748914" y="1469277"/>
            <a:ext cx="0" cy="944000"/>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8" name="直線單箭頭接點 277">
            <a:extLst>
              <a:ext uri="{FF2B5EF4-FFF2-40B4-BE49-F238E27FC236}">
                <a16:creationId xmlns:a16="http://schemas.microsoft.com/office/drawing/2014/main" id="{C8335BD1-CBAF-4DC8-8E98-AE1C1DA64A2B}"/>
              </a:ext>
            </a:extLst>
          </p:cNvPr>
          <p:cNvCxnSpPr>
            <a:cxnSpLocks/>
          </p:cNvCxnSpPr>
          <p:nvPr/>
        </p:nvCxnSpPr>
        <p:spPr>
          <a:xfrm flipV="1">
            <a:off x="3156303" y="1469277"/>
            <a:ext cx="0" cy="944000"/>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6" name="直線單箭頭接點 225">
            <a:extLst>
              <a:ext uri="{FF2B5EF4-FFF2-40B4-BE49-F238E27FC236}">
                <a16:creationId xmlns:a16="http://schemas.microsoft.com/office/drawing/2014/main" id="{F6A07247-0F48-44B7-8EC5-AC153D58490C}"/>
              </a:ext>
            </a:extLst>
          </p:cNvPr>
          <p:cNvCxnSpPr>
            <a:cxnSpLocks/>
          </p:cNvCxnSpPr>
          <p:nvPr/>
        </p:nvCxnSpPr>
        <p:spPr>
          <a:xfrm flipV="1">
            <a:off x="7587520" y="5645666"/>
            <a:ext cx="0" cy="51282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6">
            <a:extLst>
              <a:ext uri="{FF2B5EF4-FFF2-40B4-BE49-F238E27FC236}">
                <a16:creationId xmlns:a16="http://schemas.microsoft.com/office/drawing/2014/main" id="{466B4B0B-B346-4DA0-8B18-E4417E4962D8}"/>
              </a:ext>
            </a:extLst>
          </p:cNvPr>
          <p:cNvCxnSpPr>
            <a:cxnSpLocks/>
            <a:stCxn id="170" idx="0"/>
            <a:endCxn id="46" idx="4"/>
          </p:cNvCxnSpPr>
          <p:nvPr/>
        </p:nvCxnSpPr>
        <p:spPr>
          <a:xfrm flipH="1" flipV="1">
            <a:off x="5537735" y="2442027"/>
            <a:ext cx="3235184" cy="814416"/>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6" name="橢圓 45">
            <a:extLst>
              <a:ext uri="{FF2B5EF4-FFF2-40B4-BE49-F238E27FC236}">
                <a16:creationId xmlns:a16="http://schemas.microsoft.com/office/drawing/2014/main" id="{B32510C5-3ED3-446D-A131-568DFD5CCECF}"/>
              </a:ext>
            </a:extLst>
          </p:cNvPr>
          <p:cNvSpPr/>
          <p:nvPr/>
        </p:nvSpPr>
        <p:spPr>
          <a:xfrm>
            <a:off x="5447735" y="2262027"/>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65" name="直線單箭頭接點 64">
            <a:extLst>
              <a:ext uri="{FF2B5EF4-FFF2-40B4-BE49-F238E27FC236}">
                <a16:creationId xmlns:a16="http://schemas.microsoft.com/office/drawing/2014/main" id="{FC3C3DE1-D588-4B33-8664-2F150AF5B5F7}"/>
              </a:ext>
            </a:extLst>
          </p:cNvPr>
          <p:cNvCxnSpPr>
            <a:cxnSpLocks/>
          </p:cNvCxnSpPr>
          <p:nvPr/>
        </p:nvCxnSpPr>
        <p:spPr>
          <a:xfrm flipV="1">
            <a:off x="8776928" y="990347"/>
            <a:ext cx="0" cy="3787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6D58D7C-5FE6-40AB-AB8B-49FE7F690A3F}"/>
              </a:ext>
            </a:extLst>
          </p:cNvPr>
          <p:cNvCxnSpPr>
            <a:cxnSpLocks/>
            <a:endCxn id="73" idx="2"/>
          </p:cNvCxnSpPr>
          <p:nvPr/>
        </p:nvCxnSpPr>
        <p:spPr>
          <a:xfrm flipH="1" flipV="1">
            <a:off x="3156304" y="2495285"/>
            <a:ext cx="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2" name="群組 71">
            <a:extLst>
              <a:ext uri="{FF2B5EF4-FFF2-40B4-BE49-F238E27FC236}">
                <a16:creationId xmlns:a16="http://schemas.microsoft.com/office/drawing/2014/main" id="{46BB9C31-AE64-4631-98F8-9276C1ED1359}"/>
              </a:ext>
            </a:extLst>
          </p:cNvPr>
          <p:cNvGrpSpPr/>
          <p:nvPr/>
        </p:nvGrpSpPr>
        <p:grpSpPr>
          <a:xfrm>
            <a:off x="3007113" y="2185273"/>
            <a:ext cx="298383" cy="310013"/>
            <a:chOff x="-105878" y="1740168"/>
            <a:chExt cx="461666" cy="461665"/>
          </a:xfrm>
        </p:grpSpPr>
        <p:sp>
          <p:nvSpPr>
            <p:cNvPr id="73" name="矩形 72">
              <a:extLst>
                <a:ext uri="{FF2B5EF4-FFF2-40B4-BE49-F238E27FC236}">
                  <a16:creationId xmlns:a16="http://schemas.microsoft.com/office/drawing/2014/main" id="{05924CBC-4007-4C8E-983C-5C69C1C1E1F8}"/>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74" name="群組 73">
              <a:extLst>
                <a:ext uri="{FF2B5EF4-FFF2-40B4-BE49-F238E27FC236}">
                  <a16:creationId xmlns:a16="http://schemas.microsoft.com/office/drawing/2014/main" id="{0631D766-EB3A-475D-A30D-7C962D74B140}"/>
                </a:ext>
              </a:extLst>
            </p:cNvPr>
            <p:cNvGrpSpPr/>
            <p:nvPr/>
          </p:nvGrpSpPr>
          <p:grpSpPr>
            <a:xfrm rot="21265833">
              <a:off x="-30571" y="1828628"/>
              <a:ext cx="317144" cy="302092"/>
              <a:chOff x="-43095" y="1828685"/>
              <a:chExt cx="317144" cy="302092"/>
            </a:xfrm>
          </p:grpSpPr>
          <p:cxnSp>
            <p:nvCxnSpPr>
              <p:cNvPr id="75" name="直線接點 74">
                <a:extLst>
                  <a:ext uri="{FF2B5EF4-FFF2-40B4-BE49-F238E27FC236}">
                    <a16:creationId xmlns:a16="http://schemas.microsoft.com/office/drawing/2014/main" id="{92DBFA8E-832A-45B9-B6E1-B9907EE7ECED}"/>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線接點 75">
                <a:extLst>
                  <a:ext uri="{FF2B5EF4-FFF2-40B4-BE49-F238E27FC236}">
                    <a16:creationId xmlns:a16="http://schemas.microsoft.com/office/drawing/2014/main" id="{61CD13FE-AF3B-4032-B04F-B9AF09DF16C7}"/>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83" name="直線單箭頭接點 82">
            <a:extLst>
              <a:ext uri="{FF2B5EF4-FFF2-40B4-BE49-F238E27FC236}">
                <a16:creationId xmlns:a16="http://schemas.microsoft.com/office/drawing/2014/main" id="{7B2E805D-A209-4AF4-84E3-A02BD29389B2}"/>
              </a:ext>
            </a:extLst>
          </p:cNvPr>
          <p:cNvCxnSpPr>
            <a:cxnSpLocks/>
          </p:cNvCxnSpPr>
          <p:nvPr/>
        </p:nvCxnSpPr>
        <p:spPr>
          <a:xfrm flipV="1">
            <a:off x="6266727" y="1478573"/>
            <a:ext cx="0" cy="944000"/>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1FF4AD0F-24B6-4AF2-986D-9DAF351F9928}"/>
              </a:ext>
            </a:extLst>
          </p:cNvPr>
          <p:cNvCxnSpPr>
            <a:cxnSpLocks/>
          </p:cNvCxnSpPr>
          <p:nvPr/>
        </p:nvCxnSpPr>
        <p:spPr>
          <a:xfrm>
            <a:off x="2572426" y="2340278"/>
            <a:ext cx="410294"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a:extLst>
              <a:ext uri="{FF2B5EF4-FFF2-40B4-BE49-F238E27FC236}">
                <a16:creationId xmlns:a16="http://schemas.microsoft.com/office/drawing/2014/main" id="{FD12E437-E3A8-4D0F-9087-6D7F117F527E}"/>
              </a:ext>
            </a:extLst>
          </p:cNvPr>
          <p:cNvCxnSpPr>
            <a:cxnSpLocks/>
          </p:cNvCxnSpPr>
          <p:nvPr/>
        </p:nvCxnSpPr>
        <p:spPr>
          <a:xfrm flipV="1">
            <a:off x="3137784" y="1469277"/>
            <a:ext cx="5496854"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69" name="群組 168">
            <a:extLst>
              <a:ext uri="{FF2B5EF4-FFF2-40B4-BE49-F238E27FC236}">
                <a16:creationId xmlns:a16="http://schemas.microsoft.com/office/drawing/2014/main" id="{06B4F2DF-5536-4464-9ED2-DDCD57DA4B9C}"/>
              </a:ext>
            </a:extLst>
          </p:cNvPr>
          <p:cNvGrpSpPr/>
          <p:nvPr/>
        </p:nvGrpSpPr>
        <p:grpSpPr>
          <a:xfrm>
            <a:off x="8437161" y="3256443"/>
            <a:ext cx="715161" cy="540000"/>
            <a:chOff x="1526126" y="3842357"/>
            <a:chExt cx="715161" cy="540000"/>
          </a:xfrm>
        </p:grpSpPr>
        <p:sp>
          <p:nvSpPr>
            <p:cNvPr id="170" name="矩形 169">
              <a:extLst>
                <a:ext uri="{FF2B5EF4-FFF2-40B4-BE49-F238E27FC236}">
                  <a16:creationId xmlns:a16="http://schemas.microsoft.com/office/drawing/2014/main" id="{90035573-7F4B-4364-B445-F6D7B4291048}"/>
                </a:ext>
              </a:extLst>
            </p:cNvPr>
            <p:cNvSpPr/>
            <p:nvPr/>
          </p:nvSpPr>
          <p:spPr>
            <a:xfrm>
              <a:off x="1717885" y="3842357"/>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71" name="文字方塊 170">
                  <a:extLst>
                    <a:ext uri="{FF2B5EF4-FFF2-40B4-BE49-F238E27FC236}">
                      <a16:creationId xmlns:a16="http://schemas.microsoft.com/office/drawing/2014/main" id="{EC73A71A-4092-41A8-98E6-1EAA3A0809A2}"/>
                    </a:ext>
                  </a:extLst>
                </p:cNvPr>
                <p:cNvSpPr txBox="1"/>
                <p:nvPr/>
              </p:nvSpPr>
              <p:spPr>
                <a:xfrm>
                  <a:off x="1526126" y="387990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b="1" i="1">
                            <a:latin typeface="Cambria Math" panose="02040503050406030204" pitchFamily="18" charset="0"/>
                          </a:rPr>
                          <m:t>𝒒</m:t>
                        </m:r>
                        <m:r>
                          <a:rPr lang="en-US" altLang="zh-TW" sz="2400" b="1" i="1">
                            <a:latin typeface="Cambria Math" panose="02040503050406030204" pitchFamily="18" charset="0"/>
                          </a:rPr>
                          <m:t>′</m:t>
                        </m:r>
                      </m:oMath>
                    </m:oMathPara>
                  </a14:m>
                  <a:endParaRPr lang="zh-TW" altLang="en-US" sz="2400" b="1" dirty="0"/>
                </a:p>
              </p:txBody>
            </p:sp>
          </mc:Choice>
          <mc:Fallback xmlns="">
            <p:sp>
              <p:nvSpPr>
                <p:cNvPr id="171" name="文字方塊 170">
                  <a:extLst>
                    <a:ext uri="{FF2B5EF4-FFF2-40B4-BE49-F238E27FC236}">
                      <a16:creationId xmlns:a16="http://schemas.microsoft.com/office/drawing/2014/main" id="{EC73A71A-4092-41A8-98E6-1EAA3A0809A2}"/>
                    </a:ext>
                  </a:extLst>
                </p:cNvPr>
                <p:cNvSpPr txBox="1">
                  <a:spLocks noRot="1" noChangeAspect="1" noMove="1" noResize="1" noEditPoints="1" noAdjustHandles="1" noChangeArrowheads="1" noChangeShapeType="1" noTextEdit="1"/>
                </p:cNvSpPr>
                <p:nvPr/>
              </p:nvSpPr>
              <p:spPr>
                <a:xfrm>
                  <a:off x="1526126" y="3879900"/>
                  <a:ext cx="715161" cy="470000"/>
                </a:xfrm>
                <a:prstGeom prst="rect">
                  <a:avLst/>
                </a:prstGeom>
                <a:blipFill>
                  <a:blip r:embed="rId3"/>
                  <a:stretch>
                    <a:fillRect b="-18182"/>
                  </a:stretch>
                </a:blipFill>
              </p:spPr>
              <p:txBody>
                <a:bodyPr/>
                <a:lstStyle/>
                <a:p>
                  <a:r>
                    <a:rPr lang="zh-TW" altLang="en-US">
                      <a:noFill/>
                    </a:rPr>
                    <a:t> </a:t>
                  </a:r>
                </a:p>
              </p:txBody>
            </p:sp>
          </mc:Fallback>
        </mc:AlternateContent>
      </p:grpSp>
      <p:cxnSp>
        <p:nvCxnSpPr>
          <p:cNvPr id="177" name="直線單箭頭接點 176">
            <a:extLst>
              <a:ext uri="{FF2B5EF4-FFF2-40B4-BE49-F238E27FC236}">
                <a16:creationId xmlns:a16="http://schemas.microsoft.com/office/drawing/2014/main" id="{7956904A-8D36-4EBB-A47B-DB4FA481BA5B}"/>
              </a:ext>
            </a:extLst>
          </p:cNvPr>
          <p:cNvCxnSpPr>
            <a:cxnSpLocks/>
          </p:cNvCxnSpPr>
          <p:nvPr/>
        </p:nvCxnSpPr>
        <p:spPr>
          <a:xfrm flipV="1">
            <a:off x="8789048" y="3831403"/>
            <a:ext cx="0" cy="512823"/>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178" name="群組 177">
            <a:extLst>
              <a:ext uri="{FF2B5EF4-FFF2-40B4-BE49-F238E27FC236}">
                <a16:creationId xmlns:a16="http://schemas.microsoft.com/office/drawing/2014/main" id="{C0F2D17F-4C87-4479-AA3D-C3B24112A867}"/>
              </a:ext>
            </a:extLst>
          </p:cNvPr>
          <p:cNvGrpSpPr/>
          <p:nvPr/>
        </p:nvGrpSpPr>
        <p:grpSpPr>
          <a:xfrm>
            <a:off x="7260211" y="4322043"/>
            <a:ext cx="715161" cy="540000"/>
            <a:chOff x="973803" y="4896393"/>
            <a:chExt cx="715161" cy="540000"/>
          </a:xfrm>
        </p:grpSpPr>
        <p:sp>
          <p:nvSpPr>
            <p:cNvPr id="179" name="矩形 178">
              <a:extLst>
                <a:ext uri="{FF2B5EF4-FFF2-40B4-BE49-F238E27FC236}">
                  <a16:creationId xmlns:a16="http://schemas.microsoft.com/office/drawing/2014/main" id="{27BD9A04-BCCC-4020-8EA3-D541FA5A85B5}"/>
                </a:ext>
              </a:extLst>
            </p:cNvPr>
            <p:cNvSpPr/>
            <p:nvPr/>
          </p:nvSpPr>
          <p:spPr>
            <a:xfrm>
              <a:off x="1162104" y="4896393"/>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180" name="文字方塊 179">
              <a:extLst>
                <a:ext uri="{FF2B5EF4-FFF2-40B4-BE49-F238E27FC236}">
                  <a16:creationId xmlns:a16="http://schemas.microsoft.com/office/drawing/2014/main" id="{4D732C30-E292-47BA-849D-CF6532C3DA28}"/>
                </a:ext>
              </a:extLst>
            </p:cNvPr>
            <p:cNvSpPr txBox="1"/>
            <p:nvPr/>
          </p:nvSpPr>
          <p:spPr>
            <a:xfrm>
              <a:off x="973803" y="4942431"/>
              <a:ext cx="715161" cy="470000"/>
            </a:xfrm>
            <a:prstGeom prst="rect">
              <a:avLst/>
            </a:prstGeom>
            <a:noFill/>
          </p:spPr>
          <p:txBody>
            <a:bodyPr wrap="square" rtlCol="0">
              <a:spAutoFit/>
            </a:bodyPr>
            <a:lstStyle/>
            <a:p>
              <a:endParaRPr lang="zh-TW" altLang="en-US" sz="2400" b="1" dirty="0"/>
            </a:p>
          </p:txBody>
        </p:sp>
      </p:grpSp>
      <p:grpSp>
        <p:nvGrpSpPr>
          <p:cNvPr id="199" name="群組 198">
            <a:extLst>
              <a:ext uri="{FF2B5EF4-FFF2-40B4-BE49-F238E27FC236}">
                <a16:creationId xmlns:a16="http://schemas.microsoft.com/office/drawing/2014/main" id="{546D58D3-0CB0-4FC1-8E59-7CA991776895}"/>
              </a:ext>
            </a:extLst>
          </p:cNvPr>
          <p:cNvGrpSpPr/>
          <p:nvPr/>
        </p:nvGrpSpPr>
        <p:grpSpPr>
          <a:xfrm>
            <a:off x="8446338" y="1212324"/>
            <a:ext cx="715161" cy="540000"/>
            <a:chOff x="973803" y="4896393"/>
            <a:chExt cx="715161" cy="540000"/>
          </a:xfrm>
        </p:grpSpPr>
        <p:sp>
          <p:nvSpPr>
            <p:cNvPr id="200" name="矩形 199">
              <a:extLst>
                <a:ext uri="{FF2B5EF4-FFF2-40B4-BE49-F238E27FC236}">
                  <a16:creationId xmlns:a16="http://schemas.microsoft.com/office/drawing/2014/main" id="{F17AFFCE-31D3-4CC2-9FB4-24A8E98C6315}"/>
                </a:ext>
              </a:extLst>
            </p:cNvPr>
            <p:cNvSpPr/>
            <p:nvPr/>
          </p:nvSpPr>
          <p:spPr>
            <a:xfrm>
              <a:off x="1162104" y="4896393"/>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201" name="文字方塊 200">
                  <a:extLst>
                    <a:ext uri="{FF2B5EF4-FFF2-40B4-BE49-F238E27FC236}">
                      <a16:creationId xmlns:a16="http://schemas.microsoft.com/office/drawing/2014/main" id="{6BBF1647-D5C6-4203-8E28-289B93864767}"/>
                    </a:ext>
                  </a:extLst>
                </p:cNvPr>
                <p:cNvSpPr txBox="1"/>
                <p:nvPr/>
              </p:nvSpPr>
              <p:spPr>
                <a:xfrm>
                  <a:off x="973803" y="4942431"/>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b="1" i="1">
                            <a:latin typeface="Cambria Math" panose="02040503050406030204" pitchFamily="18" charset="0"/>
                          </a:rPr>
                          <m:t>𝒗</m:t>
                        </m:r>
                        <m:r>
                          <a:rPr lang="en-US" altLang="zh-TW" sz="2400" b="1" i="1">
                            <a:latin typeface="Cambria Math" panose="02040503050406030204" pitchFamily="18" charset="0"/>
                          </a:rPr>
                          <m:t>′</m:t>
                        </m:r>
                      </m:oMath>
                    </m:oMathPara>
                  </a14:m>
                  <a:endParaRPr lang="zh-TW" altLang="en-US" sz="2400" b="1" dirty="0"/>
                </a:p>
              </p:txBody>
            </p:sp>
          </mc:Choice>
          <mc:Fallback xmlns="">
            <p:sp>
              <p:nvSpPr>
                <p:cNvPr id="201" name="文字方塊 200">
                  <a:extLst>
                    <a:ext uri="{FF2B5EF4-FFF2-40B4-BE49-F238E27FC236}">
                      <a16:creationId xmlns:a16="http://schemas.microsoft.com/office/drawing/2014/main" id="{6BBF1647-D5C6-4203-8E28-289B93864767}"/>
                    </a:ext>
                  </a:extLst>
                </p:cNvPr>
                <p:cNvSpPr txBox="1">
                  <a:spLocks noRot="1" noChangeAspect="1" noMove="1" noResize="1" noEditPoints="1" noAdjustHandles="1" noChangeArrowheads="1" noChangeShapeType="1" noTextEdit="1"/>
                </p:cNvSpPr>
                <p:nvPr/>
              </p:nvSpPr>
              <p:spPr>
                <a:xfrm>
                  <a:off x="973803" y="4942431"/>
                  <a:ext cx="715161" cy="470000"/>
                </a:xfrm>
                <a:prstGeom prst="rect">
                  <a:avLst/>
                </a:prstGeom>
                <a:blipFill>
                  <a:blip r:embed="rId4"/>
                  <a:stretch>
                    <a:fillRect/>
                  </a:stretch>
                </a:blipFill>
              </p:spPr>
              <p:txBody>
                <a:bodyPr/>
                <a:lstStyle/>
                <a:p>
                  <a:r>
                    <a:rPr lang="zh-TW" altLang="en-US">
                      <a:noFill/>
                    </a:rPr>
                    <a:t> </a:t>
                  </a:r>
                </a:p>
              </p:txBody>
            </p:sp>
          </mc:Fallback>
        </mc:AlternateContent>
      </p:grpSp>
      <p:sp>
        <p:nvSpPr>
          <p:cNvPr id="202" name="矩形: 圓角 201">
            <a:extLst>
              <a:ext uri="{FF2B5EF4-FFF2-40B4-BE49-F238E27FC236}">
                <a16:creationId xmlns:a16="http://schemas.microsoft.com/office/drawing/2014/main" id="{453CA406-DA0A-430D-A434-EB9D00AFA156}"/>
              </a:ext>
            </a:extLst>
          </p:cNvPr>
          <p:cNvSpPr/>
          <p:nvPr/>
        </p:nvSpPr>
        <p:spPr>
          <a:xfrm>
            <a:off x="8376691" y="498064"/>
            <a:ext cx="800474" cy="4700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FC</a:t>
            </a:r>
            <a:endParaRPr lang="zh-TW" altLang="en-US" sz="2400" dirty="0"/>
          </a:p>
        </p:txBody>
      </p:sp>
      <p:grpSp>
        <p:nvGrpSpPr>
          <p:cNvPr id="206" name="群組 106">
            <a:extLst>
              <a:ext uri="{FF2B5EF4-FFF2-40B4-BE49-F238E27FC236}">
                <a16:creationId xmlns:a16="http://schemas.microsoft.com/office/drawing/2014/main" id="{F0712C97-B772-48C8-BE63-439525CB05A1}"/>
              </a:ext>
            </a:extLst>
          </p:cNvPr>
          <p:cNvGrpSpPr>
            <a:grpSpLocks/>
          </p:cNvGrpSpPr>
          <p:nvPr/>
        </p:nvGrpSpPr>
        <p:grpSpPr bwMode="auto">
          <a:xfrm flipH="1">
            <a:off x="2388958" y="6098403"/>
            <a:ext cx="3986697" cy="525689"/>
            <a:chOff x="467932" y="3914400"/>
            <a:chExt cx="2909888" cy="576263"/>
          </a:xfrm>
        </p:grpSpPr>
        <p:pic>
          <p:nvPicPr>
            <p:cNvPr id="207" name="Picture 9">
              <a:extLst>
                <a:ext uri="{FF2B5EF4-FFF2-40B4-BE49-F238E27FC236}">
                  <a16:creationId xmlns:a16="http://schemas.microsoft.com/office/drawing/2014/main" id="{4F51EE20-4B57-4CD0-B1D5-13701B5F0A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932"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8" name="Picture 9">
              <a:extLst>
                <a:ext uri="{FF2B5EF4-FFF2-40B4-BE49-F238E27FC236}">
                  <a16:creationId xmlns:a16="http://schemas.microsoft.com/office/drawing/2014/main" id="{69BCF653-1E64-4645-802E-1A72D6111E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3807"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216" name="直線單箭頭接點 215">
            <a:extLst>
              <a:ext uri="{FF2B5EF4-FFF2-40B4-BE49-F238E27FC236}">
                <a16:creationId xmlns:a16="http://schemas.microsoft.com/office/drawing/2014/main" id="{82E26FF3-EBA2-4CD7-B5CF-439B8B6CA660}"/>
              </a:ext>
            </a:extLst>
          </p:cNvPr>
          <p:cNvCxnSpPr>
            <a:cxnSpLocks/>
          </p:cNvCxnSpPr>
          <p:nvPr/>
        </p:nvCxnSpPr>
        <p:spPr>
          <a:xfrm flipV="1">
            <a:off x="2816948" y="5858536"/>
            <a:ext cx="0" cy="51282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直線單箭頭接點 216">
            <a:extLst>
              <a:ext uri="{FF2B5EF4-FFF2-40B4-BE49-F238E27FC236}">
                <a16:creationId xmlns:a16="http://schemas.microsoft.com/office/drawing/2014/main" id="{0EB39D92-891C-4904-81ED-0B803FD5BB3D}"/>
              </a:ext>
            </a:extLst>
          </p:cNvPr>
          <p:cNvCxnSpPr>
            <a:cxnSpLocks/>
          </p:cNvCxnSpPr>
          <p:nvPr/>
        </p:nvCxnSpPr>
        <p:spPr>
          <a:xfrm flipV="1">
            <a:off x="4418090" y="5864969"/>
            <a:ext cx="0" cy="51282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直線單箭頭接點 217">
            <a:extLst>
              <a:ext uri="{FF2B5EF4-FFF2-40B4-BE49-F238E27FC236}">
                <a16:creationId xmlns:a16="http://schemas.microsoft.com/office/drawing/2014/main" id="{A17A88D9-A1CA-4722-925E-CD14124C71C8}"/>
              </a:ext>
            </a:extLst>
          </p:cNvPr>
          <p:cNvCxnSpPr>
            <a:cxnSpLocks/>
          </p:cNvCxnSpPr>
          <p:nvPr/>
        </p:nvCxnSpPr>
        <p:spPr>
          <a:xfrm flipV="1">
            <a:off x="5923660" y="5837095"/>
            <a:ext cx="0" cy="51282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3" name="矩形 212">
            <a:extLst>
              <a:ext uri="{FF2B5EF4-FFF2-40B4-BE49-F238E27FC236}">
                <a16:creationId xmlns:a16="http://schemas.microsoft.com/office/drawing/2014/main" id="{B7E86F04-2D5B-42F0-8D59-1BC455B67490}"/>
              </a:ext>
            </a:extLst>
          </p:cNvPr>
          <p:cNvSpPr/>
          <p:nvPr/>
        </p:nvSpPr>
        <p:spPr>
          <a:xfrm>
            <a:off x="2737373" y="6114948"/>
            <a:ext cx="154466" cy="525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4" name="矩形 213">
            <a:extLst>
              <a:ext uri="{FF2B5EF4-FFF2-40B4-BE49-F238E27FC236}">
                <a16:creationId xmlns:a16="http://schemas.microsoft.com/office/drawing/2014/main" id="{F824C123-E6E8-4D1C-B789-B540569A7B6B}"/>
              </a:ext>
            </a:extLst>
          </p:cNvPr>
          <p:cNvSpPr/>
          <p:nvPr/>
        </p:nvSpPr>
        <p:spPr>
          <a:xfrm>
            <a:off x="4326343" y="6093507"/>
            <a:ext cx="154466" cy="5256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15" name="矩形 214">
            <a:extLst>
              <a:ext uri="{FF2B5EF4-FFF2-40B4-BE49-F238E27FC236}">
                <a16:creationId xmlns:a16="http://schemas.microsoft.com/office/drawing/2014/main" id="{178DE008-3815-4773-8032-C15731CB31A4}"/>
              </a:ext>
            </a:extLst>
          </p:cNvPr>
          <p:cNvSpPr/>
          <p:nvPr/>
        </p:nvSpPr>
        <p:spPr>
          <a:xfrm>
            <a:off x="5840259" y="6096243"/>
            <a:ext cx="154466" cy="5256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222" name="文字方塊 221">
            <a:extLst>
              <a:ext uri="{FF2B5EF4-FFF2-40B4-BE49-F238E27FC236}">
                <a16:creationId xmlns:a16="http://schemas.microsoft.com/office/drawing/2014/main" id="{2E270ABE-2F68-49AC-80FC-F02C877CBD3E}"/>
              </a:ext>
            </a:extLst>
          </p:cNvPr>
          <p:cNvSpPr txBox="1"/>
          <p:nvPr/>
        </p:nvSpPr>
        <p:spPr>
          <a:xfrm>
            <a:off x="6579446" y="6117224"/>
            <a:ext cx="1030514" cy="369332"/>
          </a:xfrm>
          <a:prstGeom prst="rect">
            <a:avLst/>
          </a:prstGeom>
          <a:noFill/>
        </p:spPr>
        <p:txBody>
          <a:bodyPr wrap="square" rtlCol="0">
            <a:spAutoFit/>
          </a:bodyPr>
          <a:lstStyle/>
          <a:p>
            <a:pPr algn="ctr"/>
            <a:r>
              <a:rPr lang="en-US" altLang="zh-TW" dirty="0"/>
              <a:t>START</a:t>
            </a:r>
            <a:endParaRPr lang="zh-TW" altLang="en-US" dirty="0"/>
          </a:p>
        </p:txBody>
      </p:sp>
      <p:grpSp>
        <p:nvGrpSpPr>
          <p:cNvPr id="223" name="群組 222">
            <a:extLst>
              <a:ext uri="{FF2B5EF4-FFF2-40B4-BE49-F238E27FC236}">
                <a16:creationId xmlns:a16="http://schemas.microsoft.com/office/drawing/2014/main" id="{D6F20008-8ED2-467C-ABB1-8288FB1025F7}"/>
              </a:ext>
            </a:extLst>
          </p:cNvPr>
          <p:cNvGrpSpPr/>
          <p:nvPr/>
        </p:nvGrpSpPr>
        <p:grpSpPr>
          <a:xfrm>
            <a:off x="7467730" y="5918027"/>
            <a:ext cx="239580" cy="720000"/>
            <a:chOff x="3445729" y="5741259"/>
            <a:chExt cx="239580" cy="720000"/>
          </a:xfrm>
        </p:grpSpPr>
        <p:sp>
          <p:nvSpPr>
            <p:cNvPr id="224" name="矩形 223">
              <a:extLst>
                <a:ext uri="{FF2B5EF4-FFF2-40B4-BE49-F238E27FC236}">
                  <a16:creationId xmlns:a16="http://schemas.microsoft.com/office/drawing/2014/main" id="{6254A941-9034-4543-BCCE-983996FB9913}"/>
                </a:ext>
              </a:extLst>
            </p:cNvPr>
            <p:cNvSpPr/>
            <p:nvPr/>
          </p:nvSpPr>
          <p:spPr>
            <a:xfrm>
              <a:off x="3445729" y="5741259"/>
              <a:ext cx="239580" cy="72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25" name="橢圓 224">
              <a:extLst>
                <a:ext uri="{FF2B5EF4-FFF2-40B4-BE49-F238E27FC236}">
                  <a16:creationId xmlns:a16="http://schemas.microsoft.com/office/drawing/2014/main" id="{6CBC2079-82B7-4BFD-87B2-FF0ABD923CEF}"/>
                </a:ext>
              </a:extLst>
            </p:cNvPr>
            <p:cNvSpPr/>
            <p:nvPr/>
          </p:nvSpPr>
          <p:spPr>
            <a:xfrm>
              <a:off x="3483679" y="6179621"/>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cxnSp>
        <p:nvCxnSpPr>
          <p:cNvPr id="227" name="直線單箭頭接點 226">
            <a:extLst>
              <a:ext uri="{FF2B5EF4-FFF2-40B4-BE49-F238E27FC236}">
                <a16:creationId xmlns:a16="http://schemas.microsoft.com/office/drawing/2014/main" id="{17B82BE3-C7E1-447B-ABF8-FAE8ABDD5239}"/>
              </a:ext>
            </a:extLst>
          </p:cNvPr>
          <p:cNvCxnSpPr>
            <a:cxnSpLocks/>
          </p:cNvCxnSpPr>
          <p:nvPr/>
        </p:nvCxnSpPr>
        <p:spPr>
          <a:xfrm flipV="1">
            <a:off x="7587520" y="4888874"/>
            <a:ext cx="0" cy="51282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1" name="橢圓 230">
            <a:extLst>
              <a:ext uri="{FF2B5EF4-FFF2-40B4-BE49-F238E27FC236}">
                <a16:creationId xmlns:a16="http://schemas.microsoft.com/office/drawing/2014/main" id="{5DC20098-3C3D-4EC2-932C-D8AE2AFDF07E}"/>
              </a:ext>
            </a:extLst>
          </p:cNvPr>
          <p:cNvSpPr/>
          <p:nvPr/>
        </p:nvSpPr>
        <p:spPr>
          <a:xfrm>
            <a:off x="3944899" y="2256020"/>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33" name="橢圓 232">
            <a:extLst>
              <a:ext uri="{FF2B5EF4-FFF2-40B4-BE49-F238E27FC236}">
                <a16:creationId xmlns:a16="http://schemas.microsoft.com/office/drawing/2014/main" id="{EAAA3589-C6B9-44CB-B3C5-A3F557CDDE25}"/>
              </a:ext>
            </a:extLst>
          </p:cNvPr>
          <p:cNvSpPr/>
          <p:nvPr/>
        </p:nvSpPr>
        <p:spPr>
          <a:xfrm>
            <a:off x="2368312" y="2217873"/>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234" name="直線單箭頭接點 233">
            <a:extLst>
              <a:ext uri="{FF2B5EF4-FFF2-40B4-BE49-F238E27FC236}">
                <a16:creationId xmlns:a16="http://schemas.microsoft.com/office/drawing/2014/main" id="{720F597A-E920-41B1-A97C-B096206A3FBB}"/>
              </a:ext>
            </a:extLst>
          </p:cNvPr>
          <p:cNvCxnSpPr>
            <a:cxnSpLocks/>
          </p:cNvCxnSpPr>
          <p:nvPr/>
        </p:nvCxnSpPr>
        <p:spPr>
          <a:xfrm flipH="1" flipV="1">
            <a:off x="2465857" y="2413277"/>
            <a:ext cx="0" cy="8533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5" name="文字方塊 234">
                <a:extLst>
                  <a:ext uri="{FF2B5EF4-FFF2-40B4-BE49-F238E27FC236}">
                    <a16:creationId xmlns:a16="http://schemas.microsoft.com/office/drawing/2014/main" id="{43546F94-A58C-4C2C-B175-BBB05FED48B4}"/>
                  </a:ext>
                </a:extLst>
              </p:cNvPr>
              <p:cNvSpPr txBox="1"/>
              <p:nvPr/>
            </p:nvSpPr>
            <p:spPr>
              <a:xfrm>
                <a:off x="2302372" y="1809152"/>
                <a:ext cx="38876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m:t>
                          </m:r>
                        </m:sub>
                        <m:sup>
                          <m:r>
                            <a:rPr lang="en-US" altLang="zh-TW" sz="2400" i="1">
                              <a:latin typeface="Cambria Math" panose="02040503050406030204" pitchFamily="18" charset="0"/>
                            </a:rPr>
                            <m:t>′</m:t>
                          </m:r>
                        </m:sup>
                      </m:sSubSup>
                    </m:oMath>
                  </m:oMathPara>
                </a14:m>
                <a:endParaRPr lang="zh-TW" altLang="en-US" sz="2400" dirty="0"/>
              </a:p>
            </p:txBody>
          </p:sp>
        </mc:Choice>
        <mc:Fallback xmlns="">
          <p:sp>
            <p:nvSpPr>
              <p:cNvPr id="235" name="文字方塊 234">
                <a:extLst>
                  <a:ext uri="{FF2B5EF4-FFF2-40B4-BE49-F238E27FC236}">
                    <a16:creationId xmlns:a16="http://schemas.microsoft.com/office/drawing/2014/main" id="{43546F94-A58C-4C2C-B175-BBB05FED48B4}"/>
                  </a:ext>
                </a:extLst>
              </p:cNvPr>
              <p:cNvSpPr txBox="1">
                <a:spLocks noRot="1" noChangeAspect="1" noMove="1" noResize="1" noEditPoints="1" noAdjustHandles="1" noChangeArrowheads="1" noChangeShapeType="1" noTextEdit="1"/>
              </p:cNvSpPr>
              <p:nvPr/>
            </p:nvSpPr>
            <p:spPr>
              <a:xfrm>
                <a:off x="2302372" y="1809152"/>
                <a:ext cx="388760" cy="369332"/>
              </a:xfrm>
              <a:prstGeom prst="rect">
                <a:avLst/>
              </a:prstGeom>
              <a:blipFill>
                <a:blip r:embed="rId6"/>
                <a:stretch>
                  <a:fillRect l="-9677" r="-6452"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6" name="文字方塊 235">
                <a:extLst>
                  <a:ext uri="{FF2B5EF4-FFF2-40B4-BE49-F238E27FC236}">
                    <a16:creationId xmlns:a16="http://schemas.microsoft.com/office/drawing/2014/main" id="{339F7860-8135-48EE-85DF-ECDA095A49B4}"/>
                  </a:ext>
                </a:extLst>
              </p:cNvPr>
              <p:cNvSpPr txBox="1"/>
              <p:nvPr/>
            </p:nvSpPr>
            <p:spPr>
              <a:xfrm>
                <a:off x="3891687" y="1816411"/>
                <a:ext cx="39587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2</m:t>
                          </m:r>
                        </m:sub>
                        <m:sup>
                          <m:r>
                            <a:rPr lang="en-US" altLang="zh-TW" sz="2400" i="1">
                              <a:latin typeface="Cambria Math" panose="02040503050406030204" pitchFamily="18" charset="0"/>
                            </a:rPr>
                            <m:t>′</m:t>
                          </m:r>
                        </m:sup>
                      </m:sSubSup>
                    </m:oMath>
                  </m:oMathPara>
                </a14:m>
                <a:endParaRPr lang="zh-TW" altLang="en-US" sz="2400" dirty="0"/>
              </a:p>
            </p:txBody>
          </p:sp>
        </mc:Choice>
        <mc:Fallback xmlns="">
          <p:sp>
            <p:nvSpPr>
              <p:cNvPr id="236" name="文字方塊 235">
                <a:extLst>
                  <a:ext uri="{FF2B5EF4-FFF2-40B4-BE49-F238E27FC236}">
                    <a16:creationId xmlns:a16="http://schemas.microsoft.com/office/drawing/2014/main" id="{339F7860-8135-48EE-85DF-ECDA095A49B4}"/>
                  </a:ext>
                </a:extLst>
              </p:cNvPr>
              <p:cNvSpPr txBox="1">
                <a:spLocks noRot="1" noChangeAspect="1" noMove="1" noResize="1" noEditPoints="1" noAdjustHandles="1" noChangeArrowheads="1" noChangeShapeType="1" noTextEdit="1"/>
              </p:cNvSpPr>
              <p:nvPr/>
            </p:nvSpPr>
            <p:spPr>
              <a:xfrm>
                <a:off x="3891687" y="1816411"/>
                <a:ext cx="395878" cy="369332"/>
              </a:xfrm>
              <a:prstGeom prst="rect">
                <a:avLst/>
              </a:prstGeom>
              <a:blipFill>
                <a:blip r:embed="rId7"/>
                <a:stretch>
                  <a:fillRect l="-9375" r="-6250"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7" name="文字方塊 236">
                <a:extLst>
                  <a:ext uri="{FF2B5EF4-FFF2-40B4-BE49-F238E27FC236}">
                    <a16:creationId xmlns:a16="http://schemas.microsoft.com/office/drawing/2014/main" id="{2B96383F-7B4D-4D38-9812-9CC9FC63117C}"/>
                  </a:ext>
                </a:extLst>
              </p:cNvPr>
              <p:cNvSpPr txBox="1"/>
              <p:nvPr/>
            </p:nvSpPr>
            <p:spPr>
              <a:xfrm>
                <a:off x="5364885" y="1823668"/>
                <a:ext cx="39587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3</m:t>
                          </m:r>
                        </m:sub>
                        <m:sup>
                          <m:r>
                            <a:rPr lang="en-US" altLang="zh-TW" sz="2400" i="1">
                              <a:latin typeface="Cambria Math" panose="02040503050406030204" pitchFamily="18" charset="0"/>
                            </a:rPr>
                            <m:t>′</m:t>
                          </m:r>
                        </m:sup>
                      </m:sSubSup>
                    </m:oMath>
                  </m:oMathPara>
                </a14:m>
                <a:endParaRPr lang="zh-TW" altLang="en-US" sz="2400" dirty="0"/>
              </a:p>
            </p:txBody>
          </p:sp>
        </mc:Choice>
        <mc:Fallback xmlns="">
          <p:sp>
            <p:nvSpPr>
              <p:cNvPr id="237" name="文字方塊 236">
                <a:extLst>
                  <a:ext uri="{FF2B5EF4-FFF2-40B4-BE49-F238E27FC236}">
                    <a16:creationId xmlns:a16="http://schemas.microsoft.com/office/drawing/2014/main" id="{2B96383F-7B4D-4D38-9812-9CC9FC63117C}"/>
                  </a:ext>
                </a:extLst>
              </p:cNvPr>
              <p:cNvSpPr txBox="1">
                <a:spLocks noRot="1" noChangeAspect="1" noMove="1" noResize="1" noEditPoints="1" noAdjustHandles="1" noChangeArrowheads="1" noChangeShapeType="1" noTextEdit="1"/>
              </p:cNvSpPr>
              <p:nvPr/>
            </p:nvSpPr>
            <p:spPr>
              <a:xfrm>
                <a:off x="5364885" y="1823668"/>
                <a:ext cx="395878" cy="369332"/>
              </a:xfrm>
              <a:prstGeom prst="rect">
                <a:avLst/>
              </a:prstGeom>
              <a:blipFill>
                <a:blip r:embed="rId8"/>
                <a:stretch>
                  <a:fillRect l="-9375" r="-6250" b="-16667"/>
                </a:stretch>
              </a:blipFill>
            </p:spPr>
            <p:txBody>
              <a:bodyPr/>
              <a:lstStyle/>
              <a:p>
                <a:r>
                  <a:rPr lang="zh-CN" altLang="en-US">
                    <a:noFill/>
                  </a:rPr>
                  <a:t> </a:t>
                </a:r>
              </a:p>
            </p:txBody>
          </p:sp>
        </mc:Fallback>
      </mc:AlternateContent>
      <p:cxnSp>
        <p:nvCxnSpPr>
          <p:cNvPr id="239" name="直線單箭頭接點 238">
            <a:extLst>
              <a:ext uri="{FF2B5EF4-FFF2-40B4-BE49-F238E27FC236}">
                <a16:creationId xmlns:a16="http://schemas.microsoft.com/office/drawing/2014/main" id="{F1EA55C8-A2FD-45C6-9059-A4CE99524593}"/>
              </a:ext>
            </a:extLst>
          </p:cNvPr>
          <p:cNvCxnSpPr>
            <a:cxnSpLocks/>
            <a:stCxn id="170" idx="0"/>
            <a:endCxn id="233" idx="4"/>
          </p:cNvCxnSpPr>
          <p:nvPr/>
        </p:nvCxnSpPr>
        <p:spPr>
          <a:xfrm flipH="1" flipV="1">
            <a:off x="2458313" y="2397873"/>
            <a:ext cx="6314607" cy="85857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直線單箭頭接點 241">
            <a:extLst>
              <a:ext uri="{FF2B5EF4-FFF2-40B4-BE49-F238E27FC236}">
                <a16:creationId xmlns:a16="http://schemas.microsoft.com/office/drawing/2014/main" id="{56FFF690-0908-4C88-8934-08EA751D2BA1}"/>
              </a:ext>
            </a:extLst>
          </p:cNvPr>
          <p:cNvCxnSpPr>
            <a:cxnSpLocks/>
            <a:stCxn id="170" idx="0"/>
            <a:endCxn id="231" idx="4"/>
          </p:cNvCxnSpPr>
          <p:nvPr/>
        </p:nvCxnSpPr>
        <p:spPr>
          <a:xfrm flipH="1" flipV="1">
            <a:off x="4034899" y="2436021"/>
            <a:ext cx="4738020" cy="820423"/>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0" name="直線單箭頭接點 249">
            <a:extLst>
              <a:ext uri="{FF2B5EF4-FFF2-40B4-BE49-F238E27FC236}">
                <a16:creationId xmlns:a16="http://schemas.microsoft.com/office/drawing/2014/main" id="{7BA80F68-BD18-495D-8302-96BBAC10D265}"/>
              </a:ext>
            </a:extLst>
          </p:cNvPr>
          <p:cNvCxnSpPr>
            <a:cxnSpLocks/>
          </p:cNvCxnSpPr>
          <p:nvPr/>
        </p:nvCxnSpPr>
        <p:spPr>
          <a:xfrm flipH="1" flipV="1">
            <a:off x="4023156" y="2422573"/>
            <a:ext cx="0" cy="8533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1" name="直線單箭頭接點 250">
            <a:extLst>
              <a:ext uri="{FF2B5EF4-FFF2-40B4-BE49-F238E27FC236}">
                <a16:creationId xmlns:a16="http://schemas.microsoft.com/office/drawing/2014/main" id="{7BC5F7E2-6FDB-43F8-BC9A-E3F25230DB69}"/>
              </a:ext>
            </a:extLst>
          </p:cNvPr>
          <p:cNvCxnSpPr>
            <a:cxnSpLocks/>
          </p:cNvCxnSpPr>
          <p:nvPr/>
        </p:nvCxnSpPr>
        <p:spPr>
          <a:xfrm flipH="1" flipV="1">
            <a:off x="5549530" y="2442305"/>
            <a:ext cx="0" cy="8533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9" name="直線單箭頭接點 258">
            <a:extLst>
              <a:ext uri="{FF2B5EF4-FFF2-40B4-BE49-F238E27FC236}">
                <a16:creationId xmlns:a16="http://schemas.microsoft.com/office/drawing/2014/main" id="{DE50606D-6BFB-46F4-B33D-F4602EDB12FA}"/>
              </a:ext>
            </a:extLst>
          </p:cNvPr>
          <p:cNvCxnSpPr>
            <a:cxnSpLocks/>
            <a:endCxn id="261" idx="2"/>
          </p:cNvCxnSpPr>
          <p:nvPr/>
        </p:nvCxnSpPr>
        <p:spPr>
          <a:xfrm flipH="1" flipV="1">
            <a:off x="4730588" y="2546245"/>
            <a:ext cx="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60" name="群組 259">
            <a:extLst>
              <a:ext uri="{FF2B5EF4-FFF2-40B4-BE49-F238E27FC236}">
                <a16:creationId xmlns:a16="http://schemas.microsoft.com/office/drawing/2014/main" id="{047C337A-4C7A-480D-9A49-9228E9F8D501}"/>
              </a:ext>
            </a:extLst>
          </p:cNvPr>
          <p:cNvGrpSpPr/>
          <p:nvPr/>
        </p:nvGrpSpPr>
        <p:grpSpPr>
          <a:xfrm>
            <a:off x="4581397" y="2236233"/>
            <a:ext cx="298383" cy="310013"/>
            <a:chOff x="-105878" y="1740168"/>
            <a:chExt cx="461666" cy="461665"/>
          </a:xfrm>
        </p:grpSpPr>
        <p:sp>
          <p:nvSpPr>
            <p:cNvPr id="261" name="矩形 260">
              <a:extLst>
                <a:ext uri="{FF2B5EF4-FFF2-40B4-BE49-F238E27FC236}">
                  <a16:creationId xmlns:a16="http://schemas.microsoft.com/office/drawing/2014/main" id="{336C3C73-6D4A-418F-8700-69B5857AB5E2}"/>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262" name="群組 261">
              <a:extLst>
                <a:ext uri="{FF2B5EF4-FFF2-40B4-BE49-F238E27FC236}">
                  <a16:creationId xmlns:a16="http://schemas.microsoft.com/office/drawing/2014/main" id="{5F764041-288F-4C90-B438-219F88AF07BE}"/>
                </a:ext>
              </a:extLst>
            </p:cNvPr>
            <p:cNvGrpSpPr/>
            <p:nvPr/>
          </p:nvGrpSpPr>
          <p:grpSpPr>
            <a:xfrm rot="21265833">
              <a:off x="-30571" y="1828628"/>
              <a:ext cx="317144" cy="302092"/>
              <a:chOff x="-43095" y="1828685"/>
              <a:chExt cx="317144" cy="302092"/>
            </a:xfrm>
          </p:grpSpPr>
          <p:cxnSp>
            <p:nvCxnSpPr>
              <p:cNvPr id="263" name="直線接點 262">
                <a:extLst>
                  <a:ext uri="{FF2B5EF4-FFF2-40B4-BE49-F238E27FC236}">
                    <a16:creationId xmlns:a16="http://schemas.microsoft.com/office/drawing/2014/main" id="{CD596A2D-405F-47E9-9AAB-B02221015A58}"/>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 name="直線接點 263">
                <a:extLst>
                  <a:ext uri="{FF2B5EF4-FFF2-40B4-BE49-F238E27FC236}">
                    <a16:creationId xmlns:a16="http://schemas.microsoft.com/office/drawing/2014/main" id="{10FAC316-59C8-4FBF-97C8-395C5048A9E7}"/>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66" name="直線單箭頭接點 265">
            <a:extLst>
              <a:ext uri="{FF2B5EF4-FFF2-40B4-BE49-F238E27FC236}">
                <a16:creationId xmlns:a16="http://schemas.microsoft.com/office/drawing/2014/main" id="{2ACFAEBB-109F-43C8-A301-3A0C31C71F28}"/>
              </a:ext>
            </a:extLst>
          </p:cNvPr>
          <p:cNvCxnSpPr>
            <a:cxnSpLocks/>
          </p:cNvCxnSpPr>
          <p:nvPr/>
        </p:nvCxnSpPr>
        <p:spPr>
          <a:xfrm flipH="1" flipV="1">
            <a:off x="6259706" y="2536262"/>
            <a:ext cx="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67" name="群組 266">
            <a:extLst>
              <a:ext uri="{FF2B5EF4-FFF2-40B4-BE49-F238E27FC236}">
                <a16:creationId xmlns:a16="http://schemas.microsoft.com/office/drawing/2014/main" id="{08E518A7-95EA-4E45-AA33-D02E60B650E4}"/>
              </a:ext>
            </a:extLst>
          </p:cNvPr>
          <p:cNvGrpSpPr/>
          <p:nvPr/>
        </p:nvGrpSpPr>
        <p:grpSpPr>
          <a:xfrm>
            <a:off x="6096001" y="2226250"/>
            <a:ext cx="298383" cy="310013"/>
            <a:chOff x="-105878" y="1740168"/>
            <a:chExt cx="461666" cy="461665"/>
          </a:xfrm>
        </p:grpSpPr>
        <p:sp>
          <p:nvSpPr>
            <p:cNvPr id="268" name="矩形 267">
              <a:extLst>
                <a:ext uri="{FF2B5EF4-FFF2-40B4-BE49-F238E27FC236}">
                  <a16:creationId xmlns:a16="http://schemas.microsoft.com/office/drawing/2014/main" id="{8805E89E-1189-4824-80E5-029E45DC9F8C}"/>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269" name="群組 268">
              <a:extLst>
                <a:ext uri="{FF2B5EF4-FFF2-40B4-BE49-F238E27FC236}">
                  <a16:creationId xmlns:a16="http://schemas.microsoft.com/office/drawing/2014/main" id="{F3EA7888-1459-492D-9FC0-0D38D35BA089}"/>
                </a:ext>
              </a:extLst>
            </p:cNvPr>
            <p:cNvGrpSpPr/>
            <p:nvPr/>
          </p:nvGrpSpPr>
          <p:grpSpPr>
            <a:xfrm rot="21265833">
              <a:off x="-30571" y="1828628"/>
              <a:ext cx="317144" cy="302092"/>
              <a:chOff x="-43095" y="1828685"/>
              <a:chExt cx="317144" cy="302092"/>
            </a:xfrm>
          </p:grpSpPr>
          <p:cxnSp>
            <p:nvCxnSpPr>
              <p:cNvPr id="270" name="直線接點 269">
                <a:extLst>
                  <a:ext uri="{FF2B5EF4-FFF2-40B4-BE49-F238E27FC236}">
                    <a16:creationId xmlns:a16="http://schemas.microsoft.com/office/drawing/2014/main" id="{B98D6247-F226-48A9-B81C-239456F278CC}"/>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 name="直線接點 270">
                <a:extLst>
                  <a:ext uri="{FF2B5EF4-FFF2-40B4-BE49-F238E27FC236}">
                    <a16:creationId xmlns:a16="http://schemas.microsoft.com/office/drawing/2014/main" id="{4C663CDB-4C21-42B1-B89C-E49BB1B5FC97}"/>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74" name="直線單箭頭接點 273">
            <a:extLst>
              <a:ext uri="{FF2B5EF4-FFF2-40B4-BE49-F238E27FC236}">
                <a16:creationId xmlns:a16="http://schemas.microsoft.com/office/drawing/2014/main" id="{60E66E1F-0838-4C69-9F3B-797753F36697}"/>
              </a:ext>
            </a:extLst>
          </p:cNvPr>
          <p:cNvCxnSpPr>
            <a:cxnSpLocks/>
          </p:cNvCxnSpPr>
          <p:nvPr/>
        </p:nvCxnSpPr>
        <p:spPr>
          <a:xfrm>
            <a:off x="4162118" y="2372944"/>
            <a:ext cx="410294"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直線單箭頭接點 274">
            <a:extLst>
              <a:ext uri="{FF2B5EF4-FFF2-40B4-BE49-F238E27FC236}">
                <a16:creationId xmlns:a16="http://schemas.microsoft.com/office/drawing/2014/main" id="{0AFE6A88-E059-4F93-B9E6-3BC2EDE470D6}"/>
              </a:ext>
            </a:extLst>
          </p:cNvPr>
          <p:cNvCxnSpPr>
            <a:cxnSpLocks/>
          </p:cNvCxnSpPr>
          <p:nvPr/>
        </p:nvCxnSpPr>
        <p:spPr>
          <a:xfrm>
            <a:off x="5668046" y="2366741"/>
            <a:ext cx="410294"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3" name="文字方塊 112">
            <a:extLst>
              <a:ext uri="{FF2B5EF4-FFF2-40B4-BE49-F238E27FC236}">
                <a16:creationId xmlns:a16="http://schemas.microsoft.com/office/drawing/2014/main" id="{EE63B503-AA16-4120-B8BA-EB50E8687ADD}"/>
              </a:ext>
            </a:extLst>
          </p:cNvPr>
          <p:cNvSpPr txBox="1"/>
          <p:nvPr/>
        </p:nvSpPr>
        <p:spPr>
          <a:xfrm>
            <a:off x="7944953" y="6105881"/>
            <a:ext cx="1030514" cy="369332"/>
          </a:xfrm>
          <a:prstGeom prst="rect">
            <a:avLst/>
          </a:prstGeom>
          <a:noFill/>
        </p:spPr>
        <p:txBody>
          <a:bodyPr wrap="square" rtlCol="0">
            <a:spAutoFit/>
          </a:bodyPr>
          <a:lstStyle/>
          <a:p>
            <a:pPr algn="ctr" defTabSz="457200" eaLnBrk="1" fontAlgn="auto" hangingPunct="1">
              <a:spcBef>
                <a:spcPts val="0"/>
              </a:spcBef>
              <a:spcAft>
                <a:spcPts val="0"/>
              </a:spcAft>
              <a:defRPr/>
            </a:pPr>
            <a:r>
              <a:rPr lang="zh-TW" altLang="en-US" dirty="0">
                <a:solidFill>
                  <a:prstClr val="black"/>
                </a:solidFill>
                <a:latin typeface="Calibri" panose="020F0502020204030204"/>
                <a:ea typeface="新細明體" panose="02020500000000000000" pitchFamily="18" charset="-120"/>
              </a:rPr>
              <a:t>機</a:t>
            </a:r>
          </a:p>
        </p:txBody>
      </p:sp>
      <p:grpSp>
        <p:nvGrpSpPr>
          <p:cNvPr id="116" name="群組 115">
            <a:extLst>
              <a:ext uri="{FF2B5EF4-FFF2-40B4-BE49-F238E27FC236}">
                <a16:creationId xmlns:a16="http://schemas.microsoft.com/office/drawing/2014/main" id="{2124629C-CC84-460E-B201-E0C183BA5748}"/>
              </a:ext>
            </a:extLst>
          </p:cNvPr>
          <p:cNvGrpSpPr/>
          <p:nvPr/>
        </p:nvGrpSpPr>
        <p:grpSpPr>
          <a:xfrm>
            <a:off x="8652796" y="5971297"/>
            <a:ext cx="239580" cy="720000"/>
            <a:chOff x="3445729" y="5741259"/>
            <a:chExt cx="239580" cy="720000"/>
          </a:xfrm>
        </p:grpSpPr>
        <p:sp>
          <p:nvSpPr>
            <p:cNvPr id="117" name="矩形 116">
              <a:extLst>
                <a:ext uri="{FF2B5EF4-FFF2-40B4-BE49-F238E27FC236}">
                  <a16:creationId xmlns:a16="http://schemas.microsoft.com/office/drawing/2014/main" id="{72967E00-6480-4165-9AEC-690F11C92E6B}"/>
                </a:ext>
              </a:extLst>
            </p:cNvPr>
            <p:cNvSpPr/>
            <p:nvPr/>
          </p:nvSpPr>
          <p:spPr>
            <a:xfrm>
              <a:off x="3445729" y="5741259"/>
              <a:ext cx="239580" cy="72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sp>
          <p:nvSpPr>
            <p:cNvPr id="118" name="橢圓 117">
              <a:extLst>
                <a:ext uri="{FF2B5EF4-FFF2-40B4-BE49-F238E27FC236}">
                  <a16:creationId xmlns:a16="http://schemas.microsoft.com/office/drawing/2014/main" id="{5D81C90B-7649-4C8A-93EB-E0B2DEFED094}"/>
                </a:ext>
              </a:extLst>
            </p:cNvPr>
            <p:cNvSpPr/>
            <p:nvPr/>
          </p:nvSpPr>
          <p:spPr>
            <a:xfrm>
              <a:off x="3483679" y="5963721"/>
              <a:ext cx="180000" cy="18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457200" eaLnBrk="1" fontAlgn="auto" hangingPunct="1">
                <a:spcBef>
                  <a:spcPts val="0"/>
                </a:spcBef>
                <a:spcAft>
                  <a:spcPts val="0"/>
                </a:spcAft>
                <a:defRPr/>
              </a:pPr>
              <a:endParaRPr lang="zh-TW" altLang="en-US">
                <a:solidFill>
                  <a:prstClr val="white"/>
                </a:solidFill>
                <a:latin typeface="Calibri" panose="020F0502020204030204"/>
                <a:ea typeface="新細明體" panose="02020500000000000000" pitchFamily="18" charset="-120"/>
              </a:endParaRPr>
            </a:p>
          </p:txBody>
        </p:sp>
      </p:grpSp>
      <p:cxnSp>
        <p:nvCxnSpPr>
          <p:cNvPr id="119" name="直線單箭頭接點 118">
            <a:extLst>
              <a:ext uri="{FF2B5EF4-FFF2-40B4-BE49-F238E27FC236}">
                <a16:creationId xmlns:a16="http://schemas.microsoft.com/office/drawing/2014/main" id="{254ED394-5004-47E6-B50E-50203FD228CD}"/>
              </a:ext>
            </a:extLst>
          </p:cNvPr>
          <p:cNvCxnSpPr>
            <a:cxnSpLocks/>
          </p:cNvCxnSpPr>
          <p:nvPr/>
        </p:nvCxnSpPr>
        <p:spPr>
          <a:xfrm flipV="1">
            <a:off x="8780746" y="5652438"/>
            <a:ext cx="0" cy="3335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3" name="群組 122">
            <a:extLst>
              <a:ext uri="{FF2B5EF4-FFF2-40B4-BE49-F238E27FC236}">
                <a16:creationId xmlns:a16="http://schemas.microsoft.com/office/drawing/2014/main" id="{51FB968D-D0C7-4716-A502-F162B6557BA8}"/>
              </a:ext>
            </a:extLst>
          </p:cNvPr>
          <p:cNvGrpSpPr/>
          <p:nvPr/>
        </p:nvGrpSpPr>
        <p:grpSpPr>
          <a:xfrm>
            <a:off x="8435499" y="4319459"/>
            <a:ext cx="715161" cy="540000"/>
            <a:chOff x="973803" y="4896393"/>
            <a:chExt cx="715161" cy="540000"/>
          </a:xfrm>
        </p:grpSpPr>
        <p:sp>
          <p:nvSpPr>
            <p:cNvPr id="124" name="矩形 123">
              <a:extLst>
                <a:ext uri="{FF2B5EF4-FFF2-40B4-BE49-F238E27FC236}">
                  <a16:creationId xmlns:a16="http://schemas.microsoft.com/office/drawing/2014/main" id="{6AFF1B96-12EB-494A-9687-8AEAE25B91FB}"/>
                </a:ext>
              </a:extLst>
            </p:cNvPr>
            <p:cNvSpPr/>
            <p:nvPr/>
          </p:nvSpPr>
          <p:spPr>
            <a:xfrm>
              <a:off x="1162104" y="4896393"/>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125" name="文字方塊 124">
              <a:extLst>
                <a:ext uri="{FF2B5EF4-FFF2-40B4-BE49-F238E27FC236}">
                  <a16:creationId xmlns:a16="http://schemas.microsoft.com/office/drawing/2014/main" id="{A050A498-FC31-4195-AD3B-A0494145569A}"/>
                </a:ext>
              </a:extLst>
            </p:cNvPr>
            <p:cNvSpPr txBox="1"/>
            <p:nvPr/>
          </p:nvSpPr>
          <p:spPr>
            <a:xfrm>
              <a:off x="973803" y="4942431"/>
              <a:ext cx="715161" cy="470000"/>
            </a:xfrm>
            <a:prstGeom prst="rect">
              <a:avLst/>
            </a:prstGeom>
            <a:noFill/>
          </p:spPr>
          <p:txBody>
            <a:bodyPr wrap="square" rtlCol="0">
              <a:spAutoFit/>
            </a:bodyPr>
            <a:lstStyle/>
            <a:p>
              <a:endParaRPr lang="zh-TW" altLang="en-US" sz="2400" b="1" dirty="0"/>
            </a:p>
          </p:txBody>
        </p:sp>
      </p:grpSp>
      <p:cxnSp>
        <p:nvCxnSpPr>
          <p:cNvPr id="126" name="直線單箭頭接點 125">
            <a:extLst>
              <a:ext uri="{FF2B5EF4-FFF2-40B4-BE49-F238E27FC236}">
                <a16:creationId xmlns:a16="http://schemas.microsoft.com/office/drawing/2014/main" id="{7AD94A19-3353-43BE-B8DB-2425D11AAC4A}"/>
              </a:ext>
            </a:extLst>
          </p:cNvPr>
          <p:cNvCxnSpPr>
            <a:cxnSpLocks/>
          </p:cNvCxnSpPr>
          <p:nvPr/>
        </p:nvCxnSpPr>
        <p:spPr>
          <a:xfrm flipV="1">
            <a:off x="8762808" y="4886290"/>
            <a:ext cx="0" cy="51282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8" name="矩形: 圓角 197">
            <a:extLst>
              <a:ext uri="{FF2B5EF4-FFF2-40B4-BE49-F238E27FC236}">
                <a16:creationId xmlns:a16="http://schemas.microsoft.com/office/drawing/2014/main" id="{AEC53181-7581-4101-81BF-5AE4FB5C6CF4}"/>
              </a:ext>
            </a:extLst>
          </p:cNvPr>
          <p:cNvSpPr/>
          <p:nvPr/>
        </p:nvSpPr>
        <p:spPr>
          <a:xfrm>
            <a:off x="7203001" y="5106304"/>
            <a:ext cx="3062990" cy="525689"/>
          </a:xfrm>
          <a:prstGeom prst="roundRect">
            <a:avLst/>
          </a:prstGeom>
          <a:blipFill>
            <a:blip r:embed="rId9">
              <a:duotone>
                <a:schemeClr val="accent2">
                  <a:shade val="45000"/>
                  <a:satMod val="135000"/>
                </a:schemeClr>
                <a:prstClr val="white"/>
              </a:duotone>
            </a:blip>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Self-attention (Mask)</a:t>
            </a:r>
            <a:endParaRPr lang="zh-TW" altLang="en-US" sz="2400" dirty="0"/>
          </a:p>
        </p:txBody>
      </p:sp>
      <p:cxnSp>
        <p:nvCxnSpPr>
          <p:cNvPr id="156" name="直線單箭頭接點 155">
            <a:extLst>
              <a:ext uri="{FF2B5EF4-FFF2-40B4-BE49-F238E27FC236}">
                <a16:creationId xmlns:a16="http://schemas.microsoft.com/office/drawing/2014/main" id="{EDF798C6-D5B2-4D5D-92ED-ABE957D4315E}"/>
              </a:ext>
            </a:extLst>
          </p:cNvPr>
          <p:cNvCxnSpPr>
            <a:cxnSpLocks/>
          </p:cNvCxnSpPr>
          <p:nvPr/>
        </p:nvCxnSpPr>
        <p:spPr>
          <a:xfrm flipH="1" flipV="1">
            <a:off x="2828449" y="4056544"/>
            <a:ext cx="0" cy="229037"/>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7" name="直線單箭頭接點 156">
            <a:extLst>
              <a:ext uri="{FF2B5EF4-FFF2-40B4-BE49-F238E27FC236}">
                <a16:creationId xmlns:a16="http://schemas.microsoft.com/office/drawing/2014/main" id="{E27FC744-6795-4121-9C91-C9CB3B14375D}"/>
              </a:ext>
            </a:extLst>
          </p:cNvPr>
          <p:cNvCxnSpPr>
            <a:cxnSpLocks/>
          </p:cNvCxnSpPr>
          <p:nvPr/>
        </p:nvCxnSpPr>
        <p:spPr>
          <a:xfrm flipV="1">
            <a:off x="2484626" y="4044251"/>
            <a:ext cx="329980"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8" name="直線單箭頭接點 157">
            <a:extLst>
              <a:ext uri="{FF2B5EF4-FFF2-40B4-BE49-F238E27FC236}">
                <a16:creationId xmlns:a16="http://schemas.microsoft.com/office/drawing/2014/main" id="{2B5FED12-FE25-4EC7-8485-699C4E3AEE96}"/>
              </a:ext>
            </a:extLst>
          </p:cNvPr>
          <p:cNvCxnSpPr>
            <a:cxnSpLocks/>
          </p:cNvCxnSpPr>
          <p:nvPr/>
        </p:nvCxnSpPr>
        <p:spPr>
          <a:xfrm flipV="1">
            <a:off x="3170997" y="3772757"/>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159" name="群組 158">
            <a:extLst>
              <a:ext uri="{FF2B5EF4-FFF2-40B4-BE49-F238E27FC236}">
                <a16:creationId xmlns:a16="http://schemas.microsoft.com/office/drawing/2014/main" id="{D30F231A-913D-4FC4-B0F9-A84FA8E0B8E9}"/>
              </a:ext>
            </a:extLst>
          </p:cNvPr>
          <p:cNvGrpSpPr/>
          <p:nvPr/>
        </p:nvGrpSpPr>
        <p:grpSpPr>
          <a:xfrm>
            <a:off x="2482306" y="4286793"/>
            <a:ext cx="715161" cy="540000"/>
            <a:chOff x="973803" y="4896393"/>
            <a:chExt cx="715161" cy="540000"/>
          </a:xfrm>
        </p:grpSpPr>
        <p:sp>
          <p:nvSpPr>
            <p:cNvPr id="160" name="矩形 159">
              <a:extLst>
                <a:ext uri="{FF2B5EF4-FFF2-40B4-BE49-F238E27FC236}">
                  <a16:creationId xmlns:a16="http://schemas.microsoft.com/office/drawing/2014/main" id="{F05862AA-429C-4A17-9F01-20800A77E3C6}"/>
                </a:ext>
              </a:extLst>
            </p:cNvPr>
            <p:cNvSpPr/>
            <p:nvPr/>
          </p:nvSpPr>
          <p:spPr>
            <a:xfrm>
              <a:off x="1162104" y="4896393"/>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61" name="文字方塊 160">
                  <a:extLst>
                    <a:ext uri="{FF2B5EF4-FFF2-40B4-BE49-F238E27FC236}">
                      <a16:creationId xmlns:a16="http://schemas.microsoft.com/office/drawing/2014/main" id="{A35CE20B-4613-4A22-A6B4-2A5B2FBF3D7F}"/>
                    </a:ext>
                  </a:extLst>
                </p:cNvPr>
                <p:cNvSpPr txBox="1"/>
                <p:nvPr/>
              </p:nvSpPr>
              <p:spPr>
                <a:xfrm>
                  <a:off x="973803" y="4942431"/>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161" name="文字方塊 160">
                  <a:extLst>
                    <a:ext uri="{FF2B5EF4-FFF2-40B4-BE49-F238E27FC236}">
                      <a16:creationId xmlns:a16="http://schemas.microsoft.com/office/drawing/2014/main" id="{A35CE20B-4613-4A22-A6B4-2A5B2FBF3D7F}"/>
                    </a:ext>
                  </a:extLst>
                </p:cNvPr>
                <p:cNvSpPr txBox="1">
                  <a:spLocks noRot="1" noChangeAspect="1" noMove="1" noResize="1" noEditPoints="1" noAdjustHandles="1" noChangeArrowheads="1" noChangeShapeType="1" noTextEdit="1"/>
                </p:cNvSpPr>
                <p:nvPr/>
              </p:nvSpPr>
              <p:spPr>
                <a:xfrm>
                  <a:off x="973803" y="4942431"/>
                  <a:ext cx="715161" cy="470000"/>
                </a:xfrm>
                <a:prstGeom prst="rect">
                  <a:avLst/>
                </a:prstGeom>
                <a:blipFill>
                  <a:blip r:embed="rId10"/>
                  <a:stretch>
                    <a:fillRect/>
                  </a:stretch>
                </a:blipFill>
              </p:spPr>
              <p:txBody>
                <a:bodyPr/>
                <a:lstStyle/>
                <a:p>
                  <a:r>
                    <a:rPr lang="zh-TW" altLang="en-US">
                      <a:noFill/>
                    </a:rPr>
                    <a:t> </a:t>
                  </a:r>
                </a:p>
              </p:txBody>
            </p:sp>
          </mc:Fallback>
        </mc:AlternateContent>
      </p:grpSp>
      <p:cxnSp>
        <p:nvCxnSpPr>
          <p:cNvPr id="162" name="直線單箭頭接點 161">
            <a:extLst>
              <a:ext uri="{FF2B5EF4-FFF2-40B4-BE49-F238E27FC236}">
                <a16:creationId xmlns:a16="http://schemas.microsoft.com/office/drawing/2014/main" id="{D68E4EB8-8EE2-43FD-8B97-4F72B2D466E5}"/>
              </a:ext>
            </a:extLst>
          </p:cNvPr>
          <p:cNvCxnSpPr>
            <a:cxnSpLocks/>
          </p:cNvCxnSpPr>
          <p:nvPr/>
        </p:nvCxnSpPr>
        <p:spPr>
          <a:xfrm flipV="1">
            <a:off x="2468272" y="378504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線單箭頭接點 162">
            <a:extLst>
              <a:ext uri="{FF2B5EF4-FFF2-40B4-BE49-F238E27FC236}">
                <a16:creationId xmlns:a16="http://schemas.microsoft.com/office/drawing/2014/main" id="{5537EB1F-1D4F-4FEF-932E-E98298AD8172}"/>
              </a:ext>
            </a:extLst>
          </p:cNvPr>
          <p:cNvCxnSpPr>
            <a:cxnSpLocks/>
          </p:cNvCxnSpPr>
          <p:nvPr/>
        </p:nvCxnSpPr>
        <p:spPr>
          <a:xfrm flipH="1" flipV="1">
            <a:off x="4391782" y="4069407"/>
            <a:ext cx="0" cy="229037"/>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4" name="直線單箭頭接點 163">
            <a:extLst>
              <a:ext uri="{FF2B5EF4-FFF2-40B4-BE49-F238E27FC236}">
                <a16:creationId xmlns:a16="http://schemas.microsoft.com/office/drawing/2014/main" id="{D6F5D8E0-3562-4F68-90E9-118E42D60DC8}"/>
              </a:ext>
            </a:extLst>
          </p:cNvPr>
          <p:cNvCxnSpPr>
            <a:cxnSpLocks/>
          </p:cNvCxnSpPr>
          <p:nvPr/>
        </p:nvCxnSpPr>
        <p:spPr>
          <a:xfrm flipV="1">
            <a:off x="4734330" y="378562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165" name="群組 164">
            <a:extLst>
              <a:ext uri="{FF2B5EF4-FFF2-40B4-BE49-F238E27FC236}">
                <a16:creationId xmlns:a16="http://schemas.microsoft.com/office/drawing/2014/main" id="{2CD8AFE5-DFB6-4507-A0E9-49087F8314FC}"/>
              </a:ext>
            </a:extLst>
          </p:cNvPr>
          <p:cNvGrpSpPr/>
          <p:nvPr/>
        </p:nvGrpSpPr>
        <p:grpSpPr>
          <a:xfrm>
            <a:off x="4045639" y="4299656"/>
            <a:ext cx="715161" cy="540000"/>
            <a:chOff x="973803" y="4896393"/>
            <a:chExt cx="715161" cy="540000"/>
          </a:xfrm>
        </p:grpSpPr>
        <p:sp>
          <p:nvSpPr>
            <p:cNvPr id="166" name="矩形 165">
              <a:extLst>
                <a:ext uri="{FF2B5EF4-FFF2-40B4-BE49-F238E27FC236}">
                  <a16:creationId xmlns:a16="http://schemas.microsoft.com/office/drawing/2014/main" id="{453DA548-EBA9-43A2-9ACC-4F72F56173B6}"/>
                </a:ext>
              </a:extLst>
            </p:cNvPr>
            <p:cNvSpPr/>
            <p:nvPr/>
          </p:nvSpPr>
          <p:spPr>
            <a:xfrm>
              <a:off x="1162104" y="4896393"/>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67" name="文字方塊 166">
                  <a:extLst>
                    <a:ext uri="{FF2B5EF4-FFF2-40B4-BE49-F238E27FC236}">
                      <a16:creationId xmlns:a16="http://schemas.microsoft.com/office/drawing/2014/main" id="{D03ABE04-AEA8-4504-ABAE-50727A25163C}"/>
                    </a:ext>
                  </a:extLst>
                </p:cNvPr>
                <p:cNvSpPr txBox="1"/>
                <p:nvPr/>
              </p:nvSpPr>
              <p:spPr>
                <a:xfrm>
                  <a:off x="973803" y="4942431"/>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167" name="文字方塊 166">
                  <a:extLst>
                    <a:ext uri="{FF2B5EF4-FFF2-40B4-BE49-F238E27FC236}">
                      <a16:creationId xmlns:a16="http://schemas.microsoft.com/office/drawing/2014/main" id="{D03ABE04-AEA8-4504-ABAE-50727A25163C}"/>
                    </a:ext>
                  </a:extLst>
                </p:cNvPr>
                <p:cNvSpPr txBox="1">
                  <a:spLocks noRot="1" noChangeAspect="1" noMove="1" noResize="1" noEditPoints="1" noAdjustHandles="1" noChangeArrowheads="1" noChangeShapeType="1" noTextEdit="1"/>
                </p:cNvSpPr>
                <p:nvPr/>
              </p:nvSpPr>
              <p:spPr>
                <a:xfrm>
                  <a:off x="973803" y="4942431"/>
                  <a:ext cx="715161" cy="470000"/>
                </a:xfrm>
                <a:prstGeom prst="rect">
                  <a:avLst/>
                </a:prstGeom>
                <a:blipFill>
                  <a:blip r:embed="rId11"/>
                  <a:stretch>
                    <a:fillRect/>
                  </a:stretch>
                </a:blipFill>
              </p:spPr>
              <p:txBody>
                <a:bodyPr/>
                <a:lstStyle/>
                <a:p>
                  <a:r>
                    <a:rPr lang="zh-TW" altLang="en-US">
                      <a:noFill/>
                    </a:rPr>
                    <a:t> </a:t>
                  </a:r>
                </a:p>
              </p:txBody>
            </p:sp>
          </mc:Fallback>
        </mc:AlternateContent>
      </p:grpSp>
      <p:cxnSp>
        <p:nvCxnSpPr>
          <p:cNvPr id="168" name="直線單箭頭接點 167">
            <a:extLst>
              <a:ext uri="{FF2B5EF4-FFF2-40B4-BE49-F238E27FC236}">
                <a16:creationId xmlns:a16="http://schemas.microsoft.com/office/drawing/2014/main" id="{12A7FDA4-FA1A-4FE1-AA75-3CAA47EED035}"/>
              </a:ext>
            </a:extLst>
          </p:cNvPr>
          <p:cNvCxnSpPr>
            <a:cxnSpLocks/>
          </p:cNvCxnSpPr>
          <p:nvPr/>
        </p:nvCxnSpPr>
        <p:spPr>
          <a:xfrm flipV="1">
            <a:off x="4031605" y="3797912"/>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直線單箭頭接點 171">
            <a:extLst>
              <a:ext uri="{FF2B5EF4-FFF2-40B4-BE49-F238E27FC236}">
                <a16:creationId xmlns:a16="http://schemas.microsoft.com/office/drawing/2014/main" id="{65A3E1BE-D4DD-4EE1-9AF5-D5EFF970EA97}"/>
              </a:ext>
            </a:extLst>
          </p:cNvPr>
          <p:cNvCxnSpPr>
            <a:cxnSpLocks/>
          </p:cNvCxnSpPr>
          <p:nvPr/>
        </p:nvCxnSpPr>
        <p:spPr>
          <a:xfrm flipH="1" flipV="1">
            <a:off x="5912224" y="4067938"/>
            <a:ext cx="0" cy="229037"/>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3" name="直線單箭頭接點 172">
            <a:extLst>
              <a:ext uri="{FF2B5EF4-FFF2-40B4-BE49-F238E27FC236}">
                <a16:creationId xmlns:a16="http://schemas.microsoft.com/office/drawing/2014/main" id="{C2938994-4BD5-4D4F-A30B-A8D5FEC1AB98}"/>
              </a:ext>
            </a:extLst>
          </p:cNvPr>
          <p:cNvCxnSpPr>
            <a:cxnSpLocks/>
          </p:cNvCxnSpPr>
          <p:nvPr/>
        </p:nvCxnSpPr>
        <p:spPr>
          <a:xfrm flipV="1">
            <a:off x="6254772" y="3784151"/>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174" name="群組 173">
            <a:extLst>
              <a:ext uri="{FF2B5EF4-FFF2-40B4-BE49-F238E27FC236}">
                <a16:creationId xmlns:a16="http://schemas.microsoft.com/office/drawing/2014/main" id="{C7AF2FA3-4814-45DC-9542-D086C1C12FC2}"/>
              </a:ext>
            </a:extLst>
          </p:cNvPr>
          <p:cNvGrpSpPr/>
          <p:nvPr/>
        </p:nvGrpSpPr>
        <p:grpSpPr>
          <a:xfrm>
            <a:off x="5566081" y="4298187"/>
            <a:ext cx="715161" cy="540000"/>
            <a:chOff x="973803" y="4896393"/>
            <a:chExt cx="715161" cy="540000"/>
          </a:xfrm>
        </p:grpSpPr>
        <p:sp>
          <p:nvSpPr>
            <p:cNvPr id="175" name="矩形 174">
              <a:extLst>
                <a:ext uri="{FF2B5EF4-FFF2-40B4-BE49-F238E27FC236}">
                  <a16:creationId xmlns:a16="http://schemas.microsoft.com/office/drawing/2014/main" id="{D65F0505-940D-4168-954B-62EEC0DF3DDC}"/>
                </a:ext>
              </a:extLst>
            </p:cNvPr>
            <p:cNvSpPr/>
            <p:nvPr/>
          </p:nvSpPr>
          <p:spPr>
            <a:xfrm>
              <a:off x="1162104" y="4896393"/>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76" name="文字方塊 175">
                  <a:extLst>
                    <a:ext uri="{FF2B5EF4-FFF2-40B4-BE49-F238E27FC236}">
                      <a16:creationId xmlns:a16="http://schemas.microsoft.com/office/drawing/2014/main" id="{7E72C76E-0F80-4C49-8FF8-66037CED3468}"/>
                    </a:ext>
                  </a:extLst>
                </p:cNvPr>
                <p:cNvSpPr txBox="1"/>
                <p:nvPr/>
              </p:nvSpPr>
              <p:spPr>
                <a:xfrm>
                  <a:off x="973803" y="4942431"/>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176" name="文字方塊 175">
                  <a:extLst>
                    <a:ext uri="{FF2B5EF4-FFF2-40B4-BE49-F238E27FC236}">
                      <a16:creationId xmlns:a16="http://schemas.microsoft.com/office/drawing/2014/main" id="{7E72C76E-0F80-4C49-8FF8-66037CED3468}"/>
                    </a:ext>
                  </a:extLst>
                </p:cNvPr>
                <p:cNvSpPr txBox="1">
                  <a:spLocks noRot="1" noChangeAspect="1" noMove="1" noResize="1" noEditPoints="1" noAdjustHandles="1" noChangeArrowheads="1" noChangeShapeType="1" noTextEdit="1"/>
                </p:cNvSpPr>
                <p:nvPr/>
              </p:nvSpPr>
              <p:spPr>
                <a:xfrm>
                  <a:off x="973803" y="4942431"/>
                  <a:ext cx="715161" cy="470000"/>
                </a:xfrm>
                <a:prstGeom prst="rect">
                  <a:avLst/>
                </a:prstGeom>
                <a:blipFill>
                  <a:blip r:embed="rId12"/>
                  <a:stretch>
                    <a:fillRect/>
                  </a:stretch>
                </a:blipFill>
              </p:spPr>
              <p:txBody>
                <a:bodyPr/>
                <a:lstStyle/>
                <a:p>
                  <a:r>
                    <a:rPr lang="zh-TW" altLang="en-US">
                      <a:noFill/>
                    </a:rPr>
                    <a:t> </a:t>
                  </a:r>
                </a:p>
              </p:txBody>
            </p:sp>
          </mc:Fallback>
        </mc:AlternateContent>
      </p:grpSp>
      <p:cxnSp>
        <p:nvCxnSpPr>
          <p:cNvPr id="181" name="直線單箭頭接點 180">
            <a:extLst>
              <a:ext uri="{FF2B5EF4-FFF2-40B4-BE49-F238E27FC236}">
                <a16:creationId xmlns:a16="http://schemas.microsoft.com/office/drawing/2014/main" id="{B417AC4C-5BCE-4E36-97AD-85835AE3EB66}"/>
              </a:ext>
            </a:extLst>
          </p:cNvPr>
          <p:cNvCxnSpPr>
            <a:cxnSpLocks/>
          </p:cNvCxnSpPr>
          <p:nvPr/>
        </p:nvCxnSpPr>
        <p:spPr>
          <a:xfrm flipV="1">
            <a:off x="5552047" y="3796443"/>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直線單箭頭接點 181">
            <a:extLst>
              <a:ext uri="{FF2B5EF4-FFF2-40B4-BE49-F238E27FC236}">
                <a16:creationId xmlns:a16="http://schemas.microsoft.com/office/drawing/2014/main" id="{8CC77002-0744-4EF2-91AC-E4F3D540B936}"/>
              </a:ext>
            </a:extLst>
          </p:cNvPr>
          <p:cNvCxnSpPr>
            <a:cxnSpLocks/>
          </p:cNvCxnSpPr>
          <p:nvPr/>
        </p:nvCxnSpPr>
        <p:spPr>
          <a:xfrm flipV="1">
            <a:off x="2814606" y="4852112"/>
            <a:ext cx="0" cy="51282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直線單箭頭接點 182">
            <a:extLst>
              <a:ext uri="{FF2B5EF4-FFF2-40B4-BE49-F238E27FC236}">
                <a16:creationId xmlns:a16="http://schemas.microsoft.com/office/drawing/2014/main" id="{11FE2176-55CD-4506-BC2A-1770234BD0C0}"/>
              </a:ext>
            </a:extLst>
          </p:cNvPr>
          <p:cNvCxnSpPr>
            <a:cxnSpLocks/>
          </p:cNvCxnSpPr>
          <p:nvPr/>
        </p:nvCxnSpPr>
        <p:spPr>
          <a:xfrm flipV="1">
            <a:off x="4406296" y="4827297"/>
            <a:ext cx="0" cy="51282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線單箭頭接點 183">
            <a:extLst>
              <a:ext uri="{FF2B5EF4-FFF2-40B4-BE49-F238E27FC236}">
                <a16:creationId xmlns:a16="http://schemas.microsoft.com/office/drawing/2014/main" id="{727A005A-59CE-4777-A920-A5FC42E6F2F7}"/>
              </a:ext>
            </a:extLst>
          </p:cNvPr>
          <p:cNvCxnSpPr>
            <a:cxnSpLocks/>
          </p:cNvCxnSpPr>
          <p:nvPr/>
        </p:nvCxnSpPr>
        <p:spPr>
          <a:xfrm flipV="1">
            <a:off x="5923660" y="4852111"/>
            <a:ext cx="0" cy="51282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5" name="群組 184">
            <a:extLst>
              <a:ext uri="{FF2B5EF4-FFF2-40B4-BE49-F238E27FC236}">
                <a16:creationId xmlns:a16="http://schemas.microsoft.com/office/drawing/2014/main" id="{E93D4A51-045C-4788-AD60-27D85ABAD390}"/>
              </a:ext>
            </a:extLst>
          </p:cNvPr>
          <p:cNvGrpSpPr/>
          <p:nvPr/>
        </p:nvGrpSpPr>
        <p:grpSpPr>
          <a:xfrm>
            <a:off x="2833153" y="3217259"/>
            <a:ext cx="715161" cy="540000"/>
            <a:chOff x="1526126" y="3842357"/>
            <a:chExt cx="715161" cy="540000"/>
          </a:xfrm>
        </p:grpSpPr>
        <p:sp>
          <p:nvSpPr>
            <p:cNvPr id="186" name="矩形 185">
              <a:extLst>
                <a:ext uri="{FF2B5EF4-FFF2-40B4-BE49-F238E27FC236}">
                  <a16:creationId xmlns:a16="http://schemas.microsoft.com/office/drawing/2014/main" id="{87752CB7-D181-4BA1-ABCA-7BFA921C2CE9}"/>
                </a:ext>
              </a:extLst>
            </p:cNvPr>
            <p:cNvSpPr/>
            <p:nvPr/>
          </p:nvSpPr>
          <p:spPr>
            <a:xfrm>
              <a:off x="1717885" y="3842357"/>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87" name="文字方塊 186">
                  <a:extLst>
                    <a:ext uri="{FF2B5EF4-FFF2-40B4-BE49-F238E27FC236}">
                      <a16:creationId xmlns:a16="http://schemas.microsoft.com/office/drawing/2014/main" id="{35BA2843-3953-408A-B284-31EEF1912423}"/>
                    </a:ext>
                  </a:extLst>
                </p:cNvPr>
                <p:cNvSpPr txBox="1"/>
                <p:nvPr/>
              </p:nvSpPr>
              <p:spPr>
                <a:xfrm>
                  <a:off x="1526126" y="387990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187" name="文字方塊 186">
                  <a:extLst>
                    <a:ext uri="{FF2B5EF4-FFF2-40B4-BE49-F238E27FC236}">
                      <a16:creationId xmlns:a16="http://schemas.microsoft.com/office/drawing/2014/main" id="{35BA2843-3953-408A-B284-31EEF1912423}"/>
                    </a:ext>
                  </a:extLst>
                </p:cNvPr>
                <p:cNvSpPr txBox="1">
                  <a:spLocks noRot="1" noChangeAspect="1" noMove="1" noResize="1" noEditPoints="1" noAdjustHandles="1" noChangeArrowheads="1" noChangeShapeType="1" noTextEdit="1"/>
                </p:cNvSpPr>
                <p:nvPr/>
              </p:nvSpPr>
              <p:spPr>
                <a:xfrm>
                  <a:off x="1526126" y="3879900"/>
                  <a:ext cx="715161" cy="470000"/>
                </a:xfrm>
                <a:prstGeom prst="rect">
                  <a:avLst/>
                </a:prstGeom>
                <a:blipFill>
                  <a:blip r:embed="rId13"/>
                  <a:stretch>
                    <a:fillRect/>
                  </a:stretch>
                </a:blipFill>
              </p:spPr>
              <p:txBody>
                <a:bodyPr/>
                <a:lstStyle/>
                <a:p>
                  <a:r>
                    <a:rPr lang="zh-TW" altLang="en-US">
                      <a:noFill/>
                    </a:rPr>
                    <a:t> </a:t>
                  </a:r>
                </a:p>
              </p:txBody>
            </p:sp>
          </mc:Fallback>
        </mc:AlternateContent>
      </p:grpSp>
      <p:grpSp>
        <p:nvGrpSpPr>
          <p:cNvPr id="188" name="群組 187">
            <a:extLst>
              <a:ext uri="{FF2B5EF4-FFF2-40B4-BE49-F238E27FC236}">
                <a16:creationId xmlns:a16="http://schemas.microsoft.com/office/drawing/2014/main" id="{8764B6C1-20BD-4C23-B79A-9757FFCA2147}"/>
              </a:ext>
            </a:extLst>
          </p:cNvPr>
          <p:cNvGrpSpPr/>
          <p:nvPr/>
        </p:nvGrpSpPr>
        <p:grpSpPr>
          <a:xfrm>
            <a:off x="2113803" y="3218784"/>
            <a:ext cx="715161" cy="540000"/>
            <a:chOff x="964022" y="3842357"/>
            <a:chExt cx="715161" cy="540000"/>
          </a:xfrm>
        </p:grpSpPr>
        <p:sp>
          <p:nvSpPr>
            <p:cNvPr id="189" name="矩形 188">
              <a:extLst>
                <a:ext uri="{FF2B5EF4-FFF2-40B4-BE49-F238E27FC236}">
                  <a16:creationId xmlns:a16="http://schemas.microsoft.com/office/drawing/2014/main" id="{E0AA9C78-339C-4F9A-8CB8-46753471D04A}"/>
                </a:ext>
              </a:extLst>
            </p:cNvPr>
            <p:cNvSpPr/>
            <p:nvPr/>
          </p:nvSpPr>
          <p:spPr>
            <a:xfrm>
              <a:off x="1161005" y="3842357"/>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90" name="文字方塊 189">
                  <a:extLst>
                    <a:ext uri="{FF2B5EF4-FFF2-40B4-BE49-F238E27FC236}">
                      <a16:creationId xmlns:a16="http://schemas.microsoft.com/office/drawing/2014/main" id="{D3C7106C-C43D-4A00-9ED0-0EBCC343E8F5}"/>
                    </a:ext>
                  </a:extLst>
                </p:cNvPr>
                <p:cNvSpPr txBox="1"/>
                <p:nvPr/>
              </p:nvSpPr>
              <p:spPr>
                <a:xfrm>
                  <a:off x="964022" y="3890174"/>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190" name="文字方塊 189">
                  <a:extLst>
                    <a:ext uri="{FF2B5EF4-FFF2-40B4-BE49-F238E27FC236}">
                      <a16:creationId xmlns:a16="http://schemas.microsoft.com/office/drawing/2014/main" id="{D3C7106C-C43D-4A00-9ED0-0EBCC343E8F5}"/>
                    </a:ext>
                  </a:extLst>
                </p:cNvPr>
                <p:cNvSpPr txBox="1">
                  <a:spLocks noRot="1" noChangeAspect="1" noMove="1" noResize="1" noEditPoints="1" noAdjustHandles="1" noChangeArrowheads="1" noChangeShapeType="1" noTextEdit="1"/>
                </p:cNvSpPr>
                <p:nvPr/>
              </p:nvSpPr>
              <p:spPr>
                <a:xfrm>
                  <a:off x="964022" y="3890174"/>
                  <a:ext cx="715161" cy="470000"/>
                </a:xfrm>
                <a:prstGeom prst="rect">
                  <a:avLst/>
                </a:prstGeom>
                <a:blipFill>
                  <a:blip r:embed="rId14"/>
                  <a:stretch>
                    <a:fillRect/>
                  </a:stretch>
                </a:blipFill>
              </p:spPr>
              <p:txBody>
                <a:bodyPr/>
                <a:lstStyle/>
                <a:p>
                  <a:r>
                    <a:rPr lang="zh-TW" altLang="en-US">
                      <a:noFill/>
                    </a:rPr>
                    <a:t> </a:t>
                  </a:r>
                </a:p>
              </p:txBody>
            </p:sp>
          </mc:Fallback>
        </mc:AlternateContent>
      </p:grpSp>
      <p:grpSp>
        <p:nvGrpSpPr>
          <p:cNvPr id="191" name="群組 190">
            <a:extLst>
              <a:ext uri="{FF2B5EF4-FFF2-40B4-BE49-F238E27FC236}">
                <a16:creationId xmlns:a16="http://schemas.microsoft.com/office/drawing/2014/main" id="{F7E876C4-F1CE-4429-B878-6A0A96537179}"/>
              </a:ext>
            </a:extLst>
          </p:cNvPr>
          <p:cNvGrpSpPr/>
          <p:nvPr/>
        </p:nvGrpSpPr>
        <p:grpSpPr>
          <a:xfrm>
            <a:off x="4396486" y="3230122"/>
            <a:ext cx="715161" cy="540000"/>
            <a:chOff x="1526126" y="3842357"/>
            <a:chExt cx="715161" cy="540000"/>
          </a:xfrm>
        </p:grpSpPr>
        <p:sp>
          <p:nvSpPr>
            <p:cNvPr id="192" name="矩形 191">
              <a:extLst>
                <a:ext uri="{FF2B5EF4-FFF2-40B4-BE49-F238E27FC236}">
                  <a16:creationId xmlns:a16="http://schemas.microsoft.com/office/drawing/2014/main" id="{A6B82730-D332-4A58-B11E-87192578072E}"/>
                </a:ext>
              </a:extLst>
            </p:cNvPr>
            <p:cNvSpPr/>
            <p:nvPr/>
          </p:nvSpPr>
          <p:spPr>
            <a:xfrm>
              <a:off x="1717885" y="3842357"/>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93" name="文字方塊 192">
                  <a:extLst>
                    <a:ext uri="{FF2B5EF4-FFF2-40B4-BE49-F238E27FC236}">
                      <a16:creationId xmlns:a16="http://schemas.microsoft.com/office/drawing/2014/main" id="{B826610D-A349-4B36-8446-E8DF70C37705}"/>
                    </a:ext>
                  </a:extLst>
                </p:cNvPr>
                <p:cNvSpPr txBox="1"/>
                <p:nvPr/>
              </p:nvSpPr>
              <p:spPr>
                <a:xfrm>
                  <a:off x="1526126" y="387990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193" name="文字方塊 192">
                  <a:extLst>
                    <a:ext uri="{FF2B5EF4-FFF2-40B4-BE49-F238E27FC236}">
                      <a16:creationId xmlns:a16="http://schemas.microsoft.com/office/drawing/2014/main" id="{B826610D-A349-4B36-8446-E8DF70C37705}"/>
                    </a:ext>
                  </a:extLst>
                </p:cNvPr>
                <p:cNvSpPr txBox="1">
                  <a:spLocks noRot="1" noChangeAspect="1" noMove="1" noResize="1" noEditPoints="1" noAdjustHandles="1" noChangeArrowheads="1" noChangeShapeType="1" noTextEdit="1"/>
                </p:cNvSpPr>
                <p:nvPr/>
              </p:nvSpPr>
              <p:spPr>
                <a:xfrm>
                  <a:off x="1526126" y="3879900"/>
                  <a:ext cx="715161" cy="470000"/>
                </a:xfrm>
                <a:prstGeom prst="rect">
                  <a:avLst/>
                </a:prstGeom>
                <a:blipFill>
                  <a:blip r:embed="rId15"/>
                  <a:stretch>
                    <a:fillRect/>
                  </a:stretch>
                </a:blipFill>
              </p:spPr>
              <p:txBody>
                <a:bodyPr/>
                <a:lstStyle/>
                <a:p>
                  <a:r>
                    <a:rPr lang="zh-TW" altLang="en-US">
                      <a:noFill/>
                    </a:rPr>
                    <a:t> </a:t>
                  </a:r>
                </a:p>
              </p:txBody>
            </p:sp>
          </mc:Fallback>
        </mc:AlternateContent>
      </p:grpSp>
      <p:grpSp>
        <p:nvGrpSpPr>
          <p:cNvPr id="194" name="群組 193">
            <a:extLst>
              <a:ext uri="{FF2B5EF4-FFF2-40B4-BE49-F238E27FC236}">
                <a16:creationId xmlns:a16="http://schemas.microsoft.com/office/drawing/2014/main" id="{77F59AF4-3158-4662-BD4C-B1A4F7026CC9}"/>
              </a:ext>
            </a:extLst>
          </p:cNvPr>
          <p:cNvGrpSpPr/>
          <p:nvPr/>
        </p:nvGrpSpPr>
        <p:grpSpPr>
          <a:xfrm>
            <a:off x="3677136" y="3231647"/>
            <a:ext cx="715161" cy="540000"/>
            <a:chOff x="964022" y="3842357"/>
            <a:chExt cx="715161" cy="540000"/>
          </a:xfrm>
        </p:grpSpPr>
        <p:sp>
          <p:nvSpPr>
            <p:cNvPr id="195" name="矩形 194">
              <a:extLst>
                <a:ext uri="{FF2B5EF4-FFF2-40B4-BE49-F238E27FC236}">
                  <a16:creationId xmlns:a16="http://schemas.microsoft.com/office/drawing/2014/main" id="{0C24CE6D-8A90-4D05-A567-3E000930D132}"/>
                </a:ext>
              </a:extLst>
            </p:cNvPr>
            <p:cNvSpPr/>
            <p:nvPr/>
          </p:nvSpPr>
          <p:spPr>
            <a:xfrm>
              <a:off x="1161005" y="3842357"/>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97" name="文字方塊 196">
                  <a:extLst>
                    <a:ext uri="{FF2B5EF4-FFF2-40B4-BE49-F238E27FC236}">
                      <a16:creationId xmlns:a16="http://schemas.microsoft.com/office/drawing/2014/main" id="{15F78334-A18B-4577-B919-5804BECBD48F}"/>
                    </a:ext>
                  </a:extLst>
                </p:cNvPr>
                <p:cNvSpPr txBox="1"/>
                <p:nvPr/>
              </p:nvSpPr>
              <p:spPr>
                <a:xfrm>
                  <a:off x="964022" y="3890174"/>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197" name="文字方塊 196">
                  <a:extLst>
                    <a:ext uri="{FF2B5EF4-FFF2-40B4-BE49-F238E27FC236}">
                      <a16:creationId xmlns:a16="http://schemas.microsoft.com/office/drawing/2014/main" id="{15F78334-A18B-4577-B919-5804BECBD48F}"/>
                    </a:ext>
                  </a:extLst>
                </p:cNvPr>
                <p:cNvSpPr txBox="1">
                  <a:spLocks noRot="1" noChangeAspect="1" noMove="1" noResize="1" noEditPoints="1" noAdjustHandles="1" noChangeArrowheads="1" noChangeShapeType="1" noTextEdit="1"/>
                </p:cNvSpPr>
                <p:nvPr/>
              </p:nvSpPr>
              <p:spPr>
                <a:xfrm>
                  <a:off x="964022" y="3890174"/>
                  <a:ext cx="715161" cy="470000"/>
                </a:xfrm>
                <a:prstGeom prst="rect">
                  <a:avLst/>
                </a:prstGeom>
                <a:blipFill>
                  <a:blip r:embed="rId16"/>
                  <a:stretch>
                    <a:fillRect/>
                  </a:stretch>
                </a:blipFill>
              </p:spPr>
              <p:txBody>
                <a:bodyPr/>
                <a:lstStyle/>
                <a:p>
                  <a:r>
                    <a:rPr lang="zh-TW" altLang="en-US">
                      <a:noFill/>
                    </a:rPr>
                    <a:t> </a:t>
                  </a:r>
                </a:p>
              </p:txBody>
            </p:sp>
          </mc:Fallback>
        </mc:AlternateContent>
      </p:grpSp>
      <p:grpSp>
        <p:nvGrpSpPr>
          <p:cNvPr id="203" name="群組 202">
            <a:extLst>
              <a:ext uri="{FF2B5EF4-FFF2-40B4-BE49-F238E27FC236}">
                <a16:creationId xmlns:a16="http://schemas.microsoft.com/office/drawing/2014/main" id="{92CAA07D-120F-45C7-B127-ED6389B9B662}"/>
              </a:ext>
            </a:extLst>
          </p:cNvPr>
          <p:cNvGrpSpPr/>
          <p:nvPr/>
        </p:nvGrpSpPr>
        <p:grpSpPr>
          <a:xfrm>
            <a:off x="5916928" y="3228653"/>
            <a:ext cx="715161" cy="540000"/>
            <a:chOff x="1526126" y="3842357"/>
            <a:chExt cx="715161" cy="540000"/>
          </a:xfrm>
        </p:grpSpPr>
        <p:sp>
          <p:nvSpPr>
            <p:cNvPr id="204" name="矩形 203">
              <a:extLst>
                <a:ext uri="{FF2B5EF4-FFF2-40B4-BE49-F238E27FC236}">
                  <a16:creationId xmlns:a16="http://schemas.microsoft.com/office/drawing/2014/main" id="{5580DCE4-9673-497E-BFE2-4F3790899EA4}"/>
                </a:ext>
              </a:extLst>
            </p:cNvPr>
            <p:cNvSpPr/>
            <p:nvPr/>
          </p:nvSpPr>
          <p:spPr>
            <a:xfrm>
              <a:off x="1717885" y="3842357"/>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205" name="文字方塊 204">
                  <a:extLst>
                    <a:ext uri="{FF2B5EF4-FFF2-40B4-BE49-F238E27FC236}">
                      <a16:creationId xmlns:a16="http://schemas.microsoft.com/office/drawing/2014/main" id="{3CEF19F3-30C7-4E9B-A6C3-27588DF3C0A4}"/>
                    </a:ext>
                  </a:extLst>
                </p:cNvPr>
                <p:cNvSpPr txBox="1"/>
                <p:nvPr/>
              </p:nvSpPr>
              <p:spPr>
                <a:xfrm>
                  <a:off x="1526126" y="387990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205" name="文字方塊 204">
                  <a:extLst>
                    <a:ext uri="{FF2B5EF4-FFF2-40B4-BE49-F238E27FC236}">
                      <a16:creationId xmlns:a16="http://schemas.microsoft.com/office/drawing/2014/main" id="{3CEF19F3-30C7-4E9B-A6C3-27588DF3C0A4}"/>
                    </a:ext>
                  </a:extLst>
                </p:cNvPr>
                <p:cNvSpPr txBox="1">
                  <a:spLocks noRot="1" noChangeAspect="1" noMove="1" noResize="1" noEditPoints="1" noAdjustHandles="1" noChangeArrowheads="1" noChangeShapeType="1" noTextEdit="1"/>
                </p:cNvSpPr>
                <p:nvPr/>
              </p:nvSpPr>
              <p:spPr>
                <a:xfrm>
                  <a:off x="1526126" y="3879900"/>
                  <a:ext cx="715161" cy="470000"/>
                </a:xfrm>
                <a:prstGeom prst="rect">
                  <a:avLst/>
                </a:prstGeom>
                <a:blipFill>
                  <a:blip r:embed="rId17"/>
                  <a:stretch>
                    <a:fillRect/>
                  </a:stretch>
                </a:blipFill>
              </p:spPr>
              <p:txBody>
                <a:bodyPr/>
                <a:lstStyle/>
                <a:p>
                  <a:r>
                    <a:rPr lang="zh-TW" altLang="en-US">
                      <a:noFill/>
                    </a:rPr>
                    <a:t> </a:t>
                  </a:r>
                </a:p>
              </p:txBody>
            </p:sp>
          </mc:Fallback>
        </mc:AlternateContent>
      </p:grpSp>
      <p:grpSp>
        <p:nvGrpSpPr>
          <p:cNvPr id="209" name="群組 208">
            <a:extLst>
              <a:ext uri="{FF2B5EF4-FFF2-40B4-BE49-F238E27FC236}">
                <a16:creationId xmlns:a16="http://schemas.microsoft.com/office/drawing/2014/main" id="{CBDDA5F0-A93F-4390-A41F-620F17E635D8}"/>
              </a:ext>
            </a:extLst>
          </p:cNvPr>
          <p:cNvGrpSpPr/>
          <p:nvPr/>
        </p:nvGrpSpPr>
        <p:grpSpPr>
          <a:xfrm>
            <a:off x="5197578" y="3230178"/>
            <a:ext cx="715161" cy="540000"/>
            <a:chOff x="964022" y="3842357"/>
            <a:chExt cx="715161" cy="540000"/>
          </a:xfrm>
        </p:grpSpPr>
        <p:sp>
          <p:nvSpPr>
            <p:cNvPr id="219" name="矩形 218">
              <a:extLst>
                <a:ext uri="{FF2B5EF4-FFF2-40B4-BE49-F238E27FC236}">
                  <a16:creationId xmlns:a16="http://schemas.microsoft.com/office/drawing/2014/main" id="{987A795E-EBA3-4EAC-A2CA-86E954369F6C}"/>
                </a:ext>
              </a:extLst>
            </p:cNvPr>
            <p:cNvSpPr/>
            <p:nvPr/>
          </p:nvSpPr>
          <p:spPr>
            <a:xfrm>
              <a:off x="1161005" y="3842357"/>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220" name="文字方塊 219">
                  <a:extLst>
                    <a:ext uri="{FF2B5EF4-FFF2-40B4-BE49-F238E27FC236}">
                      <a16:creationId xmlns:a16="http://schemas.microsoft.com/office/drawing/2014/main" id="{D9C85B54-A7F0-4F8B-BCC9-308C49844DF1}"/>
                    </a:ext>
                  </a:extLst>
                </p:cNvPr>
                <p:cNvSpPr txBox="1"/>
                <p:nvPr/>
              </p:nvSpPr>
              <p:spPr>
                <a:xfrm>
                  <a:off x="964022" y="3890174"/>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220" name="文字方塊 219">
                  <a:extLst>
                    <a:ext uri="{FF2B5EF4-FFF2-40B4-BE49-F238E27FC236}">
                      <a16:creationId xmlns:a16="http://schemas.microsoft.com/office/drawing/2014/main" id="{D9C85B54-A7F0-4F8B-BCC9-308C49844DF1}"/>
                    </a:ext>
                  </a:extLst>
                </p:cNvPr>
                <p:cNvSpPr txBox="1">
                  <a:spLocks noRot="1" noChangeAspect="1" noMove="1" noResize="1" noEditPoints="1" noAdjustHandles="1" noChangeArrowheads="1" noChangeShapeType="1" noTextEdit="1"/>
                </p:cNvSpPr>
                <p:nvPr/>
              </p:nvSpPr>
              <p:spPr>
                <a:xfrm>
                  <a:off x="964022" y="3890174"/>
                  <a:ext cx="715161" cy="470000"/>
                </a:xfrm>
                <a:prstGeom prst="rect">
                  <a:avLst/>
                </a:prstGeom>
                <a:blipFill>
                  <a:blip r:embed="rId18"/>
                  <a:stretch>
                    <a:fillRect/>
                  </a:stretch>
                </a:blipFill>
              </p:spPr>
              <p:txBody>
                <a:bodyPr/>
                <a:lstStyle/>
                <a:p>
                  <a:r>
                    <a:rPr lang="zh-TW" altLang="en-US">
                      <a:noFill/>
                    </a:rPr>
                    <a:t> </a:t>
                  </a:r>
                </a:p>
              </p:txBody>
            </p:sp>
          </mc:Fallback>
        </mc:AlternateContent>
      </p:grpSp>
      <p:cxnSp>
        <p:nvCxnSpPr>
          <p:cNvPr id="221" name="直線單箭頭接點 220">
            <a:extLst>
              <a:ext uri="{FF2B5EF4-FFF2-40B4-BE49-F238E27FC236}">
                <a16:creationId xmlns:a16="http://schemas.microsoft.com/office/drawing/2014/main" id="{DE6E18B2-1EE0-4CF2-9E6E-CA8DC3659C95}"/>
              </a:ext>
            </a:extLst>
          </p:cNvPr>
          <p:cNvCxnSpPr>
            <a:cxnSpLocks/>
          </p:cNvCxnSpPr>
          <p:nvPr/>
        </p:nvCxnSpPr>
        <p:spPr>
          <a:xfrm flipV="1">
            <a:off x="2838931" y="4041277"/>
            <a:ext cx="329980"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8" name="直線單箭頭接點 227">
            <a:extLst>
              <a:ext uri="{FF2B5EF4-FFF2-40B4-BE49-F238E27FC236}">
                <a16:creationId xmlns:a16="http://schemas.microsoft.com/office/drawing/2014/main" id="{03F344E9-6669-478A-8118-4AA11C4EB615}"/>
              </a:ext>
            </a:extLst>
          </p:cNvPr>
          <p:cNvCxnSpPr>
            <a:cxnSpLocks/>
          </p:cNvCxnSpPr>
          <p:nvPr/>
        </p:nvCxnSpPr>
        <p:spPr>
          <a:xfrm flipV="1">
            <a:off x="4018142" y="4044251"/>
            <a:ext cx="329980"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9" name="直線單箭頭接點 228">
            <a:extLst>
              <a:ext uri="{FF2B5EF4-FFF2-40B4-BE49-F238E27FC236}">
                <a16:creationId xmlns:a16="http://schemas.microsoft.com/office/drawing/2014/main" id="{8C40F476-3D61-4428-B89E-D791C8EAA46A}"/>
              </a:ext>
            </a:extLst>
          </p:cNvPr>
          <p:cNvCxnSpPr>
            <a:cxnSpLocks/>
          </p:cNvCxnSpPr>
          <p:nvPr/>
        </p:nvCxnSpPr>
        <p:spPr>
          <a:xfrm flipV="1">
            <a:off x="4372447" y="4041277"/>
            <a:ext cx="329980"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0" name="直線單箭頭接點 229">
            <a:extLst>
              <a:ext uri="{FF2B5EF4-FFF2-40B4-BE49-F238E27FC236}">
                <a16:creationId xmlns:a16="http://schemas.microsoft.com/office/drawing/2014/main" id="{9B570E4E-F2EA-447B-87D4-FCAD10272DC2}"/>
              </a:ext>
            </a:extLst>
          </p:cNvPr>
          <p:cNvCxnSpPr>
            <a:cxnSpLocks/>
          </p:cNvCxnSpPr>
          <p:nvPr/>
        </p:nvCxnSpPr>
        <p:spPr>
          <a:xfrm flipV="1">
            <a:off x="5562577" y="4070911"/>
            <a:ext cx="329980"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2" name="直線單箭頭接點 231">
            <a:extLst>
              <a:ext uri="{FF2B5EF4-FFF2-40B4-BE49-F238E27FC236}">
                <a16:creationId xmlns:a16="http://schemas.microsoft.com/office/drawing/2014/main" id="{B7962F72-F59E-4795-A61E-D5634426E5E1}"/>
              </a:ext>
            </a:extLst>
          </p:cNvPr>
          <p:cNvCxnSpPr>
            <a:cxnSpLocks/>
          </p:cNvCxnSpPr>
          <p:nvPr/>
        </p:nvCxnSpPr>
        <p:spPr>
          <a:xfrm flipV="1">
            <a:off x="5916882" y="4067937"/>
            <a:ext cx="329980"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6" name="矩形: 圓角 195">
            <a:extLst>
              <a:ext uri="{FF2B5EF4-FFF2-40B4-BE49-F238E27FC236}">
                <a16:creationId xmlns:a16="http://schemas.microsoft.com/office/drawing/2014/main" id="{AA515998-A273-458C-8D22-760A120B20D3}"/>
              </a:ext>
            </a:extLst>
          </p:cNvPr>
          <p:cNvSpPr/>
          <p:nvPr/>
        </p:nvSpPr>
        <p:spPr>
          <a:xfrm>
            <a:off x="2177339" y="5145285"/>
            <a:ext cx="4397594" cy="693586"/>
          </a:xfrm>
          <a:prstGeom prst="roundRect">
            <a:avLst/>
          </a:prstGeom>
          <a:blipFill>
            <a:blip r:embed="rId9"/>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Encoder</a:t>
            </a:r>
            <a:endParaRPr lang="zh-TW" altLang="en-US" sz="2400" dirty="0"/>
          </a:p>
        </p:txBody>
      </p:sp>
      <p:sp>
        <p:nvSpPr>
          <p:cNvPr id="2" name="标题 1">
            <a:extLst>
              <a:ext uri="{FF2B5EF4-FFF2-40B4-BE49-F238E27FC236}">
                <a16:creationId xmlns:a16="http://schemas.microsoft.com/office/drawing/2014/main" id="{013D2605-B9F6-9826-8714-088032FF0B7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5B297E3-0912-5E53-5D09-3BAF968FEB5A}"/>
              </a:ext>
            </a:extLst>
          </p:cNvPr>
          <p:cNvSpPr>
            <a:spLocks noGrp="1"/>
          </p:cNvSpPr>
          <p:nvPr>
            <p:ph sz="quarter" idx="10"/>
          </p:nvPr>
        </p:nvSpPr>
        <p:spPr/>
        <p:txBody>
          <a:bodyPr/>
          <a:lstStyle/>
          <a:p>
            <a:endParaRPr lang="zh-CN" altLang="en-US"/>
          </a:p>
        </p:txBody>
      </p:sp>
    </p:spTree>
    <p:extLst>
      <p:ext uri="{BB962C8B-B14F-4D97-AF65-F5344CB8AC3E}">
        <p14:creationId xmlns:p14="http://schemas.microsoft.com/office/powerpoint/2010/main" val="94163471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7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5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7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6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6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7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7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9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9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8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202" grpId="0" animBg="1"/>
      <p:bldP spid="231" grpId="0" animBg="1"/>
      <p:bldP spid="233" grpId="0" animBg="1"/>
      <p:bldP spid="235" grpId="0"/>
      <p:bldP spid="236" grpId="0"/>
      <p:bldP spid="237" grpId="0"/>
      <p:bldP spid="11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70DB13-043F-4453-9DAA-BCFD7997A41A}"/>
              </a:ext>
            </a:extLst>
          </p:cNvPr>
          <p:cNvSpPr>
            <a:spLocks noGrp="1"/>
          </p:cNvSpPr>
          <p:nvPr>
            <p:ph type="title"/>
          </p:nvPr>
        </p:nvSpPr>
        <p:spPr/>
        <p:txBody>
          <a:bodyPr/>
          <a:lstStyle/>
          <a:p>
            <a:r>
              <a:rPr lang="en-US" altLang="zh-TW" dirty="0"/>
              <a:t>Cross</a:t>
            </a:r>
            <a:r>
              <a:rPr lang="zh-TW" altLang="en-US" dirty="0"/>
              <a:t> </a:t>
            </a:r>
            <a:r>
              <a:rPr lang="en-US" altLang="zh-TW" dirty="0"/>
              <a:t>Attention </a:t>
            </a:r>
            <a:endParaRPr lang="zh-TW" altLang="en-US" dirty="0"/>
          </a:p>
        </p:txBody>
      </p:sp>
      <p:sp>
        <p:nvSpPr>
          <p:cNvPr id="3" name="内容占位符 2">
            <a:extLst>
              <a:ext uri="{FF2B5EF4-FFF2-40B4-BE49-F238E27FC236}">
                <a16:creationId xmlns:a16="http://schemas.microsoft.com/office/drawing/2014/main" id="{18FAE332-0304-FB56-14CB-F1A4268BBE39}"/>
              </a:ext>
            </a:extLst>
          </p:cNvPr>
          <p:cNvSpPr>
            <a:spLocks noGrp="1"/>
          </p:cNvSpPr>
          <p:nvPr>
            <p:ph sz="quarter" idx="10"/>
          </p:nvPr>
        </p:nvSpPr>
        <p:spPr/>
        <p:txBody>
          <a:bodyPr/>
          <a:lstStyle/>
          <a:p>
            <a:endParaRPr lang="zh-CN" altLang="en-US"/>
          </a:p>
        </p:txBody>
      </p:sp>
      <p:sp>
        <p:nvSpPr>
          <p:cNvPr id="4" name="投影片編號版面配置區 3">
            <a:extLst>
              <a:ext uri="{FF2B5EF4-FFF2-40B4-BE49-F238E27FC236}">
                <a16:creationId xmlns:a16="http://schemas.microsoft.com/office/drawing/2014/main" id="{022FDB93-626F-4C4C-890E-C9D898CB8773}"/>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57</a:t>
            </a:fld>
            <a:endParaRPr lang="zh-TW" altLang="en-US"/>
          </a:p>
        </p:txBody>
      </p:sp>
      <p:sp>
        <p:nvSpPr>
          <p:cNvPr id="7" name="文字方塊 6">
            <a:extLst>
              <a:ext uri="{FF2B5EF4-FFF2-40B4-BE49-F238E27FC236}">
                <a16:creationId xmlns:a16="http://schemas.microsoft.com/office/drawing/2014/main" id="{528E2106-69EB-470F-9EB8-97E0D9DB72D6}"/>
              </a:ext>
            </a:extLst>
          </p:cNvPr>
          <p:cNvSpPr txBox="1"/>
          <p:nvPr/>
        </p:nvSpPr>
        <p:spPr>
          <a:xfrm>
            <a:off x="2216368" y="1350275"/>
            <a:ext cx="3783380" cy="646331"/>
          </a:xfrm>
          <a:prstGeom prst="rect">
            <a:avLst/>
          </a:prstGeom>
          <a:noFill/>
        </p:spPr>
        <p:txBody>
          <a:bodyPr wrap="square">
            <a:spAutoFit/>
          </a:bodyPr>
          <a:lstStyle/>
          <a:p>
            <a:r>
              <a:rPr lang="en-US" altLang="zh-TW" dirty="0"/>
              <a:t>Source of image: </a:t>
            </a:r>
          </a:p>
          <a:p>
            <a:r>
              <a:rPr lang="zh-TW" altLang="en-US" dirty="0"/>
              <a:t>https://arxiv.org/abs/2005.08081</a:t>
            </a:r>
          </a:p>
        </p:txBody>
      </p:sp>
      <p:pic>
        <p:nvPicPr>
          <p:cNvPr id="8" name="圖片 7">
            <a:extLst>
              <a:ext uri="{FF2B5EF4-FFF2-40B4-BE49-F238E27FC236}">
                <a16:creationId xmlns:a16="http://schemas.microsoft.com/office/drawing/2014/main" id="{ADF7D14E-E7EC-4E32-B3EC-CC783B10274B}"/>
              </a:ext>
            </a:extLst>
          </p:cNvPr>
          <p:cNvPicPr>
            <a:picLocks noChangeAspect="1"/>
          </p:cNvPicPr>
          <p:nvPr/>
        </p:nvPicPr>
        <p:blipFill>
          <a:blip r:embed="rId3"/>
          <a:stretch>
            <a:fillRect/>
          </a:stretch>
        </p:blipFill>
        <p:spPr>
          <a:xfrm>
            <a:off x="7999239" y="895110"/>
            <a:ext cx="2695975" cy="2803456"/>
          </a:xfrm>
          <a:prstGeom prst="rect">
            <a:avLst/>
          </a:prstGeom>
        </p:spPr>
      </p:pic>
      <p:pic>
        <p:nvPicPr>
          <p:cNvPr id="10" name="圖片 9">
            <a:extLst>
              <a:ext uri="{FF2B5EF4-FFF2-40B4-BE49-F238E27FC236}">
                <a16:creationId xmlns:a16="http://schemas.microsoft.com/office/drawing/2014/main" id="{F95CE990-C2FC-4473-ABB8-DFD8C7943593}"/>
              </a:ext>
            </a:extLst>
          </p:cNvPr>
          <p:cNvPicPr>
            <a:picLocks noChangeAspect="1"/>
          </p:cNvPicPr>
          <p:nvPr/>
        </p:nvPicPr>
        <p:blipFill>
          <a:blip r:embed="rId4"/>
          <a:stretch>
            <a:fillRect/>
          </a:stretch>
        </p:blipFill>
        <p:spPr>
          <a:xfrm>
            <a:off x="1355209" y="3896890"/>
            <a:ext cx="8943474" cy="2545210"/>
          </a:xfrm>
          <a:prstGeom prst="rect">
            <a:avLst/>
          </a:prstGeom>
        </p:spPr>
      </p:pic>
    </p:spTree>
    <p:extLst>
      <p:ext uri="{BB962C8B-B14F-4D97-AF65-F5344CB8AC3E}">
        <p14:creationId xmlns:p14="http://schemas.microsoft.com/office/powerpoint/2010/main" val="11567842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B39CBC-D82E-4D56-8B7E-397C67059781}"/>
              </a:ext>
            </a:extLst>
          </p:cNvPr>
          <p:cNvSpPr>
            <a:spLocks noGrp="1"/>
          </p:cNvSpPr>
          <p:nvPr>
            <p:ph type="title"/>
          </p:nvPr>
        </p:nvSpPr>
        <p:spPr>
          <a:xfrm>
            <a:off x="799133" y="82549"/>
            <a:ext cx="9949089" cy="548367"/>
          </a:xfrm>
        </p:spPr>
        <p:txBody>
          <a:bodyPr>
            <a:noAutofit/>
          </a:bodyPr>
          <a:lstStyle/>
          <a:p>
            <a:pPr algn="l"/>
            <a:r>
              <a:rPr lang="en-US" altLang="zh-TW" b="1" dirty="0"/>
              <a:t>Training</a:t>
            </a:r>
            <a:endParaRPr lang="zh-TW" altLang="en-US" b="1" dirty="0"/>
          </a:p>
        </p:txBody>
      </p:sp>
      <p:sp>
        <p:nvSpPr>
          <p:cNvPr id="6" name="内容占位符 5">
            <a:extLst>
              <a:ext uri="{FF2B5EF4-FFF2-40B4-BE49-F238E27FC236}">
                <a16:creationId xmlns:a16="http://schemas.microsoft.com/office/drawing/2014/main" id="{3C050BD2-06C8-2661-FFF3-B5A3B5F65F2D}"/>
              </a:ext>
            </a:extLst>
          </p:cNvPr>
          <p:cNvSpPr>
            <a:spLocks noGrp="1"/>
          </p:cNvSpPr>
          <p:nvPr>
            <p:ph sz="quarter" idx="10"/>
          </p:nvPr>
        </p:nvSpPr>
        <p:spPr/>
        <p:txBody>
          <a:bodyPr/>
          <a:lstStyle/>
          <a:p>
            <a:endParaRPr lang="zh-CN" altLang="en-US"/>
          </a:p>
        </p:txBody>
      </p:sp>
      <p:sp>
        <p:nvSpPr>
          <p:cNvPr id="5" name="投影片編號版面配置區 4">
            <a:extLst>
              <a:ext uri="{FF2B5EF4-FFF2-40B4-BE49-F238E27FC236}">
                <a16:creationId xmlns:a16="http://schemas.microsoft.com/office/drawing/2014/main" id="{B9C45B0A-A6CF-491E-84C7-D307605225D3}"/>
              </a:ext>
            </a:extLst>
          </p:cNvPr>
          <p:cNvSpPr>
            <a:spLocks noGrp="1"/>
          </p:cNvSpPr>
          <p:nvPr>
            <p:ph type="sldNum" sz="quarter" idx="4294967295"/>
          </p:nvPr>
        </p:nvSpPr>
        <p:spPr>
          <a:xfrm>
            <a:off x="1013460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FE7D4A-7B99-4F9B-9C7F-3AECE8C25A38}" type="slidenum">
              <a:rPr lang="zh-TW" altLang="en-US" smtClean="0"/>
              <a:pPr/>
              <a:t>58</a:t>
            </a:fld>
            <a:endParaRPr lang="zh-TW" altLang="en-US"/>
          </a:p>
        </p:txBody>
      </p:sp>
      <p:sp>
        <p:nvSpPr>
          <p:cNvPr id="17" name="矩形: 圓角 16">
            <a:extLst>
              <a:ext uri="{FF2B5EF4-FFF2-40B4-BE49-F238E27FC236}">
                <a16:creationId xmlns:a16="http://schemas.microsoft.com/office/drawing/2014/main" id="{A7050568-4D15-48E5-AD34-D14604726053}"/>
              </a:ext>
            </a:extLst>
          </p:cNvPr>
          <p:cNvSpPr/>
          <p:nvPr/>
        </p:nvSpPr>
        <p:spPr>
          <a:xfrm>
            <a:off x="4026151" y="4191679"/>
            <a:ext cx="2512644" cy="1291009"/>
          </a:xfrm>
          <a:prstGeom prst="roundRect">
            <a:avLst/>
          </a:prstGeom>
          <a:blipFill>
            <a:blip r:embed="rId2"/>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457200" eaLnBrk="1" fontAlgn="auto" hangingPunct="1">
              <a:spcBef>
                <a:spcPts val="0"/>
              </a:spcBef>
              <a:spcAft>
                <a:spcPts val="0"/>
              </a:spcAft>
              <a:defRPr/>
            </a:pPr>
            <a:r>
              <a:rPr lang="en-US" altLang="zh-TW" sz="2800" dirty="0">
                <a:solidFill>
                  <a:prstClr val="black"/>
                </a:solidFill>
                <a:latin typeface="Calibri" panose="020F0502020204030204"/>
                <a:ea typeface="新細明體" panose="02020500000000000000" pitchFamily="18" charset="-120"/>
              </a:rPr>
              <a:t>Encoder</a:t>
            </a:r>
            <a:endParaRPr lang="zh-TW" altLang="en-US" sz="2800" dirty="0">
              <a:solidFill>
                <a:prstClr val="black"/>
              </a:solidFill>
              <a:latin typeface="Calibri" panose="020F0502020204030204"/>
              <a:ea typeface="新細明體" panose="02020500000000000000" pitchFamily="18" charset="-120"/>
            </a:endParaRPr>
          </a:p>
        </p:txBody>
      </p:sp>
      <p:sp>
        <p:nvSpPr>
          <p:cNvPr id="23" name="矩形: 圓角 22">
            <a:extLst>
              <a:ext uri="{FF2B5EF4-FFF2-40B4-BE49-F238E27FC236}">
                <a16:creationId xmlns:a16="http://schemas.microsoft.com/office/drawing/2014/main" id="{BB1BA3A7-E114-4A3D-98AA-F3BD817F0943}"/>
              </a:ext>
            </a:extLst>
          </p:cNvPr>
          <p:cNvSpPr/>
          <p:nvPr/>
        </p:nvSpPr>
        <p:spPr>
          <a:xfrm>
            <a:off x="7611186" y="4191678"/>
            <a:ext cx="2512644" cy="1291009"/>
          </a:xfrm>
          <a:prstGeom prst="roundRect">
            <a:avLst/>
          </a:prstGeom>
          <a:blipFill>
            <a:blip r:embed="rId2">
              <a:duotone>
                <a:schemeClr val="accent2">
                  <a:shade val="45000"/>
                  <a:satMod val="135000"/>
                </a:schemeClr>
                <a:prstClr val="white"/>
              </a:duotone>
            </a:blip>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457200" eaLnBrk="1" fontAlgn="auto" hangingPunct="1">
              <a:spcBef>
                <a:spcPts val="0"/>
              </a:spcBef>
              <a:spcAft>
                <a:spcPts val="0"/>
              </a:spcAft>
              <a:defRPr/>
            </a:pPr>
            <a:r>
              <a:rPr lang="en-US" altLang="zh-TW" sz="2800" dirty="0">
                <a:solidFill>
                  <a:prstClr val="black"/>
                </a:solidFill>
                <a:latin typeface="Calibri" panose="020F0502020204030204"/>
                <a:ea typeface="新細明體" panose="02020500000000000000" pitchFamily="18" charset="-120"/>
              </a:rPr>
              <a:t>Decoder</a:t>
            </a:r>
            <a:endParaRPr lang="zh-TW" altLang="en-US" sz="2800" dirty="0">
              <a:solidFill>
                <a:prstClr val="black"/>
              </a:solidFill>
              <a:latin typeface="Calibri" panose="020F0502020204030204"/>
              <a:ea typeface="新細明體" panose="02020500000000000000" pitchFamily="18" charset="-120"/>
            </a:endParaRPr>
          </a:p>
        </p:txBody>
      </p:sp>
      <p:sp>
        <p:nvSpPr>
          <p:cNvPr id="24" name="文字方塊 23">
            <a:extLst>
              <a:ext uri="{FF2B5EF4-FFF2-40B4-BE49-F238E27FC236}">
                <a16:creationId xmlns:a16="http://schemas.microsoft.com/office/drawing/2014/main" id="{1D0F8F65-0F7D-4D85-B095-51D2E02C3DD4}"/>
              </a:ext>
            </a:extLst>
          </p:cNvPr>
          <p:cNvSpPr txBox="1"/>
          <p:nvPr/>
        </p:nvSpPr>
        <p:spPr>
          <a:xfrm>
            <a:off x="3880572" y="5871998"/>
            <a:ext cx="2803802" cy="461665"/>
          </a:xfrm>
          <a:prstGeom prst="rect">
            <a:avLst/>
          </a:prstGeom>
          <a:noFill/>
        </p:spPr>
        <p:txBody>
          <a:bodyPr wrap="square" rtlCol="0">
            <a:spAutoFit/>
          </a:bodyPr>
          <a:lstStyle/>
          <a:p>
            <a:pPr algn="ctr" defTabSz="457200" eaLnBrk="1" fontAlgn="auto" hangingPunct="1">
              <a:spcBef>
                <a:spcPts val="0"/>
              </a:spcBef>
              <a:spcAft>
                <a:spcPts val="0"/>
              </a:spcAft>
              <a:defRPr/>
            </a:pPr>
            <a:r>
              <a:rPr lang="en-US" altLang="zh-TW" sz="2400" dirty="0">
                <a:solidFill>
                  <a:prstClr val="black"/>
                </a:solidFill>
                <a:latin typeface="Calibri" panose="020F0502020204030204"/>
                <a:ea typeface="新細明體" panose="02020500000000000000" pitchFamily="18" charset="-120"/>
              </a:rPr>
              <a:t>Input sequence </a:t>
            </a:r>
            <a:endParaRPr lang="zh-TW" altLang="en-US" sz="2400" dirty="0">
              <a:solidFill>
                <a:prstClr val="black"/>
              </a:solidFill>
              <a:latin typeface="Calibri" panose="020F0502020204030204"/>
              <a:ea typeface="新細明體" panose="02020500000000000000" pitchFamily="18" charset="-120"/>
            </a:endParaRPr>
          </a:p>
        </p:txBody>
      </p:sp>
      <p:cxnSp>
        <p:nvCxnSpPr>
          <p:cNvPr id="25" name="直線單箭頭接點 24">
            <a:extLst>
              <a:ext uri="{FF2B5EF4-FFF2-40B4-BE49-F238E27FC236}">
                <a16:creationId xmlns:a16="http://schemas.microsoft.com/office/drawing/2014/main" id="{4415BB35-9E70-4F48-9458-70054F6FCE9E}"/>
              </a:ext>
            </a:extLst>
          </p:cNvPr>
          <p:cNvCxnSpPr/>
          <p:nvPr/>
        </p:nvCxnSpPr>
        <p:spPr>
          <a:xfrm>
            <a:off x="6682950" y="4847334"/>
            <a:ext cx="85060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85EA055D-A28A-4ADC-9285-100BB0C8EFED}"/>
              </a:ext>
            </a:extLst>
          </p:cNvPr>
          <p:cNvCxnSpPr>
            <a:cxnSpLocks/>
            <a:stCxn id="24" idx="0"/>
          </p:cNvCxnSpPr>
          <p:nvPr/>
        </p:nvCxnSpPr>
        <p:spPr>
          <a:xfrm flipV="1">
            <a:off x="5282473" y="5482687"/>
            <a:ext cx="0" cy="389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AE982C61-0889-4C08-9540-F2044F7822E1}"/>
              </a:ext>
            </a:extLst>
          </p:cNvPr>
          <p:cNvSpPr txBox="1"/>
          <p:nvPr/>
        </p:nvSpPr>
        <p:spPr>
          <a:xfrm>
            <a:off x="7465607" y="3307683"/>
            <a:ext cx="2803802" cy="461665"/>
          </a:xfrm>
          <a:prstGeom prst="rect">
            <a:avLst/>
          </a:prstGeom>
          <a:noFill/>
        </p:spPr>
        <p:txBody>
          <a:bodyPr wrap="square" rtlCol="0">
            <a:spAutoFit/>
          </a:bodyPr>
          <a:lstStyle/>
          <a:p>
            <a:pPr algn="ctr" defTabSz="457200" eaLnBrk="1" fontAlgn="auto" hangingPunct="1">
              <a:spcBef>
                <a:spcPts val="0"/>
              </a:spcBef>
              <a:spcAft>
                <a:spcPts val="0"/>
              </a:spcAft>
              <a:defRPr/>
            </a:pPr>
            <a:r>
              <a:rPr lang="en-US" altLang="zh-TW" sz="2400" dirty="0">
                <a:solidFill>
                  <a:prstClr val="black"/>
                </a:solidFill>
                <a:latin typeface="Calibri" panose="020F0502020204030204"/>
                <a:ea typeface="新細明體" panose="02020500000000000000" pitchFamily="18" charset="-120"/>
              </a:rPr>
              <a:t>output sequence </a:t>
            </a:r>
            <a:endParaRPr lang="zh-TW" altLang="en-US" sz="2400" dirty="0">
              <a:solidFill>
                <a:prstClr val="black"/>
              </a:solidFill>
              <a:latin typeface="Calibri" panose="020F0502020204030204"/>
              <a:ea typeface="新細明體" panose="02020500000000000000" pitchFamily="18" charset="-120"/>
            </a:endParaRPr>
          </a:p>
        </p:txBody>
      </p:sp>
      <p:cxnSp>
        <p:nvCxnSpPr>
          <p:cNvPr id="28" name="直線單箭頭接點 27">
            <a:extLst>
              <a:ext uri="{FF2B5EF4-FFF2-40B4-BE49-F238E27FC236}">
                <a16:creationId xmlns:a16="http://schemas.microsoft.com/office/drawing/2014/main" id="{D11C4422-0BC8-4620-99D4-6D521CEB4DC5}"/>
              </a:ext>
            </a:extLst>
          </p:cNvPr>
          <p:cNvCxnSpPr>
            <a:cxnSpLocks/>
          </p:cNvCxnSpPr>
          <p:nvPr/>
        </p:nvCxnSpPr>
        <p:spPr>
          <a:xfrm flipV="1">
            <a:off x="8867508" y="3802367"/>
            <a:ext cx="0" cy="389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矩形: 圓角 3">
            <a:extLst>
              <a:ext uri="{FF2B5EF4-FFF2-40B4-BE49-F238E27FC236}">
                <a16:creationId xmlns:a16="http://schemas.microsoft.com/office/drawing/2014/main" id="{59B49E90-0541-4695-90D4-67BF605248C0}"/>
              </a:ext>
            </a:extLst>
          </p:cNvPr>
          <p:cNvSpPr/>
          <p:nvPr/>
        </p:nvSpPr>
        <p:spPr>
          <a:xfrm>
            <a:off x="3865828" y="3246602"/>
            <a:ext cx="6433077" cy="315301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defRPr/>
            </a:pPr>
            <a:endParaRPr lang="zh-TW" altLang="en-US">
              <a:solidFill>
                <a:prstClr val="white"/>
              </a:solidFill>
              <a:latin typeface="Calibri" panose="020F0502020204030204"/>
              <a:ea typeface="新細明體" panose="02020500000000000000" pitchFamily="18" charset="-120"/>
            </a:endParaRPr>
          </a:p>
        </p:txBody>
      </p:sp>
    </p:spTree>
    <p:extLst>
      <p:ext uri="{BB962C8B-B14F-4D97-AF65-F5344CB8AC3E}">
        <p14:creationId xmlns:p14="http://schemas.microsoft.com/office/powerpoint/2010/main" val="388440781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直線單箭頭接點 49">
            <a:extLst>
              <a:ext uri="{FF2B5EF4-FFF2-40B4-BE49-F238E27FC236}">
                <a16:creationId xmlns:a16="http://schemas.microsoft.com/office/drawing/2014/main" id="{77CBCEBD-75DA-43C9-8246-F8A56DA65910}"/>
              </a:ext>
            </a:extLst>
          </p:cNvPr>
          <p:cNvCxnSpPr>
            <a:cxnSpLocks/>
          </p:cNvCxnSpPr>
          <p:nvPr/>
        </p:nvCxnSpPr>
        <p:spPr>
          <a:xfrm flipV="1">
            <a:off x="5031343" y="3656147"/>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89F675EB-7FFA-43BE-88BC-92B6C52DF70F}"/>
              </a:ext>
            </a:extLst>
          </p:cNvPr>
          <p:cNvSpPr>
            <a:spLocks noGrp="1"/>
          </p:cNvSpPr>
          <p:nvPr>
            <p:ph type="title"/>
          </p:nvPr>
        </p:nvSpPr>
        <p:spPr/>
        <p:txBody>
          <a:bodyPr/>
          <a:lstStyle/>
          <a:p>
            <a:r>
              <a:rPr lang="en-US" altLang="zh-TW" dirty="0"/>
              <a:t> </a:t>
            </a:r>
            <a:endParaRPr lang="zh-TW" altLang="en-US" dirty="0"/>
          </a:p>
        </p:txBody>
      </p:sp>
      <p:sp>
        <p:nvSpPr>
          <p:cNvPr id="3" name="投影片編號版面配置區 2">
            <a:extLst>
              <a:ext uri="{FF2B5EF4-FFF2-40B4-BE49-F238E27FC236}">
                <a16:creationId xmlns:a16="http://schemas.microsoft.com/office/drawing/2014/main" id="{F1E12530-FFFA-400B-9C1E-05A9E472AA04}"/>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59</a:t>
            </a:fld>
            <a:endParaRPr lang="zh-TW" altLang="en-US"/>
          </a:p>
        </p:txBody>
      </p:sp>
      <p:sp>
        <p:nvSpPr>
          <p:cNvPr id="45" name="矩形: 圓角 44">
            <a:extLst>
              <a:ext uri="{FF2B5EF4-FFF2-40B4-BE49-F238E27FC236}">
                <a16:creationId xmlns:a16="http://schemas.microsoft.com/office/drawing/2014/main" id="{0D50BFEA-0010-42FA-B408-6E2158070C07}"/>
              </a:ext>
            </a:extLst>
          </p:cNvPr>
          <p:cNvSpPr/>
          <p:nvPr/>
        </p:nvSpPr>
        <p:spPr>
          <a:xfrm>
            <a:off x="4518362" y="4169062"/>
            <a:ext cx="5520989" cy="1291009"/>
          </a:xfrm>
          <a:prstGeom prst="roundRect">
            <a:avLst/>
          </a:prstGeom>
          <a:blipFill>
            <a:blip r:embed="rId3">
              <a:duotone>
                <a:schemeClr val="accent2">
                  <a:shade val="45000"/>
                  <a:satMod val="135000"/>
                </a:schemeClr>
                <a:prstClr val="white"/>
              </a:duotone>
            </a:blip>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457200" eaLnBrk="1" fontAlgn="auto" hangingPunct="1">
              <a:spcBef>
                <a:spcPts val="0"/>
              </a:spcBef>
              <a:spcAft>
                <a:spcPts val="0"/>
              </a:spcAft>
              <a:defRPr/>
            </a:pPr>
            <a:r>
              <a:rPr lang="en-US" altLang="zh-TW" sz="2800" dirty="0">
                <a:solidFill>
                  <a:prstClr val="black"/>
                </a:solidFill>
                <a:latin typeface="Calibri" panose="020F0502020204030204"/>
                <a:ea typeface="新細明體" panose="02020500000000000000" pitchFamily="18" charset="-120"/>
              </a:rPr>
              <a:t>Decoder</a:t>
            </a:r>
            <a:endParaRPr lang="zh-TW" altLang="en-US" sz="2800" dirty="0">
              <a:solidFill>
                <a:prstClr val="black"/>
              </a:solidFill>
              <a:latin typeface="Calibri" panose="020F0502020204030204"/>
              <a:ea typeface="新細明體" panose="02020500000000000000" pitchFamily="18" charset="-120"/>
            </a:endParaRPr>
          </a:p>
        </p:txBody>
      </p:sp>
      <p:sp>
        <p:nvSpPr>
          <p:cNvPr id="61" name="矩形 60">
            <a:extLst>
              <a:ext uri="{FF2B5EF4-FFF2-40B4-BE49-F238E27FC236}">
                <a16:creationId xmlns:a16="http://schemas.microsoft.com/office/drawing/2014/main" id="{059D15DB-54A9-4B2C-AB6B-16A007344187}"/>
              </a:ext>
            </a:extLst>
          </p:cNvPr>
          <p:cNvSpPr/>
          <p:nvPr/>
        </p:nvSpPr>
        <p:spPr>
          <a:xfrm>
            <a:off x="2193615" y="3228307"/>
            <a:ext cx="1400532" cy="787840"/>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defRPr/>
            </a:pPr>
            <a:endParaRPr lang="zh-TW" altLang="en-US">
              <a:solidFill>
                <a:prstClr val="white"/>
              </a:solidFill>
              <a:latin typeface="Calibri" panose="020F0502020204030204"/>
              <a:ea typeface="新細明體" panose="02020500000000000000" pitchFamily="18" charset="-120"/>
            </a:endParaRPr>
          </a:p>
        </p:txBody>
      </p:sp>
      <p:cxnSp>
        <p:nvCxnSpPr>
          <p:cNvPr id="62" name="直線單箭頭接點 61">
            <a:extLst>
              <a:ext uri="{FF2B5EF4-FFF2-40B4-BE49-F238E27FC236}">
                <a16:creationId xmlns:a16="http://schemas.microsoft.com/office/drawing/2014/main" id="{87A3C5E6-0EDD-461F-9112-D60A13787B20}"/>
              </a:ext>
            </a:extLst>
          </p:cNvPr>
          <p:cNvCxnSpPr>
            <a:cxnSpLocks/>
          </p:cNvCxnSpPr>
          <p:nvPr/>
        </p:nvCxnSpPr>
        <p:spPr>
          <a:xfrm>
            <a:off x="3691113" y="3603061"/>
            <a:ext cx="411800"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直線單箭頭接點 63">
            <a:extLst>
              <a:ext uri="{FF2B5EF4-FFF2-40B4-BE49-F238E27FC236}">
                <a16:creationId xmlns:a16="http://schemas.microsoft.com/office/drawing/2014/main" id="{58D49827-ADE0-4E0F-AACA-AEC9B524C7A8}"/>
              </a:ext>
            </a:extLst>
          </p:cNvPr>
          <p:cNvCxnSpPr>
            <a:cxnSpLocks/>
          </p:cNvCxnSpPr>
          <p:nvPr/>
        </p:nvCxnSpPr>
        <p:spPr>
          <a:xfrm>
            <a:off x="4107547" y="4824289"/>
            <a:ext cx="3672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161A0868-6E70-4820-9D2E-BBAB01F98432}"/>
              </a:ext>
            </a:extLst>
          </p:cNvPr>
          <p:cNvCxnSpPr>
            <a:cxnSpLocks/>
          </p:cNvCxnSpPr>
          <p:nvPr/>
        </p:nvCxnSpPr>
        <p:spPr>
          <a:xfrm>
            <a:off x="4107547" y="3588867"/>
            <a:ext cx="0" cy="121540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1" name="群組 40">
            <a:extLst>
              <a:ext uri="{FF2B5EF4-FFF2-40B4-BE49-F238E27FC236}">
                <a16:creationId xmlns:a16="http://schemas.microsoft.com/office/drawing/2014/main" id="{30A5B1A5-6207-4401-8140-89053D16B210}"/>
              </a:ext>
            </a:extLst>
          </p:cNvPr>
          <p:cNvGrpSpPr/>
          <p:nvPr/>
        </p:nvGrpSpPr>
        <p:grpSpPr>
          <a:xfrm>
            <a:off x="2108201" y="3330800"/>
            <a:ext cx="1588901" cy="2988542"/>
            <a:chOff x="553420" y="2633912"/>
            <a:chExt cx="1588901" cy="2988542"/>
          </a:xfrm>
        </p:grpSpPr>
        <p:sp>
          <p:nvSpPr>
            <p:cNvPr id="21" name="矩形: 圓角 20">
              <a:extLst>
                <a:ext uri="{FF2B5EF4-FFF2-40B4-BE49-F238E27FC236}">
                  <a16:creationId xmlns:a16="http://schemas.microsoft.com/office/drawing/2014/main" id="{4F056784-52A7-4DF5-82AD-F1098FB33783}"/>
                </a:ext>
              </a:extLst>
            </p:cNvPr>
            <p:cNvSpPr/>
            <p:nvPr/>
          </p:nvSpPr>
          <p:spPr>
            <a:xfrm>
              <a:off x="553420" y="3459473"/>
              <a:ext cx="1582913" cy="1291009"/>
            </a:xfrm>
            <a:prstGeom prst="roundRect">
              <a:avLst/>
            </a:prstGeom>
            <a:blipFill>
              <a:blip r:embed="rId3"/>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457200" eaLnBrk="1" fontAlgn="auto" hangingPunct="1">
                <a:spcBef>
                  <a:spcPts val="0"/>
                </a:spcBef>
                <a:spcAft>
                  <a:spcPts val="0"/>
                </a:spcAft>
                <a:defRPr/>
              </a:pPr>
              <a:r>
                <a:rPr lang="en-US" altLang="zh-TW" sz="2800" dirty="0">
                  <a:solidFill>
                    <a:prstClr val="black"/>
                  </a:solidFill>
                  <a:latin typeface="Calibri" panose="020F0502020204030204"/>
                  <a:ea typeface="新細明體" panose="02020500000000000000" pitchFamily="18" charset="-120"/>
                </a:rPr>
                <a:t>Encoder</a:t>
              </a:r>
              <a:endParaRPr lang="zh-TW" altLang="en-US" sz="2800" dirty="0">
                <a:solidFill>
                  <a:prstClr val="black"/>
                </a:solidFill>
                <a:latin typeface="Calibri" panose="020F0502020204030204"/>
                <a:ea typeface="新細明體" panose="02020500000000000000" pitchFamily="18" charset="-120"/>
              </a:endParaRPr>
            </a:p>
          </p:txBody>
        </p:sp>
        <p:grpSp>
          <p:nvGrpSpPr>
            <p:cNvPr id="53" name="群組 106">
              <a:extLst>
                <a:ext uri="{FF2B5EF4-FFF2-40B4-BE49-F238E27FC236}">
                  <a16:creationId xmlns:a16="http://schemas.microsoft.com/office/drawing/2014/main" id="{3BB84414-24F3-4986-840B-8DF3CA946ED5}"/>
                </a:ext>
              </a:extLst>
            </p:cNvPr>
            <p:cNvGrpSpPr>
              <a:grpSpLocks/>
            </p:cNvGrpSpPr>
            <p:nvPr/>
          </p:nvGrpSpPr>
          <p:grpSpPr bwMode="auto">
            <a:xfrm flipH="1">
              <a:off x="628650" y="5096765"/>
              <a:ext cx="1513671" cy="525689"/>
              <a:chOff x="467932" y="3914400"/>
              <a:chExt cx="2909888" cy="576263"/>
            </a:xfrm>
          </p:grpSpPr>
          <p:pic>
            <p:nvPicPr>
              <p:cNvPr id="54" name="Picture 9">
                <a:extLst>
                  <a:ext uri="{FF2B5EF4-FFF2-40B4-BE49-F238E27FC236}">
                    <a16:creationId xmlns:a16="http://schemas.microsoft.com/office/drawing/2014/main" id="{32F6795A-C304-4DF9-9228-9EEC712BDC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32"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9">
                <a:extLst>
                  <a:ext uri="{FF2B5EF4-FFF2-40B4-BE49-F238E27FC236}">
                    <a16:creationId xmlns:a16="http://schemas.microsoft.com/office/drawing/2014/main" id="{A4594551-7C43-42E9-B322-D09637C903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3807"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 name="矩形 56">
              <a:extLst>
                <a:ext uri="{FF2B5EF4-FFF2-40B4-BE49-F238E27FC236}">
                  <a16:creationId xmlns:a16="http://schemas.microsoft.com/office/drawing/2014/main" id="{BB60376B-D0BE-4A9D-A039-F794153577CD}"/>
                </a:ext>
              </a:extLst>
            </p:cNvPr>
            <p:cNvSpPr/>
            <p:nvPr/>
          </p:nvSpPr>
          <p:spPr>
            <a:xfrm>
              <a:off x="764648" y="5075754"/>
              <a:ext cx="154466" cy="525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sp>
          <p:nvSpPr>
            <p:cNvPr id="59" name="矩形 58">
              <a:extLst>
                <a:ext uri="{FF2B5EF4-FFF2-40B4-BE49-F238E27FC236}">
                  <a16:creationId xmlns:a16="http://schemas.microsoft.com/office/drawing/2014/main" id="{A90AA3BB-F0ED-46D7-8242-1130FABAFFEA}"/>
                </a:ext>
              </a:extLst>
            </p:cNvPr>
            <p:cNvSpPr/>
            <p:nvPr/>
          </p:nvSpPr>
          <p:spPr>
            <a:xfrm>
              <a:off x="1114984" y="5075754"/>
              <a:ext cx="154466" cy="5256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sp>
          <p:nvSpPr>
            <p:cNvPr id="63" name="矩形 62">
              <a:extLst>
                <a:ext uri="{FF2B5EF4-FFF2-40B4-BE49-F238E27FC236}">
                  <a16:creationId xmlns:a16="http://schemas.microsoft.com/office/drawing/2014/main" id="{DE096E17-8B24-4860-A095-B34C4F553CE9}"/>
                </a:ext>
              </a:extLst>
            </p:cNvPr>
            <p:cNvSpPr/>
            <p:nvPr/>
          </p:nvSpPr>
          <p:spPr>
            <a:xfrm>
              <a:off x="1444296" y="5075754"/>
              <a:ext cx="154466" cy="5256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sp>
          <p:nvSpPr>
            <p:cNvPr id="65" name="矩形 64">
              <a:extLst>
                <a:ext uri="{FF2B5EF4-FFF2-40B4-BE49-F238E27FC236}">
                  <a16:creationId xmlns:a16="http://schemas.microsoft.com/office/drawing/2014/main" id="{3E4BE4E5-4674-4049-AEDE-F84F6453C857}"/>
                </a:ext>
              </a:extLst>
            </p:cNvPr>
            <p:cNvSpPr/>
            <p:nvPr/>
          </p:nvSpPr>
          <p:spPr>
            <a:xfrm>
              <a:off x="1796860" y="5075754"/>
              <a:ext cx="154466" cy="5256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grpSp>
          <p:nvGrpSpPr>
            <p:cNvPr id="36" name="群組 35">
              <a:extLst>
                <a:ext uri="{FF2B5EF4-FFF2-40B4-BE49-F238E27FC236}">
                  <a16:creationId xmlns:a16="http://schemas.microsoft.com/office/drawing/2014/main" id="{6A975D4B-59EC-491B-A2FF-0B53056E2DE0}"/>
                </a:ext>
              </a:extLst>
            </p:cNvPr>
            <p:cNvGrpSpPr/>
            <p:nvPr/>
          </p:nvGrpSpPr>
          <p:grpSpPr>
            <a:xfrm>
              <a:off x="764648" y="2633912"/>
              <a:ext cx="154466" cy="825561"/>
              <a:chOff x="821798" y="2633912"/>
              <a:chExt cx="154466" cy="825561"/>
            </a:xfrm>
          </p:grpSpPr>
          <p:sp>
            <p:nvSpPr>
              <p:cNvPr id="67" name="矩形 66">
                <a:extLst>
                  <a:ext uri="{FF2B5EF4-FFF2-40B4-BE49-F238E27FC236}">
                    <a16:creationId xmlns:a16="http://schemas.microsoft.com/office/drawing/2014/main" id="{D1E99C44-3D3F-4907-816D-5DDCCE94B3CD}"/>
                  </a:ext>
                </a:extLst>
              </p:cNvPr>
              <p:cNvSpPr/>
              <p:nvPr/>
            </p:nvSpPr>
            <p:spPr>
              <a:xfrm>
                <a:off x="821798" y="2633912"/>
                <a:ext cx="154466" cy="5256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cxnSp>
            <p:nvCxnSpPr>
              <p:cNvPr id="79" name="直線單箭頭接點 78">
                <a:extLst>
                  <a:ext uri="{FF2B5EF4-FFF2-40B4-BE49-F238E27FC236}">
                    <a16:creationId xmlns:a16="http://schemas.microsoft.com/office/drawing/2014/main" id="{C4D9D675-0A91-4EDE-977C-012F89901CC7}"/>
                  </a:ext>
                </a:extLst>
              </p:cNvPr>
              <p:cNvCxnSpPr>
                <a:cxnSpLocks/>
              </p:cNvCxnSpPr>
              <p:nvPr/>
            </p:nvCxnSpPr>
            <p:spPr>
              <a:xfrm flipV="1">
                <a:off x="900021" y="3159601"/>
                <a:ext cx="0" cy="299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群組 36">
              <a:extLst>
                <a:ext uri="{FF2B5EF4-FFF2-40B4-BE49-F238E27FC236}">
                  <a16:creationId xmlns:a16="http://schemas.microsoft.com/office/drawing/2014/main" id="{6907F24C-9BEE-4278-8F7A-8A03CE4C02A7}"/>
                </a:ext>
              </a:extLst>
            </p:cNvPr>
            <p:cNvGrpSpPr/>
            <p:nvPr/>
          </p:nvGrpSpPr>
          <p:grpSpPr>
            <a:xfrm>
              <a:off x="1104472" y="2633912"/>
              <a:ext cx="154466" cy="825561"/>
              <a:chOff x="1069744" y="2633912"/>
              <a:chExt cx="154466" cy="825561"/>
            </a:xfrm>
          </p:grpSpPr>
          <p:sp>
            <p:nvSpPr>
              <p:cNvPr id="74" name="矩形 73">
                <a:extLst>
                  <a:ext uri="{FF2B5EF4-FFF2-40B4-BE49-F238E27FC236}">
                    <a16:creationId xmlns:a16="http://schemas.microsoft.com/office/drawing/2014/main" id="{5D6552E6-E159-4624-A030-54C18597A851}"/>
                  </a:ext>
                </a:extLst>
              </p:cNvPr>
              <p:cNvSpPr/>
              <p:nvPr/>
            </p:nvSpPr>
            <p:spPr>
              <a:xfrm>
                <a:off x="1069744" y="2633912"/>
                <a:ext cx="154466" cy="525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cxnSp>
            <p:nvCxnSpPr>
              <p:cNvPr id="80" name="直線單箭頭接點 79">
                <a:extLst>
                  <a:ext uri="{FF2B5EF4-FFF2-40B4-BE49-F238E27FC236}">
                    <a16:creationId xmlns:a16="http://schemas.microsoft.com/office/drawing/2014/main" id="{C83E41EC-EB51-4DF3-B53F-E92DD07C7B8C}"/>
                  </a:ext>
                </a:extLst>
              </p:cNvPr>
              <p:cNvCxnSpPr>
                <a:cxnSpLocks/>
              </p:cNvCxnSpPr>
              <p:nvPr/>
            </p:nvCxnSpPr>
            <p:spPr>
              <a:xfrm flipV="1">
                <a:off x="1146977" y="3159601"/>
                <a:ext cx="0" cy="299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群組 37">
              <a:extLst>
                <a:ext uri="{FF2B5EF4-FFF2-40B4-BE49-F238E27FC236}">
                  <a16:creationId xmlns:a16="http://schemas.microsoft.com/office/drawing/2014/main" id="{8949AA72-CD57-4A94-A53D-4A63CA7BE4F2}"/>
                </a:ext>
              </a:extLst>
            </p:cNvPr>
            <p:cNvGrpSpPr/>
            <p:nvPr/>
          </p:nvGrpSpPr>
          <p:grpSpPr>
            <a:xfrm>
              <a:off x="1444296" y="2633912"/>
              <a:ext cx="154466" cy="825561"/>
              <a:chOff x="1326625" y="2633912"/>
              <a:chExt cx="154466" cy="825561"/>
            </a:xfrm>
          </p:grpSpPr>
          <p:sp>
            <p:nvSpPr>
              <p:cNvPr id="75" name="矩形 74">
                <a:extLst>
                  <a:ext uri="{FF2B5EF4-FFF2-40B4-BE49-F238E27FC236}">
                    <a16:creationId xmlns:a16="http://schemas.microsoft.com/office/drawing/2014/main" id="{B3A15324-20AB-4DFA-A692-F045094715E3}"/>
                  </a:ext>
                </a:extLst>
              </p:cNvPr>
              <p:cNvSpPr/>
              <p:nvPr/>
            </p:nvSpPr>
            <p:spPr>
              <a:xfrm>
                <a:off x="1326625" y="2633912"/>
                <a:ext cx="154466" cy="525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cxnSp>
            <p:nvCxnSpPr>
              <p:cNvPr id="81" name="直線單箭頭接點 80">
                <a:extLst>
                  <a:ext uri="{FF2B5EF4-FFF2-40B4-BE49-F238E27FC236}">
                    <a16:creationId xmlns:a16="http://schemas.microsoft.com/office/drawing/2014/main" id="{60771D29-C6AB-4497-A41F-15F961A9883C}"/>
                  </a:ext>
                </a:extLst>
              </p:cNvPr>
              <p:cNvCxnSpPr>
                <a:cxnSpLocks/>
              </p:cNvCxnSpPr>
              <p:nvPr/>
            </p:nvCxnSpPr>
            <p:spPr>
              <a:xfrm flipV="1">
                <a:off x="1401485" y="3159601"/>
                <a:ext cx="0" cy="299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群組 38">
              <a:extLst>
                <a:ext uri="{FF2B5EF4-FFF2-40B4-BE49-F238E27FC236}">
                  <a16:creationId xmlns:a16="http://schemas.microsoft.com/office/drawing/2014/main" id="{2588D149-2B1F-4CC1-A917-B9ED131923E4}"/>
                </a:ext>
              </a:extLst>
            </p:cNvPr>
            <p:cNvGrpSpPr/>
            <p:nvPr/>
          </p:nvGrpSpPr>
          <p:grpSpPr>
            <a:xfrm>
              <a:off x="1784120" y="2633912"/>
              <a:ext cx="154466" cy="825561"/>
              <a:chOff x="1574570" y="2633912"/>
              <a:chExt cx="154466" cy="825561"/>
            </a:xfrm>
          </p:grpSpPr>
          <p:sp>
            <p:nvSpPr>
              <p:cNvPr id="76" name="矩形 75">
                <a:extLst>
                  <a:ext uri="{FF2B5EF4-FFF2-40B4-BE49-F238E27FC236}">
                    <a16:creationId xmlns:a16="http://schemas.microsoft.com/office/drawing/2014/main" id="{0DE06E1E-4EA1-468E-AFB6-731401F90FF3}"/>
                  </a:ext>
                </a:extLst>
              </p:cNvPr>
              <p:cNvSpPr/>
              <p:nvPr/>
            </p:nvSpPr>
            <p:spPr>
              <a:xfrm>
                <a:off x="1574570" y="2633912"/>
                <a:ext cx="154466" cy="5256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cxnSp>
            <p:nvCxnSpPr>
              <p:cNvPr id="82" name="直線單箭頭接點 81">
                <a:extLst>
                  <a:ext uri="{FF2B5EF4-FFF2-40B4-BE49-F238E27FC236}">
                    <a16:creationId xmlns:a16="http://schemas.microsoft.com/office/drawing/2014/main" id="{F4813897-2DFD-4928-8C1B-F5F67B395F27}"/>
                  </a:ext>
                </a:extLst>
              </p:cNvPr>
              <p:cNvCxnSpPr>
                <a:cxnSpLocks/>
              </p:cNvCxnSpPr>
              <p:nvPr/>
            </p:nvCxnSpPr>
            <p:spPr>
              <a:xfrm flipV="1">
                <a:off x="1651803" y="3159601"/>
                <a:ext cx="0" cy="299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3" name="直線單箭頭接點 82">
              <a:extLst>
                <a:ext uri="{FF2B5EF4-FFF2-40B4-BE49-F238E27FC236}">
                  <a16:creationId xmlns:a16="http://schemas.microsoft.com/office/drawing/2014/main" id="{3296B799-9B8F-46F2-92E5-F9645BB3565A}"/>
                </a:ext>
              </a:extLst>
            </p:cNvPr>
            <p:cNvCxnSpPr>
              <a:cxnSpLocks/>
            </p:cNvCxnSpPr>
            <p:nvPr/>
          </p:nvCxnSpPr>
          <p:spPr>
            <a:xfrm flipV="1">
              <a:off x="861492" y="4763182"/>
              <a:ext cx="0" cy="299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a:extLst>
                <a:ext uri="{FF2B5EF4-FFF2-40B4-BE49-F238E27FC236}">
                  <a16:creationId xmlns:a16="http://schemas.microsoft.com/office/drawing/2014/main" id="{3882FA90-F4FF-4117-B14F-8B5C90DB51E9}"/>
                </a:ext>
              </a:extLst>
            </p:cNvPr>
            <p:cNvCxnSpPr>
              <a:cxnSpLocks/>
            </p:cNvCxnSpPr>
            <p:nvPr/>
          </p:nvCxnSpPr>
          <p:spPr>
            <a:xfrm flipV="1">
              <a:off x="1200197" y="4754871"/>
              <a:ext cx="0" cy="299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a:extLst>
                <a:ext uri="{FF2B5EF4-FFF2-40B4-BE49-F238E27FC236}">
                  <a16:creationId xmlns:a16="http://schemas.microsoft.com/office/drawing/2014/main" id="{72A7ACDA-0203-42A7-87D5-5FEEA0E708FC}"/>
                </a:ext>
              </a:extLst>
            </p:cNvPr>
            <p:cNvCxnSpPr>
              <a:cxnSpLocks/>
            </p:cNvCxnSpPr>
            <p:nvPr/>
          </p:nvCxnSpPr>
          <p:spPr>
            <a:xfrm flipV="1">
              <a:off x="1538902" y="4763182"/>
              <a:ext cx="0" cy="299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756DAF56-7513-4450-8F66-478A2472614D}"/>
                </a:ext>
              </a:extLst>
            </p:cNvPr>
            <p:cNvCxnSpPr>
              <a:cxnSpLocks/>
            </p:cNvCxnSpPr>
            <p:nvPr/>
          </p:nvCxnSpPr>
          <p:spPr>
            <a:xfrm flipV="1">
              <a:off x="1877608" y="4763182"/>
              <a:ext cx="0" cy="299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7" name="直線單箭頭接點 86">
            <a:extLst>
              <a:ext uri="{FF2B5EF4-FFF2-40B4-BE49-F238E27FC236}">
                <a16:creationId xmlns:a16="http://schemas.microsoft.com/office/drawing/2014/main" id="{8DA3E1C6-5B4A-40BC-B05B-D9D9BA6F2F17}"/>
              </a:ext>
            </a:extLst>
          </p:cNvPr>
          <p:cNvCxnSpPr>
            <a:cxnSpLocks/>
          </p:cNvCxnSpPr>
          <p:nvPr/>
        </p:nvCxnSpPr>
        <p:spPr>
          <a:xfrm flipV="1">
            <a:off x="5031343" y="5460071"/>
            <a:ext cx="0" cy="3335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文字方塊 87">
            <a:extLst>
              <a:ext uri="{FF2B5EF4-FFF2-40B4-BE49-F238E27FC236}">
                <a16:creationId xmlns:a16="http://schemas.microsoft.com/office/drawing/2014/main" id="{9ECB5E1C-AA4E-4A16-9B8F-FCCA0C0D083D}"/>
              </a:ext>
            </a:extLst>
          </p:cNvPr>
          <p:cNvSpPr txBox="1"/>
          <p:nvPr/>
        </p:nvSpPr>
        <p:spPr>
          <a:xfrm>
            <a:off x="4524880" y="6501453"/>
            <a:ext cx="1030514" cy="369332"/>
          </a:xfrm>
          <a:prstGeom prst="rect">
            <a:avLst/>
          </a:prstGeom>
          <a:noFill/>
        </p:spPr>
        <p:txBody>
          <a:bodyPr wrap="square" rtlCol="0">
            <a:spAutoFit/>
          </a:bodyPr>
          <a:lstStyle/>
          <a:p>
            <a:pPr algn="ctr" defTabSz="457200" eaLnBrk="1" fontAlgn="auto" hangingPunct="1">
              <a:spcBef>
                <a:spcPts val="0"/>
              </a:spcBef>
              <a:spcAft>
                <a:spcPts val="0"/>
              </a:spcAft>
              <a:defRPr/>
            </a:pPr>
            <a:r>
              <a:rPr lang="en-US" altLang="zh-TW" dirty="0">
                <a:solidFill>
                  <a:prstClr val="black"/>
                </a:solidFill>
                <a:latin typeface="Calibri" panose="020F0502020204030204"/>
                <a:ea typeface="新細明體" panose="02020500000000000000" pitchFamily="18" charset="-120"/>
              </a:rPr>
              <a:t>&lt;BOS&gt;</a:t>
            </a:r>
            <a:endParaRPr lang="zh-TW" altLang="en-US" dirty="0">
              <a:solidFill>
                <a:prstClr val="black"/>
              </a:solidFill>
              <a:latin typeface="Calibri" panose="020F0502020204030204"/>
              <a:ea typeface="新細明體" panose="02020500000000000000" pitchFamily="18" charset="-120"/>
            </a:endParaRPr>
          </a:p>
        </p:txBody>
      </p:sp>
      <p:sp>
        <p:nvSpPr>
          <p:cNvPr id="90" name="矩形 89">
            <a:extLst>
              <a:ext uri="{FF2B5EF4-FFF2-40B4-BE49-F238E27FC236}">
                <a16:creationId xmlns:a16="http://schemas.microsoft.com/office/drawing/2014/main" id="{E44D0E34-5153-4437-8B5F-816B42B63449}"/>
              </a:ext>
            </a:extLst>
          </p:cNvPr>
          <p:cNvSpPr/>
          <p:nvPr/>
        </p:nvSpPr>
        <p:spPr>
          <a:xfrm>
            <a:off x="4911752" y="2876850"/>
            <a:ext cx="239580" cy="72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sp>
        <p:nvSpPr>
          <p:cNvPr id="6" name="文字方塊 5">
            <a:extLst>
              <a:ext uri="{FF2B5EF4-FFF2-40B4-BE49-F238E27FC236}">
                <a16:creationId xmlns:a16="http://schemas.microsoft.com/office/drawing/2014/main" id="{4A919992-571E-41B3-8D34-F6A7E6B0A11D}"/>
              </a:ext>
            </a:extLst>
          </p:cNvPr>
          <p:cNvSpPr txBox="1"/>
          <p:nvPr/>
        </p:nvSpPr>
        <p:spPr>
          <a:xfrm>
            <a:off x="5089520" y="3648100"/>
            <a:ext cx="1233845" cy="461665"/>
          </a:xfrm>
          <a:prstGeom prst="rect">
            <a:avLst/>
          </a:prstGeom>
          <a:noFill/>
        </p:spPr>
        <p:txBody>
          <a:bodyPr wrap="square" rtlCol="0">
            <a:spAutoFit/>
          </a:bodyPr>
          <a:lstStyle/>
          <a:p>
            <a:pPr defTabSz="457200" eaLnBrk="1" fontAlgn="auto" hangingPunct="1">
              <a:spcBef>
                <a:spcPts val="0"/>
              </a:spcBef>
              <a:spcAft>
                <a:spcPts val="0"/>
              </a:spcAft>
              <a:defRPr/>
            </a:pPr>
            <a:r>
              <a:rPr lang="en-US" altLang="zh-TW" sz="2400" dirty="0" err="1">
                <a:solidFill>
                  <a:prstClr val="black"/>
                </a:solidFill>
                <a:latin typeface="Calibri" panose="020F0502020204030204"/>
                <a:ea typeface="新細明體" panose="02020500000000000000" pitchFamily="18" charset="-120"/>
              </a:rPr>
              <a:t>softmax</a:t>
            </a:r>
            <a:endParaRPr lang="zh-TW" altLang="en-US" sz="2400" dirty="0">
              <a:solidFill>
                <a:prstClr val="black"/>
              </a:solidFill>
              <a:latin typeface="Calibri" panose="020F0502020204030204"/>
              <a:ea typeface="新細明體" panose="02020500000000000000" pitchFamily="18" charset="-120"/>
            </a:endParaRPr>
          </a:p>
        </p:txBody>
      </p:sp>
      <p:grpSp>
        <p:nvGrpSpPr>
          <p:cNvPr id="17" name="群組 16">
            <a:extLst>
              <a:ext uri="{FF2B5EF4-FFF2-40B4-BE49-F238E27FC236}">
                <a16:creationId xmlns:a16="http://schemas.microsoft.com/office/drawing/2014/main" id="{A0B380EB-5473-481E-B317-A2B73B105802}"/>
              </a:ext>
            </a:extLst>
          </p:cNvPr>
          <p:cNvGrpSpPr/>
          <p:nvPr/>
        </p:nvGrpSpPr>
        <p:grpSpPr>
          <a:xfrm>
            <a:off x="4920347" y="5794382"/>
            <a:ext cx="239580" cy="720000"/>
            <a:chOff x="3445729" y="5741259"/>
            <a:chExt cx="239580" cy="720000"/>
          </a:xfrm>
        </p:grpSpPr>
        <p:sp>
          <p:nvSpPr>
            <p:cNvPr id="77" name="矩形 76">
              <a:extLst>
                <a:ext uri="{FF2B5EF4-FFF2-40B4-BE49-F238E27FC236}">
                  <a16:creationId xmlns:a16="http://schemas.microsoft.com/office/drawing/2014/main" id="{C782F500-0E3D-4900-99CB-2A24B692856D}"/>
                </a:ext>
              </a:extLst>
            </p:cNvPr>
            <p:cNvSpPr/>
            <p:nvPr/>
          </p:nvSpPr>
          <p:spPr>
            <a:xfrm>
              <a:off x="3445729" y="5741259"/>
              <a:ext cx="239580" cy="72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sp>
          <p:nvSpPr>
            <p:cNvPr id="16" name="橢圓 15">
              <a:extLst>
                <a:ext uri="{FF2B5EF4-FFF2-40B4-BE49-F238E27FC236}">
                  <a16:creationId xmlns:a16="http://schemas.microsoft.com/office/drawing/2014/main" id="{3C074D3E-496C-4645-8B24-A15B870BF12B}"/>
                </a:ext>
              </a:extLst>
            </p:cNvPr>
            <p:cNvSpPr/>
            <p:nvPr/>
          </p:nvSpPr>
          <p:spPr>
            <a:xfrm>
              <a:off x="3483679" y="6179621"/>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eaLnBrk="1" fontAlgn="auto" hangingPunct="1">
                <a:spcBef>
                  <a:spcPts val="0"/>
                </a:spcBef>
                <a:spcAft>
                  <a:spcPts val="0"/>
                </a:spcAft>
                <a:defRPr/>
              </a:pPr>
              <a:endParaRPr lang="zh-TW" altLang="en-US">
                <a:solidFill>
                  <a:prstClr val="white"/>
                </a:solidFill>
                <a:latin typeface="Calibri" panose="020F0502020204030204"/>
                <a:ea typeface="新細明體" panose="02020500000000000000" pitchFamily="18" charset="-120"/>
              </a:endParaRPr>
            </a:p>
          </p:txBody>
        </p:sp>
      </p:grpSp>
      <p:graphicFrame>
        <p:nvGraphicFramePr>
          <p:cNvPr id="48" name="表格 52">
            <a:extLst>
              <a:ext uri="{FF2B5EF4-FFF2-40B4-BE49-F238E27FC236}">
                <a16:creationId xmlns:a16="http://schemas.microsoft.com/office/drawing/2014/main" id="{E3C4B46F-8664-4F81-977F-12BCFED37F4B}"/>
              </a:ext>
            </a:extLst>
          </p:cNvPr>
          <p:cNvGraphicFramePr>
            <a:graphicFrameLocks noGrp="1"/>
          </p:cNvGraphicFramePr>
          <p:nvPr>
            <p:extLst>
              <p:ext uri="{D42A27DB-BD31-4B8C-83A1-F6EECF244321}">
                <p14:modId xmlns:p14="http://schemas.microsoft.com/office/powerpoint/2010/main" val="1475649368"/>
              </p:ext>
            </p:extLst>
          </p:nvPr>
        </p:nvGraphicFramePr>
        <p:xfrm>
          <a:off x="3137643" y="794309"/>
          <a:ext cx="1080540" cy="1854200"/>
        </p:xfrm>
        <a:graphic>
          <a:graphicData uri="http://schemas.openxmlformats.org/drawingml/2006/table">
            <a:tbl>
              <a:tblPr firstRow="1" bandRow="1">
                <a:tableStyleId>{C4B1156A-380E-4F78-BDF5-A606A8083BF9}</a:tableStyleId>
              </a:tblPr>
              <a:tblGrid>
                <a:gridCol w="540270">
                  <a:extLst>
                    <a:ext uri="{9D8B030D-6E8A-4147-A177-3AD203B41FA5}">
                      <a16:colId xmlns:a16="http://schemas.microsoft.com/office/drawing/2014/main" val="1042909187"/>
                    </a:ext>
                  </a:extLst>
                </a:gridCol>
                <a:gridCol w="540270">
                  <a:extLst>
                    <a:ext uri="{9D8B030D-6E8A-4147-A177-3AD203B41FA5}">
                      <a16:colId xmlns:a16="http://schemas.microsoft.com/office/drawing/2014/main" val="3721316480"/>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0" dirty="0"/>
                        <a:t>学</a:t>
                      </a:r>
                    </a:p>
                  </a:txBody>
                  <a:tcPr/>
                </a:tc>
                <a:tc>
                  <a:txBody>
                    <a:bodyPr/>
                    <a:lstStyle/>
                    <a:p>
                      <a:pPr algn="ctr"/>
                      <a:r>
                        <a:rPr lang="en-US" altLang="zh-TW" b="0" dirty="0"/>
                        <a:t>0</a:t>
                      </a:r>
                      <a:endParaRPr lang="zh-TW" altLang="en-US" b="0" dirty="0"/>
                    </a:p>
                  </a:txBody>
                  <a:tcPr/>
                </a:tc>
                <a:extLst>
                  <a:ext uri="{0D108BD9-81ED-4DB2-BD59-A6C34878D82A}">
                    <a16:rowId xmlns:a16="http://schemas.microsoft.com/office/drawing/2014/main" val="56041274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0" dirty="0"/>
                        <a:t>机</a:t>
                      </a:r>
                    </a:p>
                  </a:txBody>
                  <a:tcPr/>
                </a:tc>
                <a:tc>
                  <a:txBody>
                    <a:bodyPr/>
                    <a:lstStyle/>
                    <a:p>
                      <a:pPr algn="ctr"/>
                      <a:r>
                        <a:rPr lang="en-US" altLang="zh-TW" b="0" dirty="0"/>
                        <a:t>1</a:t>
                      </a:r>
                      <a:endParaRPr lang="zh-TW" altLang="en-US" b="0" dirty="0"/>
                    </a:p>
                  </a:txBody>
                  <a:tcPr/>
                </a:tc>
                <a:extLst>
                  <a:ext uri="{0D108BD9-81ED-4DB2-BD59-A6C34878D82A}">
                    <a16:rowId xmlns:a16="http://schemas.microsoft.com/office/drawing/2014/main" val="1912826522"/>
                  </a:ext>
                </a:extLst>
              </a:tr>
              <a:tr h="370840">
                <a:tc>
                  <a:txBody>
                    <a:bodyPr/>
                    <a:lstStyle/>
                    <a:p>
                      <a:pPr algn="ctr"/>
                      <a:r>
                        <a:rPr lang="zh-TW" altLang="en-US" b="0" dirty="0"/>
                        <a:t>器</a:t>
                      </a:r>
                    </a:p>
                  </a:txBody>
                  <a:tcPr/>
                </a:tc>
                <a:tc>
                  <a:txBody>
                    <a:bodyPr/>
                    <a:lstStyle/>
                    <a:p>
                      <a:pPr algn="ctr"/>
                      <a:r>
                        <a:rPr lang="en-US" altLang="zh-TW" b="0" dirty="0"/>
                        <a:t>0</a:t>
                      </a:r>
                      <a:endParaRPr lang="zh-TW" altLang="en-US" b="0" dirty="0"/>
                    </a:p>
                  </a:txBody>
                  <a:tcPr/>
                </a:tc>
                <a:extLst>
                  <a:ext uri="{0D108BD9-81ED-4DB2-BD59-A6C34878D82A}">
                    <a16:rowId xmlns:a16="http://schemas.microsoft.com/office/drawing/2014/main" val="351824781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0" dirty="0"/>
                        <a:t>鬼</a:t>
                      </a:r>
                    </a:p>
                  </a:txBody>
                  <a:tcPr/>
                </a:tc>
                <a:tc>
                  <a:txBody>
                    <a:bodyPr/>
                    <a:lstStyle/>
                    <a:p>
                      <a:pPr algn="ctr"/>
                      <a:r>
                        <a:rPr lang="en-US" altLang="zh-TW" b="0" dirty="0"/>
                        <a:t>0</a:t>
                      </a:r>
                      <a:endParaRPr lang="zh-TW" altLang="en-US" b="0" dirty="0"/>
                    </a:p>
                  </a:txBody>
                  <a:tcPr/>
                </a:tc>
                <a:extLst>
                  <a:ext uri="{0D108BD9-81ED-4DB2-BD59-A6C34878D82A}">
                    <a16:rowId xmlns:a16="http://schemas.microsoft.com/office/drawing/2014/main" val="556692263"/>
                  </a:ext>
                </a:extLst>
              </a:tr>
              <a:tr h="370840">
                <a:tc>
                  <a:txBody>
                    <a:bodyPr/>
                    <a:lstStyle/>
                    <a:p>
                      <a:pPr algn="ctr"/>
                      <a:r>
                        <a:rPr lang="en-US" altLang="zh-TW" b="0" dirty="0"/>
                        <a:t>……</a:t>
                      </a:r>
                      <a:endParaRPr lang="zh-TW" altLang="en-US" b="0" dirty="0"/>
                    </a:p>
                  </a:txBody>
                  <a:tcPr/>
                </a:tc>
                <a:tc>
                  <a:txBody>
                    <a:bodyPr/>
                    <a:lstStyle/>
                    <a:p>
                      <a:pPr algn="ctr"/>
                      <a:r>
                        <a:rPr lang="en-US" altLang="zh-TW" b="0" dirty="0"/>
                        <a:t>……</a:t>
                      </a:r>
                      <a:endParaRPr lang="zh-TW" altLang="en-US" b="0" dirty="0"/>
                    </a:p>
                  </a:txBody>
                  <a:tcPr/>
                </a:tc>
                <a:extLst>
                  <a:ext uri="{0D108BD9-81ED-4DB2-BD59-A6C34878D82A}">
                    <a16:rowId xmlns:a16="http://schemas.microsoft.com/office/drawing/2014/main" val="2548893350"/>
                  </a:ext>
                </a:extLst>
              </a:tr>
            </a:tbl>
          </a:graphicData>
        </a:graphic>
      </p:graphicFrame>
      <p:cxnSp>
        <p:nvCxnSpPr>
          <p:cNvPr id="49" name="直線單箭頭接點 48">
            <a:extLst>
              <a:ext uri="{FF2B5EF4-FFF2-40B4-BE49-F238E27FC236}">
                <a16:creationId xmlns:a16="http://schemas.microsoft.com/office/drawing/2014/main" id="{2DD81CA5-3EDF-49CD-97DB-D9E6F0796916}"/>
              </a:ext>
            </a:extLst>
          </p:cNvPr>
          <p:cNvCxnSpPr>
            <a:cxnSpLocks/>
            <a:endCxn id="90" idx="0"/>
          </p:cNvCxnSpPr>
          <p:nvPr/>
        </p:nvCxnSpPr>
        <p:spPr>
          <a:xfrm flipH="1">
            <a:off x="5031542" y="2334890"/>
            <a:ext cx="0" cy="541961"/>
          </a:xfrm>
          <a:prstGeom prst="straightConnector1">
            <a:avLst/>
          </a:prstGeom>
          <a:ln w="28575">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52" name="表格 52">
            <a:extLst>
              <a:ext uri="{FF2B5EF4-FFF2-40B4-BE49-F238E27FC236}">
                <a16:creationId xmlns:a16="http://schemas.microsoft.com/office/drawing/2014/main" id="{2ED58C30-A196-434F-88B8-C446B0C34932}"/>
              </a:ext>
            </a:extLst>
          </p:cNvPr>
          <p:cNvGraphicFramePr>
            <a:graphicFrameLocks noGrp="1"/>
          </p:cNvGraphicFramePr>
          <p:nvPr>
            <p:extLst>
              <p:ext uri="{D42A27DB-BD31-4B8C-83A1-F6EECF244321}">
                <p14:modId xmlns:p14="http://schemas.microsoft.com/office/powerpoint/2010/main" val="2886226884"/>
              </p:ext>
            </p:extLst>
          </p:nvPr>
        </p:nvGraphicFramePr>
        <p:xfrm>
          <a:off x="6109457" y="1451220"/>
          <a:ext cx="2112672" cy="1854200"/>
        </p:xfrm>
        <a:graphic>
          <a:graphicData uri="http://schemas.openxmlformats.org/drawingml/2006/table">
            <a:tbl>
              <a:tblPr firstRow="1" bandRow="1">
                <a:tableStyleId>{C4B1156A-380E-4F78-BDF5-A606A8083BF9}</a:tableStyleId>
              </a:tblPr>
              <a:tblGrid>
                <a:gridCol w="1056336">
                  <a:extLst>
                    <a:ext uri="{9D8B030D-6E8A-4147-A177-3AD203B41FA5}">
                      <a16:colId xmlns:a16="http://schemas.microsoft.com/office/drawing/2014/main" val="1042909187"/>
                    </a:ext>
                  </a:extLst>
                </a:gridCol>
                <a:gridCol w="1056336">
                  <a:extLst>
                    <a:ext uri="{9D8B030D-6E8A-4147-A177-3AD203B41FA5}">
                      <a16:colId xmlns:a16="http://schemas.microsoft.com/office/drawing/2014/main" val="3721316480"/>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0" dirty="0"/>
                        <a:t>学</a:t>
                      </a:r>
                    </a:p>
                  </a:txBody>
                  <a:tcPr/>
                </a:tc>
                <a:tc>
                  <a:txBody>
                    <a:bodyPr/>
                    <a:lstStyle/>
                    <a:p>
                      <a:pPr algn="ctr"/>
                      <a:r>
                        <a:rPr lang="en-US" altLang="zh-TW" b="0" dirty="0"/>
                        <a:t>0.1</a:t>
                      </a:r>
                      <a:endParaRPr lang="zh-TW" altLang="en-US" b="0" dirty="0"/>
                    </a:p>
                  </a:txBody>
                  <a:tcPr/>
                </a:tc>
                <a:extLst>
                  <a:ext uri="{0D108BD9-81ED-4DB2-BD59-A6C34878D82A}">
                    <a16:rowId xmlns:a16="http://schemas.microsoft.com/office/drawing/2014/main" val="56041274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0" dirty="0"/>
                        <a:t>机</a:t>
                      </a:r>
                    </a:p>
                  </a:txBody>
                  <a:tcPr/>
                </a:tc>
                <a:tc>
                  <a:txBody>
                    <a:bodyPr/>
                    <a:lstStyle/>
                    <a:p>
                      <a:pPr algn="ctr"/>
                      <a:r>
                        <a:rPr lang="en-US" altLang="zh-TW" b="0" dirty="0"/>
                        <a:t>0.7</a:t>
                      </a:r>
                      <a:endParaRPr lang="zh-TW" altLang="en-US" b="0" dirty="0"/>
                    </a:p>
                  </a:txBody>
                  <a:tcPr/>
                </a:tc>
                <a:extLst>
                  <a:ext uri="{0D108BD9-81ED-4DB2-BD59-A6C34878D82A}">
                    <a16:rowId xmlns:a16="http://schemas.microsoft.com/office/drawing/2014/main" val="1912826522"/>
                  </a:ext>
                </a:extLst>
              </a:tr>
              <a:tr h="370840">
                <a:tc>
                  <a:txBody>
                    <a:bodyPr/>
                    <a:lstStyle/>
                    <a:p>
                      <a:pPr algn="ctr"/>
                      <a:r>
                        <a:rPr lang="zh-TW" altLang="en-US" b="0" dirty="0"/>
                        <a:t>器</a:t>
                      </a:r>
                    </a:p>
                  </a:txBody>
                  <a:tcPr/>
                </a:tc>
                <a:tc>
                  <a:txBody>
                    <a:bodyPr/>
                    <a:lstStyle/>
                    <a:p>
                      <a:pPr algn="ctr"/>
                      <a:r>
                        <a:rPr lang="en-US" altLang="zh-TW" b="0" dirty="0"/>
                        <a:t>0.1</a:t>
                      </a:r>
                      <a:endParaRPr lang="zh-TW" altLang="en-US" b="0" dirty="0"/>
                    </a:p>
                  </a:txBody>
                  <a:tcPr/>
                </a:tc>
                <a:extLst>
                  <a:ext uri="{0D108BD9-81ED-4DB2-BD59-A6C34878D82A}">
                    <a16:rowId xmlns:a16="http://schemas.microsoft.com/office/drawing/2014/main" val="351824781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b="0" dirty="0"/>
                        <a:t>鬼</a:t>
                      </a:r>
                    </a:p>
                  </a:txBody>
                  <a:tcPr/>
                </a:tc>
                <a:tc>
                  <a:txBody>
                    <a:bodyPr/>
                    <a:lstStyle/>
                    <a:p>
                      <a:pPr algn="ctr"/>
                      <a:r>
                        <a:rPr lang="en-US" altLang="zh-TW" b="0" dirty="0"/>
                        <a:t>0.1</a:t>
                      </a:r>
                      <a:endParaRPr lang="zh-TW" altLang="en-US" b="0" dirty="0"/>
                    </a:p>
                  </a:txBody>
                  <a:tcPr/>
                </a:tc>
                <a:extLst>
                  <a:ext uri="{0D108BD9-81ED-4DB2-BD59-A6C34878D82A}">
                    <a16:rowId xmlns:a16="http://schemas.microsoft.com/office/drawing/2014/main" val="556692263"/>
                  </a:ext>
                </a:extLst>
              </a:tr>
              <a:tr h="370840">
                <a:tc>
                  <a:txBody>
                    <a:bodyPr/>
                    <a:lstStyle/>
                    <a:p>
                      <a:pPr algn="ctr"/>
                      <a:r>
                        <a:rPr lang="en-US" altLang="zh-TW" b="0" dirty="0"/>
                        <a:t>……</a:t>
                      </a:r>
                      <a:endParaRPr lang="zh-TW" altLang="en-US" b="0" dirty="0"/>
                    </a:p>
                  </a:txBody>
                  <a:tcPr/>
                </a:tc>
                <a:tc>
                  <a:txBody>
                    <a:bodyPr/>
                    <a:lstStyle/>
                    <a:p>
                      <a:pPr algn="ctr"/>
                      <a:r>
                        <a:rPr lang="en-US" altLang="zh-TW" b="0" dirty="0"/>
                        <a:t>……</a:t>
                      </a:r>
                      <a:endParaRPr lang="zh-TW" altLang="en-US" b="0" dirty="0"/>
                    </a:p>
                  </a:txBody>
                  <a:tcPr/>
                </a:tc>
                <a:extLst>
                  <a:ext uri="{0D108BD9-81ED-4DB2-BD59-A6C34878D82A}">
                    <a16:rowId xmlns:a16="http://schemas.microsoft.com/office/drawing/2014/main" val="2548893350"/>
                  </a:ext>
                </a:extLst>
              </a:tr>
            </a:tbl>
          </a:graphicData>
        </a:graphic>
      </p:graphicFrame>
      <p:cxnSp>
        <p:nvCxnSpPr>
          <p:cNvPr id="58" name="直線單箭頭接點 57">
            <a:extLst>
              <a:ext uri="{FF2B5EF4-FFF2-40B4-BE49-F238E27FC236}">
                <a16:creationId xmlns:a16="http://schemas.microsoft.com/office/drawing/2014/main" id="{FBFC7761-DF53-4769-8697-2D10C7A423F0}"/>
              </a:ext>
            </a:extLst>
          </p:cNvPr>
          <p:cNvCxnSpPr>
            <a:cxnSpLocks/>
          </p:cNvCxnSpPr>
          <p:nvPr/>
        </p:nvCxnSpPr>
        <p:spPr>
          <a:xfrm>
            <a:off x="5202328" y="3109211"/>
            <a:ext cx="865702" cy="1"/>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0" name="左大括弧 59">
            <a:extLst>
              <a:ext uri="{FF2B5EF4-FFF2-40B4-BE49-F238E27FC236}">
                <a16:creationId xmlns:a16="http://schemas.microsoft.com/office/drawing/2014/main" id="{EC515A28-58CC-4D49-B832-9C7A6A1F8F68}"/>
              </a:ext>
            </a:extLst>
          </p:cNvPr>
          <p:cNvSpPr/>
          <p:nvPr/>
        </p:nvSpPr>
        <p:spPr>
          <a:xfrm flipH="1">
            <a:off x="8332141" y="1460010"/>
            <a:ext cx="239579" cy="1854200"/>
          </a:xfrm>
          <a:prstGeom prst="leftBrace">
            <a:avLst>
              <a:gd name="adj1" fmla="val 4429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sp>
        <p:nvSpPr>
          <p:cNvPr id="70" name="文字方塊 69">
            <a:extLst>
              <a:ext uri="{FF2B5EF4-FFF2-40B4-BE49-F238E27FC236}">
                <a16:creationId xmlns:a16="http://schemas.microsoft.com/office/drawing/2014/main" id="{D7E929EA-FFFA-44C5-BBAF-D4E1B0D868FD}"/>
              </a:ext>
            </a:extLst>
          </p:cNvPr>
          <p:cNvSpPr txBox="1"/>
          <p:nvPr/>
        </p:nvSpPr>
        <p:spPr>
          <a:xfrm>
            <a:off x="8713433" y="2147488"/>
            <a:ext cx="1494105" cy="461665"/>
          </a:xfrm>
          <a:prstGeom prst="rect">
            <a:avLst/>
          </a:prstGeom>
          <a:noFill/>
        </p:spPr>
        <p:txBody>
          <a:bodyPr wrap="square" rtlCol="0">
            <a:spAutoFit/>
          </a:bodyPr>
          <a:lstStyle/>
          <a:p>
            <a:pPr defTabSz="457200" eaLnBrk="1" fontAlgn="auto" hangingPunct="1">
              <a:spcBef>
                <a:spcPts val="0"/>
              </a:spcBef>
              <a:spcAft>
                <a:spcPts val="0"/>
              </a:spcAft>
              <a:defRPr/>
            </a:pPr>
            <a:r>
              <a:rPr lang="en-US" altLang="zh-TW" sz="2400" dirty="0">
                <a:solidFill>
                  <a:prstClr val="black"/>
                </a:solidFill>
                <a:latin typeface="Calibri" panose="020F0502020204030204"/>
                <a:ea typeface="新細明體" panose="02020500000000000000" pitchFamily="18" charset="-120"/>
              </a:rPr>
              <a:t>Size V</a:t>
            </a:r>
            <a:endParaRPr lang="zh-TW" altLang="en-US" sz="2400" dirty="0">
              <a:solidFill>
                <a:prstClr val="black"/>
              </a:solidFill>
              <a:latin typeface="Calibri" panose="020F0502020204030204"/>
              <a:ea typeface="新細明體" panose="02020500000000000000" pitchFamily="18" charset="-120"/>
            </a:endParaRPr>
          </a:p>
        </p:txBody>
      </p:sp>
      <p:sp>
        <p:nvSpPr>
          <p:cNvPr id="78" name="文字方塊 77">
            <a:extLst>
              <a:ext uri="{FF2B5EF4-FFF2-40B4-BE49-F238E27FC236}">
                <a16:creationId xmlns:a16="http://schemas.microsoft.com/office/drawing/2014/main" id="{8BCB51FB-FA95-4F44-B768-85F3A87E4CDB}"/>
              </a:ext>
            </a:extLst>
          </p:cNvPr>
          <p:cNvSpPr txBox="1"/>
          <p:nvPr/>
        </p:nvSpPr>
        <p:spPr>
          <a:xfrm>
            <a:off x="8696897" y="2520351"/>
            <a:ext cx="3055631" cy="461665"/>
          </a:xfrm>
          <a:prstGeom prst="rect">
            <a:avLst/>
          </a:prstGeom>
          <a:noFill/>
        </p:spPr>
        <p:txBody>
          <a:bodyPr wrap="square" rtlCol="0">
            <a:spAutoFit/>
          </a:bodyPr>
          <a:lstStyle/>
          <a:p>
            <a:pPr defTabSz="457200" eaLnBrk="1" fontAlgn="auto" hangingPunct="1">
              <a:spcBef>
                <a:spcPts val="0"/>
              </a:spcBef>
              <a:spcAft>
                <a:spcPts val="0"/>
              </a:spcAft>
              <a:defRPr/>
            </a:pPr>
            <a:r>
              <a:rPr lang="en-US" altLang="zh-TW" sz="2400" dirty="0">
                <a:solidFill>
                  <a:prstClr val="black"/>
                </a:solidFill>
                <a:latin typeface="Calibri" panose="020F0502020204030204"/>
                <a:ea typeface="新細明體" panose="02020500000000000000" pitchFamily="18" charset="-120"/>
              </a:rPr>
              <a:t>(common characters)</a:t>
            </a:r>
            <a:endParaRPr lang="zh-TW" altLang="en-US" sz="2400" dirty="0">
              <a:solidFill>
                <a:prstClr val="black"/>
              </a:solidFill>
              <a:latin typeface="Calibri" panose="020F0502020204030204"/>
              <a:ea typeface="新細明體" panose="02020500000000000000" pitchFamily="18" charset="-120"/>
            </a:endParaRPr>
          </a:p>
        </p:txBody>
      </p:sp>
      <p:sp>
        <p:nvSpPr>
          <p:cNvPr id="89" name="文字方塊 88">
            <a:extLst>
              <a:ext uri="{FF2B5EF4-FFF2-40B4-BE49-F238E27FC236}">
                <a16:creationId xmlns:a16="http://schemas.microsoft.com/office/drawing/2014/main" id="{472A3706-C1A9-4273-B12D-8A9ADD15212E}"/>
              </a:ext>
            </a:extLst>
          </p:cNvPr>
          <p:cNvSpPr txBox="1"/>
          <p:nvPr/>
        </p:nvSpPr>
        <p:spPr>
          <a:xfrm>
            <a:off x="6389986" y="1062880"/>
            <a:ext cx="1642619" cy="461665"/>
          </a:xfrm>
          <a:prstGeom prst="rect">
            <a:avLst/>
          </a:prstGeom>
          <a:noFill/>
        </p:spPr>
        <p:txBody>
          <a:bodyPr wrap="square" rtlCol="0">
            <a:spAutoFit/>
          </a:bodyPr>
          <a:lstStyle/>
          <a:p>
            <a:pPr defTabSz="457200" eaLnBrk="1" fontAlgn="auto" hangingPunct="1">
              <a:spcBef>
                <a:spcPts val="0"/>
              </a:spcBef>
              <a:spcAft>
                <a:spcPts val="0"/>
              </a:spcAft>
              <a:defRPr/>
            </a:pPr>
            <a:r>
              <a:rPr lang="en-US" altLang="zh-TW" sz="2400" dirty="0">
                <a:solidFill>
                  <a:prstClr val="black"/>
                </a:solidFill>
                <a:latin typeface="Calibri" panose="020F0502020204030204"/>
                <a:ea typeface="新細明體" panose="02020500000000000000" pitchFamily="18" charset="-120"/>
              </a:rPr>
              <a:t>distribution</a:t>
            </a:r>
            <a:endParaRPr lang="zh-TW" altLang="en-US" sz="2400" dirty="0">
              <a:solidFill>
                <a:prstClr val="black"/>
              </a:solidFill>
              <a:latin typeface="Calibri" panose="020F0502020204030204"/>
              <a:ea typeface="新細明體" panose="02020500000000000000" pitchFamily="18" charset="-120"/>
            </a:endParaRPr>
          </a:p>
        </p:txBody>
      </p:sp>
      <p:grpSp>
        <p:nvGrpSpPr>
          <p:cNvPr id="91" name="群組 90">
            <a:extLst>
              <a:ext uri="{FF2B5EF4-FFF2-40B4-BE49-F238E27FC236}">
                <a16:creationId xmlns:a16="http://schemas.microsoft.com/office/drawing/2014/main" id="{AA888BD2-B440-46A5-ACB9-7972F7F667F2}"/>
              </a:ext>
            </a:extLst>
          </p:cNvPr>
          <p:cNvGrpSpPr/>
          <p:nvPr/>
        </p:nvGrpSpPr>
        <p:grpSpPr>
          <a:xfrm>
            <a:off x="4898717" y="1540393"/>
            <a:ext cx="239580" cy="720000"/>
            <a:chOff x="3445729" y="5741259"/>
            <a:chExt cx="239580" cy="720000"/>
          </a:xfrm>
        </p:grpSpPr>
        <p:sp>
          <p:nvSpPr>
            <p:cNvPr id="92" name="矩形 91">
              <a:extLst>
                <a:ext uri="{FF2B5EF4-FFF2-40B4-BE49-F238E27FC236}">
                  <a16:creationId xmlns:a16="http://schemas.microsoft.com/office/drawing/2014/main" id="{2F29FE61-F3A4-4A77-A7E0-8DA957597088}"/>
                </a:ext>
              </a:extLst>
            </p:cNvPr>
            <p:cNvSpPr/>
            <p:nvPr/>
          </p:nvSpPr>
          <p:spPr>
            <a:xfrm>
              <a:off x="3445729" y="5741259"/>
              <a:ext cx="239580" cy="72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sp>
          <p:nvSpPr>
            <p:cNvPr id="93" name="橢圓 92">
              <a:extLst>
                <a:ext uri="{FF2B5EF4-FFF2-40B4-BE49-F238E27FC236}">
                  <a16:creationId xmlns:a16="http://schemas.microsoft.com/office/drawing/2014/main" id="{BF7F5487-B095-4136-9886-51B67599C142}"/>
                </a:ext>
              </a:extLst>
            </p:cNvPr>
            <p:cNvSpPr/>
            <p:nvPr/>
          </p:nvSpPr>
          <p:spPr>
            <a:xfrm>
              <a:off x="3483679" y="5963721"/>
              <a:ext cx="180000" cy="18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457200" eaLnBrk="1" fontAlgn="auto" hangingPunct="1">
                <a:spcBef>
                  <a:spcPts val="0"/>
                </a:spcBef>
                <a:spcAft>
                  <a:spcPts val="0"/>
                </a:spcAft>
                <a:defRPr/>
              </a:pPr>
              <a:endParaRPr lang="zh-TW" altLang="en-US">
                <a:solidFill>
                  <a:prstClr val="white"/>
                </a:solidFill>
                <a:latin typeface="Calibri" panose="020F0502020204030204"/>
                <a:ea typeface="新細明體" panose="02020500000000000000" pitchFamily="18" charset="-120"/>
              </a:endParaRPr>
            </a:p>
          </p:txBody>
        </p:sp>
      </p:grpSp>
      <p:sp>
        <p:nvSpPr>
          <p:cNvPr id="94" name="文字方塊 93">
            <a:extLst>
              <a:ext uri="{FF2B5EF4-FFF2-40B4-BE49-F238E27FC236}">
                <a16:creationId xmlns:a16="http://schemas.microsoft.com/office/drawing/2014/main" id="{43B98AF9-DFF9-4153-935F-1CD6032B4080}"/>
              </a:ext>
            </a:extLst>
          </p:cNvPr>
          <p:cNvSpPr txBox="1"/>
          <p:nvPr/>
        </p:nvSpPr>
        <p:spPr>
          <a:xfrm>
            <a:off x="4491649" y="1145437"/>
            <a:ext cx="1030514" cy="369332"/>
          </a:xfrm>
          <a:prstGeom prst="rect">
            <a:avLst/>
          </a:prstGeom>
          <a:noFill/>
        </p:spPr>
        <p:txBody>
          <a:bodyPr wrap="square" rtlCol="0">
            <a:spAutoFit/>
          </a:bodyPr>
          <a:lstStyle/>
          <a:p>
            <a:pPr algn="ctr" defTabSz="457200" eaLnBrk="1" fontAlgn="auto" hangingPunct="1">
              <a:spcBef>
                <a:spcPts val="0"/>
              </a:spcBef>
              <a:spcAft>
                <a:spcPts val="0"/>
              </a:spcAft>
              <a:defRPr/>
            </a:pPr>
            <a:r>
              <a:rPr lang="zh-TW" altLang="en-US" dirty="0">
                <a:solidFill>
                  <a:prstClr val="black"/>
                </a:solidFill>
                <a:latin typeface="Calibri" panose="020F0502020204030204"/>
                <a:ea typeface="新細明體" panose="02020500000000000000" pitchFamily="18" charset="-120"/>
              </a:rPr>
              <a:t>机</a:t>
            </a:r>
          </a:p>
        </p:txBody>
      </p:sp>
      <p:cxnSp>
        <p:nvCxnSpPr>
          <p:cNvPr id="95" name="直線單箭頭接點 94">
            <a:extLst>
              <a:ext uri="{FF2B5EF4-FFF2-40B4-BE49-F238E27FC236}">
                <a16:creationId xmlns:a16="http://schemas.microsoft.com/office/drawing/2014/main" id="{D706EDCD-59A9-420F-997A-BEC2C3ABFC47}"/>
              </a:ext>
            </a:extLst>
          </p:cNvPr>
          <p:cNvCxnSpPr>
            <a:cxnSpLocks/>
          </p:cNvCxnSpPr>
          <p:nvPr/>
        </p:nvCxnSpPr>
        <p:spPr>
          <a:xfrm flipH="1">
            <a:off x="4320211" y="1901740"/>
            <a:ext cx="539170" cy="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6" name="文字方塊 95">
            <a:extLst>
              <a:ext uri="{FF2B5EF4-FFF2-40B4-BE49-F238E27FC236}">
                <a16:creationId xmlns:a16="http://schemas.microsoft.com/office/drawing/2014/main" id="{4DA7C6F5-741B-45B1-B2C8-F4BC17C035C8}"/>
              </a:ext>
            </a:extLst>
          </p:cNvPr>
          <p:cNvSpPr txBox="1"/>
          <p:nvPr/>
        </p:nvSpPr>
        <p:spPr>
          <a:xfrm>
            <a:off x="1188994" y="724535"/>
            <a:ext cx="1932960" cy="461665"/>
          </a:xfrm>
          <a:prstGeom prst="rect">
            <a:avLst/>
          </a:prstGeom>
          <a:noFill/>
        </p:spPr>
        <p:txBody>
          <a:bodyPr wrap="square" rtlCol="0">
            <a:spAutoFit/>
          </a:bodyPr>
          <a:lstStyle/>
          <a:p>
            <a:pPr algn="ctr" defTabSz="457200" eaLnBrk="1" fontAlgn="auto" hangingPunct="1">
              <a:spcBef>
                <a:spcPts val="0"/>
              </a:spcBef>
              <a:spcAft>
                <a:spcPts val="0"/>
              </a:spcAft>
              <a:defRPr/>
            </a:pPr>
            <a:r>
              <a:rPr lang="en-US" altLang="zh-TW" sz="2400" dirty="0">
                <a:solidFill>
                  <a:srgbClr val="002060"/>
                </a:solidFill>
                <a:latin typeface="Calibri" panose="020F0502020204030204"/>
                <a:ea typeface="新細明體" panose="02020500000000000000" pitchFamily="18" charset="-120"/>
              </a:rPr>
              <a:t>Ground truth </a:t>
            </a:r>
            <a:endParaRPr lang="zh-TW" altLang="en-US" sz="2400" dirty="0">
              <a:solidFill>
                <a:srgbClr val="002060"/>
              </a:solidFill>
              <a:latin typeface="Calibri" panose="020F0502020204030204"/>
              <a:ea typeface="新細明體" panose="02020500000000000000" pitchFamily="18" charset="-120"/>
            </a:endParaRPr>
          </a:p>
        </p:txBody>
      </p:sp>
      <p:sp>
        <p:nvSpPr>
          <p:cNvPr id="97" name="文字方塊 96">
            <a:extLst>
              <a:ext uri="{FF2B5EF4-FFF2-40B4-BE49-F238E27FC236}">
                <a16:creationId xmlns:a16="http://schemas.microsoft.com/office/drawing/2014/main" id="{28718E0E-0234-44E6-A2D2-512DD2DAC9BE}"/>
              </a:ext>
            </a:extLst>
          </p:cNvPr>
          <p:cNvSpPr txBox="1"/>
          <p:nvPr/>
        </p:nvSpPr>
        <p:spPr>
          <a:xfrm>
            <a:off x="1664289" y="2510175"/>
            <a:ext cx="3312247" cy="461665"/>
          </a:xfrm>
          <a:prstGeom prst="rect">
            <a:avLst/>
          </a:prstGeom>
          <a:noFill/>
        </p:spPr>
        <p:txBody>
          <a:bodyPr wrap="square" rtlCol="0">
            <a:spAutoFit/>
          </a:bodyPr>
          <a:lstStyle/>
          <a:p>
            <a:pPr algn="r" defTabSz="457200" eaLnBrk="1" fontAlgn="auto" hangingPunct="1">
              <a:spcBef>
                <a:spcPts val="0"/>
              </a:spcBef>
              <a:spcAft>
                <a:spcPts val="0"/>
              </a:spcAft>
              <a:defRPr/>
            </a:pPr>
            <a:r>
              <a:rPr lang="en-US" altLang="zh-TW" sz="2400" dirty="0">
                <a:solidFill>
                  <a:prstClr val="black"/>
                </a:solidFill>
                <a:latin typeface="Calibri" panose="020F0502020204030204"/>
                <a:ea typeface="新細明體" panose="02020500000000000000" pitchFamily="18" charset="-120"/>
              </a:rPr>
              <a:t>minimize cross entropy </a:t>
            </a:r>
            <a:endParaRPr lang="zh-TW" altLang="en-US" sz="2400" dirty="0">
              <a:solidFill>
                <a:prstClr val="black"/>
              </a:solidFill>
              <a:latin typeface="Calibri" panose="020F0502020204030204"/>
              <a:ea typeface="新細明體" panose="02020500000000000000" pitchFamily="18" charset="-120"/>
            </a:endParaRPr>
          </a:p>
        </p:txBody>
      </p:sp>
      <p:sp>
        <p:nvSpPr>
          <p:cNvPr id="68" name="文字方塊 67">
            <a:extLst>
              <a:ext uri="{FF2B5EF4-FFF2-40B4-BE49-F238E27FC236}">
                <a16:creationId xmlns:a16="http://schemas.microsoft.com/office/drawing/2014/main" id="{7BB087E0-8CD6-4C40-8688-B5B030E9869D}"/>
              </a:ext>
            </a:extLst>
          </p:cNvPr>
          <p:cNvSpPr txBox="1"/>
          <p:nvPr/>
        </p:nvSpPr>
        <p:spPr>
          <a:xfrm>
            <a:off x="1794868" y="6403744"/>
            <a:ext cx="2250583" cy="369332"/>
          </a:xfrm>
          <a:prstGeom prst="rect">
            <a:avLst/>
          </a:prstGeom>
          <a:noFill/>
        </p:spPr>
        <p:txBody>
          <a:bodyPr wrap="square" rtlCol="0">
            <a:spAutoFit/>
          </a:bodyPr>
          <a:lstStyle/>
          <a:p>
            <a:pPr algn="ctr" defTabSz="457200" eaLnBrk="1" fontAlgn="auto" hangingPunct="1">
              <a:spcBef>
                <a:spcPts val="0"/>
              </a:spcBef>
              <a:spcAft>
                <a:spcPts val="0"/>
              </a:spcAft>
              <a:defRPr/>
            </a:pPr>
            <a:r>
              <a:rPr lang="en-US" altLang="zh-TW" dirty="0">
                <a:solidFill>
                  <a:prstClr val="black"/>
                </a:solidFill>
                <a:latin typeface="Calibri" panose="020F0502020204030204"/>
                <a:ea typeface="新細明體" panose="02020500000000000000" pitchFamily="18" charset="-120"/>
              </a:rPr>
              <a:t>Label: </a:t>
            </a:r>
            <a:r>
              <a:rPr lang="zh-TW" altLang="en-US" dirty="0">
                <a:solidFill>
                  <a:prstClr val="black"/>
                </a:solidFill>
                <a:latin typeface="Calibri" panose="020F0502020204030204"/>
                <a:ea typeface="新細明體" panose="02020500000000000000" pitchFamily="18" charset="-120"/>
              </a:rPr>
              <a:t>机   器   学   习</a:t>
            </a:r>
          </a:p>
        </p:txBody>
      </p:sp>
    </p:spTree>
    <p:extLst>
      <p:ext uri="{BB962C8B-B14F-4D97-AF65-F5344CB8AC3E}">
        <p14:creationId xmlns:p14="http://schemas.microsoft.com/office/powerpoint/2010/main" val="160762578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96" grpId="0"/>
      <p:bldP spid="9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圓角 7">
            <a:extLst>
              <a:ext uri="{FF2B5EF4-FFF2-40B4-BE49-F238E27FC236}">
                <a16:creationId xmlns:a16="http://schemas.microsoft.com/office/drawing/2014/main" id="{A344A933-0398-4C50-B415-DCBFF3F4E898}"/>
              </a:ext>
            </a:extLst>
          </p:cNvPr>
          <p:cNvSpPr/>
          <p:nvPr/>
        </p:nvSpPr>
        <p:spPr>
          <a:xfrm>
            <a:off x="2786840" y="2135651"/>
            <a:ext cx="929528" cy="75709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FC</a:t>
            </a:r>
            <a:endParaRPr lang="zh-TW" altLang="en-US" sz="2400" dirty="0"/>
          </a:p>
        </p:txBody>
      </p:sp>
      <p:sp>
        <p:nvSpPr>
          <p:cNvPr id="13" name="矩形: 圓角 12">
            <a:extLst>
              <a:ext uri="{FF2B5EF4-FFF2-40B4-BE49-F238E27FC236}">
                <a16:creationId xmlns:a16="http://schemas.microsoft.com/office/drawing/2014/main" id="{E887B525-DC95-4996-8249-41F2367DF0ED}"/>
              </a:ext>
            </a:extLst>
          </p:cNvPr>
          <p:cNvSpPr/>
          <p:nvPr/>
        </p:nvSpPr>
        <p:spPr>
          <a:xfrm>
            <a:off x="4673615" y="2135651"/>
            <a:ext cx="929528" cy="75709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FC</a:t>
            </a:r>
            <a:endParaRPr lang="zh-TW" altLang="en-US" sz="2400" dirty="0"/>
          </a:p>
        </p:txBody>
      </p:sp>
      <p:sp>
        <p:nvSpPr>
          <p:cNvPr id="14" name="矩形: 圓角 13">
            <a:extLst>
              <a:ext uri="{FF2B5EF4-FFF2-40B4-BE49-F238E27FC236}">
                <a16:creationId xmlns:a16="http://schemas.microsoft.com/office/drawing/2014/main" id="{F97309D0-C95A-4DEB-9C2B-CD1715C088BE}"/>
              </a:ext>
            </a:extLst>
          </p:cNvPr>
          <p:cNvSpPr/>
          <p:nvPr/>
        </p:nvSpPr>
        <p:spPr>
          <a:xfrm>
            <a:off x="6574207" y="2135650"/>
            <a:ext cx="929528" cy="75709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FC</a:t>
            </a:r>
            <a:endParaRPr lang="zh-TW" altLang="en-US" sz="2400" dirty="0"/>
          </a:p>
        </p:txBody>
      </p:sp>
      <p:sp>
        <p:nvSpPr>
          <p:cNvPr id="15" name="矩形: 圓角 14">
            <a:extLst>
              <a:ext uri="{FF2B5EF4-FFF2-40B4-BE49-F238E27FC236}">
                <a16:creationId xmlns:a16="http://schemas.microsoft.com/office/drawing/2014/main" id="{5DD846DB-7213-44CE-87EA-B5BB868293E4}"/>
              </a:ext>
            </a:extLst>
          </p:cNvPr>
          <p:cNvSpPr/>
          <p:nvPr/>
        </p:nvSpPr>
        <p:spPr>
          <a:xfrm>
            <a:off x="8487157" y="2135650"/>
            <a:ext cx="929528" cy="75709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FC</a:t>
            </a:r>
            <a:endParaRPr lang="zh-TW" altLang="en-US" sz="2400" dirty="0"/>
          </a:p>
        </p:txBody>
      </p:sp>
      <p:cxnSp>
        <p:nvCxnSpPr>
          <p:cNvPr id="16" name="直線單箭頭接點 15">
            <a:extLst>
              <a:ext uri="{FF2B5EF4-FFF2-40B4-BE49-F238E27FC236}">
                <a16:creationId xmlns:a16="http://schemas.microsoft.com/office/drawing/2014/main" id="{877EF540-DF83-4198-A86F-166A2171B962}"/>
              </a:ext>
            </a:extLst>
          </p:cNvPr>
          <p:cNvCxnSpPr>
            <a:cxnSpLocks/>
          </p:cNvCxnSpPr>
          <p:nvPr/>
        </p:nvCxnSpPr>
        <p:spPr>
          <a:xfrm flipV="1">
            <a:off x="3251604" y="1572972"/>
            <a:ext cx="0" cy="4924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9DBD8197-53D7-4B1C-BEC0-F5D0940E8250}"/>
              </a:ext>
            </a:extLst>
          </p:cNvPr>
          <p:cNvCxnSpPr>
            <a:cxnSpLocks/>
          </p:cNvCxnSpPr>
          <p:nvPr/>
        </p:nvCxnSpPr>
        <p:spPr>
          <a:xfrm flipV="1">
            <a:off x="5145234" y="1572972"/>
            <a:ext cx="0" cy="4924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2331E60E-A25F-464C-9EB5-294580ABCA32}"/>
              </a:ext>
            </a:extLst>
          </p:cNvPr>
          <p:cNvCxnSpPr>
            <a:cxnSpLocks/>
          </p:cNvCxnSpPr>
          <p:nvPr/>
        </p:nvCxnSpPr>
        <p:spPr>
          <a:xfrm flipV="1">
            <a:off x="7052224" y="1599477"/>
            <a:ext cx="0" cy="4924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B811B6A5-4C79-4154-8E15-D1D73CCACA63}"/>
              </a:ext>
            </a:extLst>
          </p:cNvPr>
          <p:cNvCxnSpPr>
            <a:cxnSpLocks/>
          </p:cNvCxnSpPr>
          <p:nvPr/>
        </p:nvCxnSpPr>
        <p:spPr>
          <a:xfrm flipV="1">
            <a:off x="8951921" y="1599477"/>
            <a:ext cx="0" cy="4924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圓角 38">
            <a:extLst>
              <a:ext uri="{FF2B5EF4-FFF2-40B4-BE49-F238E27FC236}">
                <a16:creationId xmlns:a16="http://schemas.microsoft.com/office/drawing/2014/main" id="{2832B640-3935-4125-A22F-F2843B10EBF2}"/>
              </a:ext>
            </a:extLst>
          </p:cNvPr>
          <p:cNvSpPr/>
          <p:nvPr/>
        </p:nvSpPr>
        <p:spPr>
          <a:xfrm>
            <a:off x="2781078" y="4357630"/>
            <a:ext cx="6629845" cy="757097"/>
          </a:xfrm>
          <a:prstGeom prst="roundRect">
            <a:avLst/>
          </a:prstGeom>
          <a:blipFill>
            <a:blip r:embed="rId3"/>
            <a:tile tx="0" ty="0" sx="100000" sy="100000" flip="none" algn="tl"/>
          </a:blipFill>
          <a:ln w="38100">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Self-attention</a:t>
            </a:r>
            <a:endParaRPr lang="zh-TW" altLang="en-US" sz="2400" dirty="0"/>
          </a:p>
        </p:txBody>
      </p:sp>
      <p:cxnSp>
        <p:nvCxnSpPr>
          <p:cNvPr id="40" name="直線單箭頭接點 39">
            <a:extLst>
              <a:ext uri="{FF2B5EF4-FFF2-40B4-BE49-F238E27FC236}">
                <a16:creationId xmlns:a16="http://schemas.microsoft.com/office/drawing/2014/main" id="{82B76B92-78A9-4A77-AFCA-F6BBA03412BE}"/>
              </a:ext>
            </a:extLst>
          </p:cNvPr>
          <p:cNvCxnSpPr>
            <a:cxnSpLocks/>
          </p:cNvCxnSpPr>
          <p:nvPr/>
        </p:nvCxnSpPr>
        <p:spPr>
          <a:xfrm flipH="1" flipV="1">
            <a:off x="3245275" y="5125076"/>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id="{461FAD89-941D-4EAE-9C61-7210AD0DF888}"/>
              </a:ext>
            </a:extLst>
          </p:cNvPr>
          <p:cNvCxnSpPr>
            <a:cxnSpLocks/>
          </p:cNvCxnSpPr>
          <p:nvPr/>
        </p:nvCxnSpPr>
        <p:spPr>
          <a:xfrm flipH="1" flipV="1">
            <a:off x="5145868" y="5120911"/>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a:extLst>
              <a:ext uri="{FF2B5EF4-FFF2-40B4-BE49-F238E27FC236}">
                <a16:creationId xmlns:a16="http://schemas.microsoft.com/office/drawing/2014/main" id="{31D62354-08B3-459E-AC0E-AFD736CF2A40}"/>
              </a:ext>
            </a:extLst>
          </p:cNvPr>
          <p:cNvCxnSpPr>
            <a:cxnSpLocks/>
          </p:cNvCxnSpPr>
          <p:nvPr/>
        </p:nvCxnSpPr>
        <p:spPr>
          <a:xfrm flipH="1" flipV="1">
            <a:off x="7038971" y="5114727"/>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a:extLst>
              <a:ext uri="{FF2B5EF4-FFF2-40B4-BE49-F238E27FC236}">
                <a16:creationId xmlns:a16="http://schemas.microsoft.com/office/drawing/2014/main" id="{7015A657-C578-44CD-9664-C506BBF799B8}"/>
              </a:ext>
            </a:extLst>
          </p:cNvPr>
          <p:cNvCxnSpPr>
            <a:cxnSpLocks/>
          </p:cNvCxnSpPr>
          <p:nvPr/>
        </p:nvCxnSpPr>
        <p:spPr>
          <a:xfrm flipH="1" flipV="1">
            <a:off x="8946158" y="5135425"/>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矩形: 圓角 47">
            <a:extLst>
              <a:ext uri="{FF2B5EF4-FFF2-40B4-BE49-F238E27FC236}">
                <a16:creationId xmlns:a16="http://schemas.microsoft.com/office/drawing/2014/main" id="{F1EE0B7D-56AD-47EE-834D-16F2E1FEA689}"/>
              </a:ext>
            </a:extLst>
          </p:cNvPr>
          <p:cNvSpPr/>
          <p:nvPr/>
        </p:nvSpPr>
        <p:spPr>
          <a:xfrm>
            <a:off x="3126483" y="3291589"/>
            <a:ext cx="251330" cy="669609"/>
          </a:xfrm>
          <a:prstGeom prst="roundRect">
            <a:avLst/>
          </a:prstGeom>
          <a:ln w="28575">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9" name="矩形: 圓角 48">
            <a:extLst>
              <a:ext uri="{FF2B5EF4-FFF2-40B4-BE49-F238E27FC236}">
                <a16:creationId xmlns:a16="http://schemas.microsoft.com/office/drawing/2014/main" id="{88CAF0B1-F3B7-40E1-BF5A-F4FB530BC15C}"/>
              </a:ext>
            </a:extLst>
          </p:cNvPr>
          <p:cNvSpPr/>
          <p:nvPr/>
        </p:nvSpPr>
        <p:spPr>
          <a:xfrm>
            <a:off x="5026460" y="3291589"/>
            <a:ext cx="251330" cy="669609"/>
          </a:xfrm>
          <a:prstGeom prst="roundRect">
            <a:avLst/>
          </a:prstGeom>
          <a:ln w="285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50" name="矩形: 圓角 49">
            <a:extLst>
              <a:ext uri="{FF2B5EF4-FFF2-40B4-BE49-F238E27FC236}">
                <a16:creationId xmlns:a16="http://schemas.microsoft.com/office/drawing/2014/main" id="{1161D3F9-CE7C-48CB-BD23-5F34D89A62D1}"/>
              </a:ext>
            </a:extLst>
          </p:cNvPr>
          <p:cNvSpPr/>
          <p:nvPr/>
        </p:nvSpPr>
        <p:spPr>
          <a:xfrm>
            <a:off x="6927052" y="3291589"/>
            <a:ext cx="251330" cy="669609"/>
          </a:xfrm>
          <a:prstGeom prst="roundRect">
            <a:avLst/>
          </a:prstGeom>
          <a:ln w="28575">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51" name="矩形: 圓角 50">
            <a:extLst>
              <a:ext uri="{FF2B5EF4-FFF2-40B4-BE49-F238E27FC236}">
                <a16:creationId xmlns:a16="http://schemas.microsoft.com/office/drawing/2014/main" id="{9B8A998A-7D75-497C-A172-0DB27C19A312}"/>
              </a:ext>
            </a:extLst>
          </p:cNvPr>
          <p:cNvSpPr/>
          <p:nvPr/>
        </p:nvSpPr>
        <p:spPr>
          <a:xfrm>
            <a:off x="8827645" y="3291589"/>
            <a:ext cx="251330" cy="669609"/>
          </a:xfrm>
          <a:prstGeom prst="roundRect">
            <a:avLst/>
          </a:prstGeom>
          <a:ln w="28575">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82" name="矩形: 圓角 81">
            <a:extLst>
              <a:ext uri="{FF2B5EF4-FFF2-40B4-BE49-F238E27FC236}">
                <a16:creationId xmlns:a16="http://schemas.microsoft.com/office/drawing/2014/main" id="{DAB20ADC-4B01-47C0-AA47-F69267A6847F}"/>
              </a:ext>
            </a:extLst>
          </p:cNvPr>
          <p:cNvSpPr/>
          <p:nvPr/>
        </p:nvSpPr>
        <p:spPr>
          <a:xfrm>
            <a:off x="3134199" y="5536989"/>
            <a:ext cx="251330" cy="66960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83" name="矩形: 圓角 82">
            <a:extLst>
              <a:ext uri="{FF2B5EF4-FFF2-40B4-BE49-F238E27FC236}">
                <a16:creationId xmlns:a16="http://schemas.microsoft.com/office/drawing/2014/main" id="{795E40B0-AAED-4CEE-B47C-6F4523E0EE7F}"/>
              </a:ext>
            </a:extLst>
          </p:cNvPr>
          <p:cNvSpPr/>
          <p:nvPr/>
        </p:nvSpPr>
        <p:spPr>
          <a:xfrm>
            <a:off x="5034791" y="5536989"/>
            <a:ext cx="251330" cy="66960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84" name="矩形: 圓角 83">
            <a:extLst>
              <a:ext uri="{FF2B5EF4-FFF2-40B4-BE49-F238E27FC236}">
                <a16:creationId xmlns:a16="http://schemas.microsoft.com/office/drawing/2014/main" id="{C010A3C1-6924-439A-834D-B68B6E3E9195}"/>
              </a:ext>
            </a:extLst>
          </p:cNvPr>
          <p:cNvSpPr/>
          <p:nvPr/>
        </p:nvSpPr>
        <p:spPr>
          <a:xfrm>
            <a:off x="6935383" y="5536989"/>
            <a:ext cx="251330" cy="6696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5" name="矩形: 圓角 84">
            <a:extLst>
              <a:ext uri="{FF2B5EF4-FFF2-40B4-BE49-F238E27FC236}">
                <a16:creationId xmlns:a16="http://schemas.microsoft.com/office/drawing/2014/main" id="{B13FD4EC-E0DA-4993-B8E5-F35AE8ECFF2D}"/>
              </a:ext>
            </a:extLst>
          </p:cNvPr>
          <p:cNvSpPr/>
          <p:nvPr/>
        </p:nvSpPr>
        <p:spPr>
          <a:xfrm>
            <a:off x="8835976" y="5536989"/>
            <a:ext cx="251330" cy="66960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cxnSp>
        <p:nvCxnSpPr>
          <p:cNvPr id="86" name="直線單箭頭接點 85">
            <a:extLst>
              <a:ext uri="{FF2B5EF4-FFF2-40B4-BE49-F238E27FC236}">
                <a16:creationId xmlns:a16="http://schemas.microsoft.com/office/drawing/2014/main" id="{91FD6098-305E-469F-8E2F-F05691D051BB}"/>
              </a:ext>
            </a:extLst>
          </p:cNvPr>
          <p:cNvCxnSpPr>
            <a:cxnSpLocks/>
          </p:cNvCxnSpPr>
          <p:nvPr/>
        </p:nvCxnSpPr>
        <p:spPr>
          <a:xfrm flipH="1" flipV="1">
            <a:off x="3245275" y="3971547"/>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a:extLst>
              <a:ext uri="{FF2B5EF4-FFF2-40B4-BE49-F238E27FC236}">
                <a16:creationId xmlns:a16="http://schemas.microsoft.com/office/drawing/2014/main" id="{2841A0AD-21C5-4ECF-A473-5750324636C8}"/>
              </a:ext>
            </a:extLst>
          </p:cNvPr>
          <p:cNvCxnSpPr>
            <a:cxnSpLocks/>
          </p:cNvCxnSpPr>
          <p:nvPr/>
        </p:nvCxnSpPr>
        <p:spPr>
          <a:xfrm flipH="1" flipV="1">
            <a:off x="5145868" y="3967382"/>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a:extLst>
              <a:ext uri="{FF2B5EF4-FFF2-40B4-BE49-F238E27FC236}">
                <a16:creationId xmlns:a16="http://schemas.microsoft.com/office/drawing/2014/main" id="{25908A39-2F2B-492E-845C-1032DEADF1EB}"/>
              </a:ext>
            </a:extLst>
          </p:cNvPr>
          <p:cNvCxnSpPr>
            <a:cxnSpLocks/>
          </p:cNvCxnSpPr>
          <p:nvPr/>
        </p:nvCxnSpPr>
        <p:spPr>
          <a:xfrm flipH="1" flipV="1">
            <a:off x="7038971" y="3961198"/>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1D9EC5C4-9E1E-459B-A8C0-333E88193385}"/>
              </a:ext>
            </a:extLst>
          </p:cNvPr>
          <p:cNvCxnSpPr>
            <a:cxnSpLocks/>
          </p:cNvCxnSpPr>
          <p:nvPr/>
        </p:nvCxnSpPr>
        <p:spPr>
          <a:xfrm flipH="1" flipV="1">
            <a:off x="8946158" y="3981896"/>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a:extLst>
              <a:ext uri="{FF2B5EF4-FFF2-40B4-BE49-F238E27FC236}">
                <a16:creationId xmlns:a16="http://schemas.microsoft.com/office/drawing/2014/main" id="{F04BE7D9-3FF1-4DD3-803A-CF1D7CD83038}"/>
              </a:ext>
            </a:extLst>
          </p:cNvPr>
          <p:cNvCxnSpPr>
            <a:cxnSpLocks/>
          </p:cNvCxnSpPr>
          <p:nvPr/>
        </p:nvCxnSpPr>
        <p:spPr>
          <a:xfrm flipH="1" flipV="1">
            <a:off x="3245828" y="2912352"/>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9E441640-4B84-44CE-973A-4C30EB6B3CDC}"/>
              </a:ext>
            </a:extLst>
          </p:cNvPr>
          <p:cNvCxnSpPr>
            <a:cxnSpLocks/>
          </p:cNvCxnSpPr>
          <p:nvPr/>
        </p:nvCxnSpPr>
        <p:spPr>
          <a:xfrm flipH="1" flipV="1">
            <a:off x="5146421" y="2908187"/>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a:extLst>
              <a:ext uri="{FF2B5EF4-FFF2-40B4-BE49-F238E27FC236}">
                <a16:creationId xmlns:a16="http://schemas.microsoft.com/office/drawing/2014/main" id="{E8BC8DC6-F0F6-47EF-BC1A-459330FF7FC2}"/>
              </a:ext>
            </a:extLst>
          </p:cNvPr>
          <p:cNvCxnSpPr>
            <a:cxnSpLocks/>
          </p:cNvCxnSpPr>
          <p:nvPr/>
        </p:nvCxnSpPr>
        <p:spPr>
          <a:xfrm flipH="1" flipV="1">
            <a:off x="7039524" y="2902003"/>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D6F8C9E5-7F3D-4E3F-BA6B-AC4C98038E95}"/>
              </a:ext>
            </a:extLst>
          </p:cNvPr>
          <p:cNvCxnSpPr>
            <a:cxnSpLocks/>
          </p:cNvCxnSpPr>
          <p:nvPr/>
        </p:nvCxnSpPr>
        <p:spPr>
          <a:xfrm flipH="1" flipV="1">
            <a:off x="8946711" y="2922701"/>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文字方塊 93">
            <a:extLst>
              <a:ext uri="{FF2B5EF4-FFF2-40B4-BE49-F238E27FC236}">
                <a16:creationId xmlns:a16="http://schemas.microsoft.com/office/drawing/2014/main" id="{446C87D3-8741-4B29-ACE5-B34D0D367005}"/>
              </a:ext>
            </a:extLst>
          </p:cNvPr>
          <p:cNvSpPr txBox="1"/>
          <p:nvPr/>
        </p:nvSpPr>
        <p:spPr>
          <a:xfrm>
            <a:off x="1927317" y="3395560"/>
            <a:ext cx="1177508" cy="461665"/>
          </a:xfrm>
          <a:prstGeom prst="rect">
            <a:avLst/>
          </a:prstGeom>
          <a:noFill/>
        </p:spPr>
        <p:txBody>
          <a:bodyPr wrap="square" rtlCol="0">
            <a:spAutoFit/>
          </a:bodyPr>
          <a:lstStyle/>
          <a:p>
            <a:pPr algn="r"/>
            <a:r>
              <a:rPr lang="zh-TW" altLang="en-US" sz="2400" dirty="0">
                <a:latin typeface="Microsoft YaHei" panose="020B0503020204020204" pitchFamily="34" charset="-122"/>
                <a:ea typeface="Microsoft YaHei" panose="020B0503020204020204" pitchFamily="34" charset="-122"/>
              </a:rPr>
              <a:t>上下文</a:t>
            </a:r>
          </a:p>
        </p:txBody>
      </p:sp>
      <p:sp>
        <p:nvSpPr>
          <p:cNvPr id="3" name="标题 2">
            <a:extLst>
              <a:ext uri="{FF2B5EF4-FFF2-40B4-BE49-F238E27FC236}">
                <a16:creationId xmlns:a16="http://schemas.microsoft.com/office/drawing/2014/main" id="{7AE3FBE7-32F2-B0F9-ED60-D1C439880D8A}"/>
              </a:ext>
            </a:extLst>
          </p:cNvPr>
          <p:cNvSpPr>
            <a:spLocks noGrp="1"/>
          </p:cNvSpPr>
          <p:nvPr>
            <p:ph type="title"/>
          </p:nvPr>
        </p:nvSpPr>
        <p:spPr>
          <a:xfrm>
            <a:off x="726570" y="172524"/>
            <a:ext cx="9753146" cy="674233"/>
          </a:xfrm>
        </p:spPr>
        <p:txBody>
          <a:bodyPr/>
          <a:lstStyle/>
          <a:p>
            <a:r>
              <a:rPr lang="zh-CN" altLang="en-US" dirty="0"/>
              <a:t>自注意力（</a:t>
            </a:r>
            <a:r>
              <a:rPr lang="en-US" altLang="zh-CN" dirty="0"/>
              <a:t>Self-attention</a:t>
            </a:r>
            <a:r>
              <a:rPr lang="zh-CN" altLang="en-US" dirty="0"/>
              <a:t>）</a:t>
            </a:r>
          </a:p>
        </p:txBody>
      </p:sp>
      <p:sp>
        <p:nvSpPr>
          <p:cNvPr id="2" name="投影片編號版面配置區 1">
            <a:extLst>
              <a:ext uri="{FF2B5EF4-FFF2-40B4-BE49-F238E27FC236}">
                <a16:creationId xmlns:a16="http://schemas.microsoft.com/office/drawing/2014/main" id="{7CFF8C2C-30BE-40BF-B1C7-F53267154269}"/>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6</a:t>
            </a:fld>
            <a:endParaRPr lang="zh-TW" altLang="en-US"/>
          </a:p>
        </p:txBody>
      </p:sp>
      <p:sp>
        <p:nvSpPr>
          <p:cNvPr id="5" name="矩形: 圓角 81">
            <a:extLst>
              <a:ext uri="{FF2B5EF4-FFF2-40B4-BE49-F238E27FC236}">
                <a16:creationId xmlns:a16="http://schemas.microsoft.com/office/drawing/2014/main" id="{7578DCA4-4BD1-8828-1F63-88FE9919942D}"/>
              </a:ext>
            </a:extLst>
          </p:cNvPr>
          <p:cNvSpPr/>
          <p:nvPr/>
        </p:nvSpPr>
        <p:spPr>
          <a:xfrm>
            <a:off x="3108684" y="877616"/>
            <a:ext cx="251330" cy="66960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6" name="矩形: 圓角 82">
            <a:extLst>
              <a:ext uri="{FF2B5EF4-FFF2-40B4-BE49-F238E27FC236}">
                <a16:creationId xmlns:a16="http://schemas.microsoft.com/office/drawing/2014/main" id="{29933849-07C4-4809-3D32-47DD6D0C2E66}"/>
              </a:ext>
            </a:extLst>
          </p:cNvPr>
          <p:cNvSpPr/>
          <p:nvPr/>
        </p:nvSpPr>
        <p:spPr>
          <a:xfrm>
            <a:off x="5009276" y="877616"/>
            <a:ext cx="251330" cy="66960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7" name="矩形: 圓角 83">
            <a:extLst>
              <a:ext uri="{FF2B5EF4-FFF2-40B4-BE49-F238E27FC236}">
                <a16:creationId xmlns:a16="http://schemas.microsoft.com/office/drawing/2014/main" id="{2CFFD196-54E9-C9C7-031A-F5BABF32E731}"/>
              </a:ext>
            </a:extLst>
          </p:cNvPr>
          <p:cNvSpPr/>
          <p:nvPr/>
        </p:nvSpPr>
        <p:spPr>
          <a:xfrm>
            <a:off x="6909868" y="877616"/>
            <a:ext cx="251330" cy="6696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9" name="矩形: 圓角 84">
            <a:extLst>
              <a:ext uri="{FF2B5EF4-FFF2-40B4-BE49-F238E27FC236}">
                <a16:creationId xmlns:a16="http://schemas.microsoft.com/office/drawing/2014/main" id="{7525770D-2A11-832F-97B9-A8367452C928}"/>
              </a:ext>
            </a:extLst>
          </p:cNvPr>
          <p:cNvSpPr/>
          <p:nvPr/>
        </p:nvSpPr>
        <p:spPr>
          <a:xfrm>
            <a:off x="8810461" y="877616"/>
            <a:ext cx="251330" cy="66960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95817344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animBg="1"/>
      <p:bldP spid="15" grpId="0" animBg="1"/>
      <p:bldP spid="39" grpId="0" animBg="1"/>
      <p:bldP spid="48" grpId="0" animBg="1"/>
      <p:bldP spid="49" grpId="0" animBg="1"/>
      <p:bldP spid="50" grpId="0" animBg="1"/>
      <p:bldP spid="51" grpId="0" animBg="1"/>
      <p:bldP spid="9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60">
            <a:extLst>
              <a:ext uri="{FF2B5EF4-FFF2-40B4-BE49-F238E27FC236}">
                <a16:creationId xmlns:a16="http://schemas.microsoft.com/office/drawing/2014/main" id="{059D15DB-54A9-4B2C-AB6B-16A007344187}"/>
              </a:ext>
            </a:extLst>
          </p:cNvPr>
          <p:cNvSpPr/>
          <p:nvPr/>
        </p:nvSpPr>
        <p:spPr>
          <a:xfrm>
            <a:off x="2193615" y="2883753"/>
            <a:ext cx="1400532" cy="787840"/>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defRPr/>
            </a:pPr>
            <a:endParaRPr lang="zh-TW" altLang="en-US">
              <a:solidFill>
                <a:prstClr val="white"/>
              </a:solidFill>
              <a:latin typeface="Calibri" panose="020F0502020204030204"/>
              <a:ea typeface="新細明體" panose="02020500000000000000" pitchFamily="18" charset="-120"/>
            </a:endParaRPr>
          </a:p>
        </p:txBody>
      </p:sp>
      <p:cxnSp>
        <p:nvCxnSpPr>
          <p:cNvPr id="62" name="直線單箭頭接點 61">
            <a:extLst>
              <a:ext uri="{FF2B5EF4-FFF2-40B4-BE49-F238E27FC236}">
                <a16:creationId xmlns:a16="http://schemas.microsoft.com/office/drawing/2014/main" id="{87A3C5E6-0EDD-461F-9112-D60A13787B20}"/>
              </a:ext>
            </a:extLst>
          </p:cNvPr>
          <p:cNvCxnSpPr>
            <a:cxnSpLocks/>
          </p:cNvCxnSpPr>
          <p:nvPr/>
        </p:nvCxnSpPr>
        <p:spPr>
          <a:xfrm>
            <a:off x="3691113" y="3258507"/>
            <a:ext cx="411800"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直線單箭頭接點 63">
            <a:extLst>
              <a:ext uri="{FF2B5EF4-FFF2-40B4-BE49-F238E27FC236}">
                <a16:creationId xmlns:a16="http://schemas.microsoft.com/office/drawing/2014/main" id="{58D49827-ADE0-4E0F-AACA-AEC9B524C7A8}"/>
              </a:ext>
            </a:extLst>
          </p:cNvPr>
          <p:cNvCxnSpPr>
            <a:cxnSpLocks/>
          </p:cNvCxnSpPr>
          <p:nvPr/>
        </p:nvCxnSpPr>
        <p:spPr>
          <a:xfrm>
            <a:off x="4107547" y="4479735"/>
            <a:ext cx="3672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161A0868-6E70-4820-9D2E-BBAB01F98432}"/>
              </a:ext>
            </a:extLst>
          </p:cNvPr>
          <p:cNvCxnSpPr>
            <a:cxnSpLocks/>
          </p:cNvCxnSpPr>
          <p:nvPr/>
        </p:nvCxnSpPr>
        <p:spPr>
          <a:xfrm>
            <a:off x="4107547" y="3244313"/>
            <a:ext cx="0" cy="121540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1" name="群組 40">
            <a:extLst>
              <a:ext uri="{FF2B5EF4-FFF2-40B4-BE49-F238E27FC236}">
                <a16:creationId xmlns:a16="http://schemas.microsoft.com/office/drawing/2014/main" id="{30A5B1A5-6207-4401-8140-89053D16B210}"/>
              </a:ext>
            </a:extLst>
          </p:cNvPr>
          <p:cNvGrpSpPr/>
          <p:nvPr/>
        </p:nvGrpSpPr>
        <p:grpSpPr>
          <a:xfrm>
            <a:off x="2108201" y="2986246"/>
            <a:ext cx="1588901" cy="2988542"/>
            <a:chOff x="553420" y="2633912"/>
            <a:chExt cx="1588901" cy="2988542"/>
          </a:xfrm>
        </p:grpSpPr>
        <p:sp>
          <p:nvSpPr>
            <p:cNvPr id="21" name="矩形: 圓角 20">
              <a:extLst>
                <a:ext uri="{FF2B5EF4-FFF2-40B4-BE49-F238E27FC236}">
                  <a16:creationId xmlns:a16="http://schemas.microsoft.com/office/drawing/2014/main" id="{4F056784-52A7-4DF5-82AD-F1098FB33783}"/>
                </a:ext>
              </a:extLst>
            </p:cNvPr>
            <p:cNvSpPr/>
            <p:nvPr/>
          </p:nvSpPr>
          <p:spPr>
            <a:xfrm>
              <a:off x="553420" y="3459473"/>
              <a:ext cx="1582913" cy="1291009"/>
            </a:xfrm>
            <a:prstGeom prst="roundRect">
              <a:avLst/>
            </a:prstGeom>
            <a:blipFill>
              <a:blip r:embed="rId3"/>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457200" eaLnBrk="1" fontAlgn="auto" hangingPunct="1">
                <a:spcBef>
                  <a:spcPts val="0"/>
                </a:spcBef>
                <a:spcAft>
                  <a:spcPts val="0"/>
                </a:spcAft>
                <a:defRPr/>
              </a:pPr>
              <a:r>
                <a:rPr lang="en-US" altLang="zh-TW" sz="2800" dirty="0">
                  <a:solidFill>
                    <a:prstClr val="black"/>
                  </a:solidFill>
                  <a:latin typeface="Calibri" panose="020F0502020204030204"/>
                  <a:ea typeface="新細明體" panose="02020500000000000000" pitchFamily="18" charset="-120"/>
                </a:rPr>
                <a:t>Encoder</a:t>
              </a:r>
              <a:endParaRPr lang="zh-TW" altLang="en-US" sz="2800" dirty="0">
                <a:solidFill>
                  <a:prstClr val="black"/>
                </a:solidFill>
                <a:latin typeface="Calibri" panose="020F0502020204030204"/>
                <a:ea typeface="新細明體" panose="02020500000000000000" pitchFamily="18" charset="-120"/>
              </a:endParaRPr>
            </a:p>
          </p:txBody>
        </p:sp>
        <p:grpSp>
          <p:nvGrpSpPr>
            <p:cNvPr id="53" name="群組 106">
              <a:extLst>
                <a:ext uri="{FF2B5EF4-FFF2-40B4-BE49-F238E27FC236}">
                  <a16:creationId xmlns:a16="http://schemas.microsoft.com/office/drawing/2014/main" id="{3BB84414-24F3-4986-840B-8DF3CA946ED5}"/>
                </a:ext>
              </a:extLst>
            </p:cNvPr>
            <p:cNvGrpSpPr>
              <a:grpSpLocks/>
            </p:cNvGrpSpPr>
            <p:nvPr/>
          </p:nvGrpSpPr>
          <p:grpSpPr bwMode="auto">
            <a:xfrm flipH="1">
              <a:off x="628650" y="5096765"/>
              <a:ext cx="1513671" cy="525689"/>
              <a:chOff x="467932" y="3914400"/>
              <a:chExt cx="2909888" cy="576263"/>
            </a:xfrm>
          </p:grpSpPr>
          <p:pic>
            <p:nvPicPr>
              <p:cNvPr id="54" name="Picture 9">
                <a:extLst>
                  <a:ext uri="{FF2B5EF4-FFF2-40B4-BE49-F238E27FC236}">
                    <a16:creationId xmlns:a16="http://schemas.microsoft.com/office/drawing/2014/main" id="{32F6795A-C304-4DF9-9228-9EEC712BDC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32"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9">
                <a:extLst>
                  <a:ext uri="{FF2B5EF4-FFF2-40B4-BE49-F238E27FC236}">
                    <a16:creationId xmlns:a16="http://schemas.microsoft.com/office/drawing/2014/main" id="{A4594551-7C43-42E9-B322-D09637C903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3807"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 name="矩形 56">
              <a:extLst>
                <a:ext uri="{FF2B5EF4-FFF2-40B4-BE49-F238E27FC236}">
                  <a16:creationId xmlns:a16="http://schemas.microsoft.com/office/drawing/2014/main" id="{BB60376B-D0BE-4A9D-A039-F794153577CD}"/>
                </a:ext>
              </a:extLst>
            </p:cNvPr>
            <p:cNvSpPr/>
            <p:nvPr/>
          </p:nvSpPr>
          <p:spPr>
            <a:xfrm>
              <a:off x="764648" y="5075754"/>
              <a:ext cx="154466" cy="525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sp>
          <p:nvSpPr>
            <p:cNvPr id="59" name="矩形 58">
              <a:extLst>
                <a:ext uri="{FF2B5EF4-FFF2-40B4-BE49-F238E27FC236}">
                  <a16:creationId xmlns:a16="http://schemas.microsoft.com/office/drawing/2014/main" id="{A90AA3BB-F0ED-46D7-8242-1130FABAFFEA}"/>
                </a:ext>
              </a:extLst>
            </p:cNvPr>
            <p:cNvSpPr/>
            <p:nvPr/>
          </p:nvSpPr>
          <p:spPr>
            <a:xfrm>
              <a:off x="1114984" y="5075754"/>
              <a:ext cx="154466" cy="5256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sp>
          <p:nvSpPr>
            <p:cNvPr id="63" name="矩形 62">
              <a:extLst>
                <a:ext uri="{FF2B5EF4-FFF2-40B4-BE49-F238E27FC236}">
                  <a16:creationId xmlns:a16="http://schemas.microsoft.com/office/drawing/2014/main" id="{DE096E17-8B24-4860-A095-B34C4F553CE9}"/>
                </a:ext>
              </a:extLst>
            </p:cNvPr>
            <p:cNvSpPr/>
            <p:nvPr/>
          </p:nvSpPr>
          <p:spPr>
            <a:xfrm>
              <a:off x="1444296" y="5075754"/>
              <a:ext cx="154466" cy="5256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sp>
          <p:nvSpPr>
            <p:cNvPr id="65" name="矩形 64">
              <a:extLst>
                <a:ext uri="{FF2B5EF4-FFF2-40B4-BE49-F238E27FC236}">
                  <a16:creationId xmlns:a16="http://schemas.microsoft.com/office/drawing/2014/main" id="{3E4BE4E5-4674-4049-AEDE-F84F6453C857}"/>
                </a:ext>
              </a:extLst>
            </p:cNvPr>
            <p:cNvSpPr/>
            <p:nvPr/>
          </p:nvSpPr>
          <p:spPr>
            <a:xfrm>
              <a:off x="1796860" y="5075754"/>
              <a:ext cx="154466" cy="5256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grpSp>
          <p:nvGrpSpPr>
            <p:cNvPr id="36" name="群組 35">
              <a:extLst>
                <a:ext uri="{FF2B5EF4-FFF2-40B4-BE49-F238E27FC236}">
                  <a16:creationId xmlns:a16="http://schemas.microsoft.com/office/drawing/2014/main" id="{6A975D4B-59EC-491B-A2FF-0B53056E2DE0}"/>
                </a:ext>
              </a:extLst>
            </p:cNvPr>
            <p:cNvGrpSpPr/>
            <p:nvPr/>
          </p:nvGrpSpPr>
          <p:grpSpPr>
            <a:xfrm>
              <a:off x="764648" y="2633912"/>
              <a:ext cx="154466" cy="825561"/>
              <a:chOff x="821798" y="2633912"/>
              <a:chExt cx="154466" cy="825561"/>
            </a:xfrm>
          </p:grpSpPr>
          <p:sp>
            <p:nvSpPr>
              <p:cNvPr id="67" name="矩形 66">
                <a:extLst>
                  <a:ext uri="{FF2B5EF4-FFF2-40B4-BE49-F238E27FC236}">
                    <a16:creationId xmlns:a16="http://schemas.microsoft.com/office/drawing/2014/main" id="{D1E99C44-3D3F-4907-816D-5DDCCE94B3CD}"/>
                  </a:ext>
                </a:extLst>
              </p:cNvPr>
              <p:cNvSpPr/>
              <p:nvPr/>
            </p:nvSpPr>
            <p:spPr>
              <a:xfrm>
                <a:off x="821798" y="2633912"/>
                <a:ext cx="154466" cy="5256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cxnSp>
            <p:nvCxnSpPr>
              <p:cNvPr id="79" name="直線單箭頭接點 78">
                <a:extLst>
                  <a:ext uri="{FF2B5EF4-FFF2-40B4-BE49-F238E27FC236}">
                    <a16:creationId xmlns:a16="http://schemas.microsoft.com/office/drawing/2014/main" id="{C4D9D675-0A91-4EDE-977C-012F89901CC7}"/>
                  </a:ext>
                </a:extLst>
              </p:cNvPr>
              <p:cNvCxnSpPr>
                <a:cxnSpLocks/>
              </p:cNvCxnSpPr>
              <p:nvPr/>
            </p:nvCxnSpPr>
            <p:spPr>
              <a:xfrm flipV="1">
                <a:off x="900021" y="3159601"/>
                <a:ext cx="0" cy="299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群組 36">
              <a:extLst>
                <a:ext uri="{FF2B5EF4-FFF2-40B4-BE49-F238E27FC236}">
                  <a16:creationId xmlns:a16="http://schemas.microsoft.com/office/drawing/2014/main" id="{6907F24C-9BEE-4278-8F7A-8A03CE4C02A7}"/>
                </a:ext>
              </a:extLst>
            </p:cNvPr>
            <p:cNvGrpSpPr/>
            <p:nvPr/>
          </p:nvGrpSpPr>
          <p:grpSpPr>
            <a:xfrm>
              <a:off x="1104472" y="2633912"/>
              <a:ext cx="154466" cy="825561"/>
              <a:chOff x="1069744" y="2633912"/>
              <a:chExt cx="154466" cy="825561"/>
            </a:xfrm>
          </p:grpSpPr>
          <p:sp>
            <p:nvSpPr>
              <p:cNvPr id="74" name="矩形 73">
                <a:extLst>
                  <a:ext uri="{FF2B5EF4-FFF2-40B4-BE49-F238E27FC236}">
                    <a16:creationId xmlns:a16="http://schemas.microsoft.com/office/drawing/2014/main" id="{5D6552E6-E159-4624-A030-54C18597A851}"/>
                  </a:ext>
                </a:extLst>
              </p:cNvPr>
              <p:cNvSpPr/>
              <p:nvPr/>
            </p:nvSpPr>
            <p:spPr>
              <a:xfrm>
                <a:off x="1069744" y="2633912"/>
                <a:ext cx="154466" cy="525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cxnSp>
            <p:nvCxnSpPr>
              <p:cNvPr id="80" name="直線單箭頭接點 79">
                <a:extLst>
                  <a:ext uri="{FF2B5EF4-FFF2-40B4-BE49-F238E27FC236}">
                    <a16:creationId xmlns:a16="http://schemas.microsoft.com/office/drawing/2014/main" id="{C83E41EC-EB51-4DF3-B53F-E92DD07C7B8C}"/>
                  </a:ext>
                </a:extLst>
              </p:cNvPr>
              <p:cNvCxnSpPr>
                <a:cxnSpLocks/>
              </p:cNvCxnSpPr>
              <p:nvPr/>
            </p:nvCxnSpPr>
            <p:spPr>
              <a:xfrm flipV="1">
                <a:off x="1146977" y="3159601"/>
                <a:ext cx="0" cy="299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群組 37">
              <a:extLst>
                <a:ext uri="{FF2B5EF4-FFF2-40B4-BE49-F238E27FC236}">
                  <a16:creationId xmlns:a16="http://schemas.microsoft.com/office/drawing/2014/main" id="{8949AA72-CD57-4A94-A53D-4A63CA7BE4F2}"/>
                </a:ext>
              </a:extLst>
            </p:cNvPr>
            <p:cNvGrpSpPr/>
            <p:nvPr/>
          </p:nvGrpSpPr>
          <p:grpSpPr>
            <a:xfrm>
              <a:off x="1444296" y="2633912"/>
              <a:ext cx="154466" cy="825561"/>
              <a:chOff x="1326625" y="2633912"/>
              <a:chExt cx="154466" cy="825561"/>
            </a:xfrm>
          </p:grpSpPr>
          <p:sp>
            <p:nvSpPr>
              <p:cNvPr id="75" name="矩形 74">
                <a:extLst>
                  <a:ext uri="{FF2B5EF4-FFF2-40B4-BE49-F238E27FC236}">
                    <a16:creationId xmlns:a16="http://schemas.microsoft.com/office/drawing/2014/main" id="{B3A15324-20AB-4DFA-A692-F045094715E3}"/>
                  </a:ext>
                </a:extLst>
              </p:cNvPr>
              <p:cNvSpPr/>
              <p:nvPr/>
            </p:nvSpPr>
            <p:spPr>
              <a:xfrm>
                <a:off x="1326625" y="2633912"/>
                <a:ext cx="154466" cy="525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cxnSp>
            <p:nvCxnSpPr>
              <p:cNvPr id="81" name="直線單箭頭接點 80">
                <a:extLst>
                  <a:ext uri="{FF2B5EF4-FFF2-40B4-BE49-F238E27FC236}">
                    <a16:creationId xmlns:a16="http://schemas.microsoft.com/office/drawing/2014/main" id="{60771D29-C6AB-4497-A41F-15F961A9883C}"/>
                  </a:ext>
                </a:extLst>
              </p:cNvPr>
              <p:cNvCxnSpPr>
                <a:cxnSpLocks/>
              </p:cNvCxnSpPr>
              <p:nvPr/>
            </p:nvCxnSpPr>
            <p:spPr>
              <a:xfrm flipV="1">
                <a:off x="1401485" y="3159601"/>
                <a:ext cx="0" cy="299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群組 38">
              <a:extLst>
                <a:ext uri="{FF2B5EF4-FFF2-40B4-BE49-F238E27FC236}">
                  <a16:creationId xmlns:a16="http://schemas.microsoft.com/office/drawing/2014/main" id="{2588D149-2B1F-4CC1-A917-B9ED131923E4}"/>
                </a:ext>
              </a:extLst>
            </p:cNvPr>
            <p:cNvGrpSpPr/>
            <p:nvPr/>
          </p:nvGrpSpPr>
          <p:grpSpPr>
            <a:xfrm>
              <a:off x="1784120" y="2633912"/>
              <a:ext cx="154466" cy="825561"/>
              <a:chOff x="1574570" y="2633912"/>
              <a:chExt cx="154466" cy="825561"/>
            </a:xfrm>
          </p:grpSpPr>
          <p:sp>
            <p:nvSpPr>
              <p:cNvPr id="76" name="矩形 75">
                <a:extLst>
                  <a:ext uri="{FF2B5EF4-FFF2-40B4-BE49-F238E27FC236}">
                    <a16:creationId xmlns:a16="http://schemas.microsoft.com/office/drawing/2014/main" id="{0DE06E1E-4EA1-468E-AFB6-731401F90FF3}"/>
                  </a:ext>
                </a:extLst>
              </p:cNvPr>
              <p:cNvSpPr/>
              <p:nvPr/>
            </p:nvSpPr>
            <p:spPr>
              <a:xfrm>
                <a:off x="1574570" y="2633912"/>
                <a:ext cx="154466" cy="5256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cxnSp>
            <p:nvCxnSpPr>
              <p:cNvPr id="82" name="直線單箭頭接點 81">
                <a:extLst>
                  <a:ext uri="{FF2B5EF4-FFF2-40B4-BE49-F238E27FC236}">
                    <a16:creationId xmlns:a16="http://schemas.microsoft.com/office/drawing/2014/main" id="{F4813897-2DFD-4928-8C1B-F5F67B395F27}"/>
                  </a:ext>
                </a:extLst>
              </p:cNvPr>
              <p:cNvCxnSpPr>
                <a:cxnSpLocks/>
              </p:cNvCxnSpPr>
              <p:nvPr/>
            </p:nvCxnSpPr>
            <p:spPr>
              <a:xfrm flipV="1">
                <a:off x="1651803" y="3159601"/>
                <a:ext cx="0" cy="299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3" name="直線單箭頭接點 82">
              <a:extLst>
                <a:ext uri="{FF2B5EF4-FFF2-40B4-BE49-F238E27FC236}">
                  <a16:creationId xmlns:a16="http://schemas.microsoft.com/office/drawing/2014/main" id="{3296B799-9B8F-46F2-92E5-F9645BB3565A}"/>
                </a:ext>
              </a:extLst>
            </p:cNvPr>
            <p:cNvCxnSpPr>
              <a:cxnSpLocks/>
            </p:cNvCxnSpPr>
            <p:nvPr/>
          </p:nvCxnSpPr>
          <p:spPr>
            <a:xfrm flipV="1">
              <a:off x="861492" y="4763182"/>
              <a:ext cx="0" cy="299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a:extLst>
                <a:ext uri="{FF2B5EF4-FFF2-40B4-BE49-F238E27FC236}">
                  <a16:creationId xmlns:a16="http://schemas.microsoft.com/office/drawing/2014/main" id="{3882FA90-F4FF-4117-B14F-8B5C90DB51E9}"/>
                </a:ext>
              </a:extLst>
            </p:cNvPr>
            <p:cNvCxnSpPr>
              <a:cxnSpLocks/>
            </p:cNvCxnSpPr>
            <p:nvPr/>
          </p:nvCxnSpPr>
          <p:spPr>
            <a:xfrm flipV="1">
              <a:off x="1200197" y="4754871"/>
              <a:ext cx="0" cy="299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a:extLst>
                <a:ext uri="{FF2B5EF4-FFF2-40B4-BE49-F238E27FC236}">
                  <a16:creationId xmlns:a16="http://schemas.microsoft.com/office/drawing/2014/main" id="{72A7ACDA-0203-42A7-87D5-5FEEA0E708FC}"/>
                </a:ext>
              </a:extLst>
            </p:cNvPr>
            <p:cNvCxnSpPr>
              <a:cxnSpLocks/>
            </p:cNvCxnSpPr>
            <p:nvPr/>
          </p:nvCxnSpPr>
          <p:spPr>
            <a:xfrm flipV="1">
              <a:off x="1538902" y="4763182"/>
              <a:ext cx="0" cy="299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756DAF56-7513-4450-8F66-478A2472614D}"/>
                </a:ext>
              </a:extLst>
            </p:cNvPr>
            <p:cNvCxnSpPr>
              <a:cxnSpLocks/>
            </p:cNvCxnSpPr>
            <p:nvPr/>
          </p:nvCxnSpPr>
          <p:spPr>
            <a:xfrm flipV="1">
              <a:off x="1877608" y="4763182"/>
              <a:ext cx="0" cy="299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群組 7">
            <a:extLst>
              <a:ext uri="{FF2B5EF4-FFF2-40B4-BE49-F238E27FC236}">
                <a16:creationId xmlns:a16="http://schemas.microsoft.com/office/drawing/2014/main" id="{ECCDE2C7-169A-4081-9E9A-515B74499C59}"/>
              </a:ext>
            </a:extLst>
          </p:cNvPr>
          <p:cNvGrpSpPr/>
          <p:nvPr/>
        </p:nvGrpSpPr>
        <p:grpSpPr>
          <a:xfrm>
            <a:off x="4524880" y="2532297"/>
            <a:ext cx="1030514" cy="3993935"/>
            <a:chOff x="3000880" y="2532296"/>
            <a:chExt cx="1030514" cy="3993935"/>
          </a:xfrm>
        </p:grpSpPr>
        <p:cxnSp>
          <p:nvCxnSpPr>
            <p:cNvPr id="50" name="直線單箭頭接點 49">
              <a:extLst>
                <a:ext uri="{FF2B5EF4-FFF2-40B4-BE49-F238E27FC236}">
                  <a16:creationId xmlns:a16="http://schemas.microsoft.com/office/drawing/2014/main" id="{77CBCEBD-75DA-43C9-8246-F8A56DA65910}"/>
                </a:ext>
              </a:extLst>
            </p:cNvPr>
            <p:cNvCxnSpPr>
              <a:cxnSpLocks/>
            </p:cNvCxnSpPr>
            <p:nvPr/>
          </p:nvCxnSpPr>
          <p:spPr>
            <a:xfrm flipV="1">
              <a:off x="3507343" y="3311593"/>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a:extLst>
                <a:ext uri="{FF2B5EF4-FFF2-40B4-BE49-F238E27FC236}">
                  <a16:creationId xmlns:a16="http://schemas.microsoft.com/office/drawing/2014/main" id="{8DA3E1C6-5B4A-40BC-B05B-D9D9BA6F2F17}"/>
                </a:ext>
              </a:extLst>
            </p:cNvPr>
            <p:cNvCxnSpPr>
              <a:cxnSpLocks/>
            </p:cNvCxnSpPr>
            <p:nvPr/>
          </p:nvCxnSpPr>
          <p:spPr>
            <a:xfrm flipV="1">
              <a:off x="3520043" y="5115516"/>
              <a:ext cx="0" cy="3335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文字方塊 87">
              <a:extLst>
                <a:ext uri="{FF2B5EF4-FFF2-40B4-BE49-F238E27FC236}">
                  <a16:creationId xmlns:a16="http://schemas.microsoft.com/office/drawing/2014/main" id="{9ECB5E1C-AA4E-4A16-9B8F-FCCA0C0D083D}"/>
                </a:ext>
              </a:extLst>
            </p:cNvPr>
            <p:cNvSpPr txBox="1"/>
            <p:nvPr/>
          </p:nvSpPr>
          <p:spPr>
            <a:xfrm>
              <a:off x="3000880" y="6156899"/>
              <a:ext cx="1030514" cy="369332"/>
            </a:xfrm>
            <a:prstGeom prst="rect">
              <a:avLst/>
            </a:prstGeom>
            <a:noFill/>
          </p:spPr>
          <p:txBody>
            <a:bodyPr wrap="square" rtlCol="0">
              <a:spAutoFit/>
            </a:bodyPr>
            <a:lstStyle/>
            <a:p>
              <a:pPr algn="ctr" defTabSz="457200" eaLnBrk="1" fontAlgn="auto" hangingPunct="1">
                <a:spcBef>
                  <a:spcPts val="0"/>
                </a:spcBef>
                <a:spcAft>
                  <a:spcPts val="0"/>
                </a:spcAft>
                <a:defRPr/>
              </a:pPr>
              <a:r>
                <a:rPr lang="en-US" altLang="zh-TW" dirty="0">
                  <a:solidFill>
                    <a:prstClr val="black"/>
                  </a:solidFill>
                  <a:latin typeface="Calibri" panose="020F0502020204030204"/>
                  <a:ea typeface="新細明體" panose="02020500000000000000" pitchFamily="18" charset="-120"/>
                </a:rPr>
                <a:t>&lt;BOS&gt;</a:t>
              </a:r>
              <a:endParaRPr lang="zh-TW" altLang="en-US" dirty="0">
                <a:solidFill>
                  <a:prstClr val="black"/>
                </a:solidFill>
                <a:latin typeface="Calibri" panose="020F0502020204030204"/>
                <a:ea typeface="新細明體" panose="02020500000000000000" pitchFamily="18" charset="-120"/>
              </a:endParaRPr>
            </a:p>
          </p:txBody>
        </p:sp>
        <p:sp>
          <p:nvSpPr>
            <p:cNvPr id="90" name="矩形 89">
              <a:extLst>
                <a:ext uri="{FF2B5EF4-FFF2-40B4-BE49-F238E27FC236}">
                  <a16:creationId xmlns:a16="http://schemas.microsoft.com/office/drawing/2014/main" id="{E44D0E34-5153-4437-8B5F-816B42B63449}"/>
                </a:ext>
              </a:extLst>
            </p:cNvPr>
            <p:cNvSpPr/>
            <p:nvPr/>
          </p:nvSpPr>
          <p:spPr>
            <a:xfrm>
              <a:off x="3387752" y="2532296"/>
              <a:ext cx="239580" cy="72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grpSp>
          <p:nvGrpSpPr>
            <p:cNvPr id="17" name="群組 16">
              <a:extLst>
                <a:ext uri="{FF2B5EF4-FFF2-40B4-BE49-F238E27FC236}">
                  <a16:creationId xmlns:a16="http://schemas.microsoft.com/office/drawing/2014/main" id="{A0B380EB-5473-481E-B317-A2B73B105802}"/>
                </a:ext>
              </a:extLst>
            </p:cNvPr>
            <p:cNvGrpSpPr/>
            <p:nvPr/>
          </p:nvGrpSpPr>
          <p:grpSpPr>
            <a:xfrm>
              <a:off x="3396347" y="5449828"/>
              <a:ext cx="239580" cy="720000"/>
              <a:chOff x="3445729" y="5741259"/>
              <a:chExt cx="239580" cy="720000"/>
            </a:xfrm>
          </p:grpSpPr>
          <p:sp>
            <p:nvSpPr>
              <p:cNvPr id="77" name="矩形 76">
                <a:extLst>
                  <a:ext uri="{FF2B5EF4-FFF2-40B4-BE49-F238E27FC236}">
                    <a16:creationId xmlns:a16="http://schemas.microsoft.com/office/drawing/2014/main" id="{C782F500-0E3D-4900-99CB-2A24B692856D}"/>
                  </a:ext>
                </a:extLst>
              </p:cNvPr>
              <p:cNvSpPr/>
              <p:nvPr/>
            </p:nvSpPr>
            <p:spPr>
              <a:xfrm>
                <a:off x="3445729" y="5741259"/>
                <a:ext cx="239580" cy="72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sp>
            <p:nvSpPr>
              <p:cNvPr id="16" name="橢圓 15">
                <a:extLst>
                  <a:ext uri="{FF2B5EF4-FFF2-40B4-BE49-F238E27FC236}">
                    <a16:creationId xmlns:a16="http://schemas.microsoft.com/office/drawing/2014/main" id="{3C074D3E-496C-4645-8B24-A15B870BF12B}"/>
                  </a:ext>
                </a:extLst>
              </p:cNvPr>
              <p:cNvSpPr/>
              <p:nvPr/>
            </p:nvSpPr>
            <p:spPr>
              <a:xfrm>
                <a:off x="3483679" y="6179621"/>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eaLnBrk="1" fontAlgn="auto" hangingPunct="1">
                  <a:spcBef>
                    <a:spcPts val="0"/>
                  </a:spcBef>
                  <a:spcAft>
                    <a:spcPts val="0"/>
                  </a:spcAft>
                  <a:defRPr/>
                </a:pPr>
                <a:endParaRPr lang="zh-TW" altLang="en-US">
                  <a:solidFill>
                    <a:prstClr val="white"/>
                  </a:solidFill>
                  <a:latin typeface="Calibri" panose="020F0502020204030204"/>
                  <a:ea typeface="新細明體" panose="02020500000000000000" pitchFamily="18" charset="-120"/>
                </a:endParaRPr>
              </a:p>
            </p:txBody>
          </p:sp>
        </p:grpSp>
      </p:grpSp>
      <p:cxnSp>
        <p:nvCxnSpPr>
          <p:cNvPr id="49" name="直線單箭頭接點 48">
            <a:extLst>
              <a:ext uri="{FF2B5EF4-FFF2-40B4-BE49-F238E27FC236}">
                <a16:creationId xmlns:a16="http://schemas.microsoft.com/office/drawing/2014/main" id="{2DD81CA5-3EDF-49CD-97DB-D9E6F0796916}"/>
              </a:ext>
            </a:extLst>
          </p:cNvPr>
          <p:cNvCxnSpPr>
            <a:cxnSpLocks/>
            <a:endCxn id="90" idx="0"/>
          </p:cNvCxnSpPr>
          <p:nvPr/>
        </p:nvCxnSpPr>
        <p:spPr>
          <a:xfrm flipH="1">
            <a:off x="5031542" y="1990336"/>
            <a:ext cx="0" cy="541961"/>
          </a:xfrm>
          <a:prstGeom prst="straightConnector1">
            <a:avLst/>
          </a:prstGeom>
          <a:ln w="28575">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 name="文字方塊 3">
            <a:extLst>
              <a:ext uri="{FF2B5EF4-FFF2-40B4-BE49-F238E27FC236}">
                <a16:creationId xmlns:a16="http://schemas.microsoft.com/office/drawing/2014/main" id="{6D3DBDE9-2E53-4238-A6C9-01FD30848BE2}"/>
              </a:ext>
            </a:extLst>
          </p:cNvPr>
          <p:cNvSpPr txBox="1"/>
          <p:nvPr/>
        </p:nvSpPr>
        <p:spPr>
          <a:xfrm>
            <a:off x="1677848" y="1963759"/>
            <a:ext cx="3312247" cy="461665"/>
          </a:xfrm>
          <a:prstGeom prst="rect">
            <a:avLst/>
          </a:prstGeom>
          <a:noFill/>
        </p:spPr>
        <p:txBody>
          <a:bodyPr wrap="square" rtlCol="0">
            <a:spAutoFit/>
          </a:bodyPr>
          <a:lstStyle/>
          <a:p>
            <a:pPr algn="r" defTabSz="457200" eaLnBrk="1" fontAlgn="auto" hangingPunct="1">
              <a:spcBef>
                <a:spcPts val="0"/>
              </a:spcBef>
              <a:spcAft>
                <a:spcPts val="0"/>
              </a:spcAft>
              <a:defRPr/>
            </a:pPr>
            <a:r>
              <a:rPr lang="en-US" altLang="zh-TW" sz="2400" dirty="0">
                <a:solidFill>
                  <a:prstClr val="black"/>
                </a:solidFill>
                <a:latin typeface="Calibri" panose="020F0502020204030204"/>
                <a:ea typeface="新細明體" panose="02020500000000000000" pitchFamily="18" charset="-120"/>
              </a:rPr>
              <a:t>minimize cross entropy </a:t>
            </a:r>
            <a:endParaRPr lang="zh-TW" altLang="en-US" sz="2400" dirty="0">
              <a:solidFill>
                <a:prstClr val="black"/>
              </a:solidFill>
              <a:latin typeface="Calibri" panose="020F0502020204030204"/>
              <a:ea typeface="新細明體" panose="02020500000000000000" pitchFamily="18" charset="-120"/>
            </a:endParaRPr>
          </a:p>
        </p:txBody>
      </p:sp>
      <p:grpSp>
        <p:nvGrpSpPr>
          <p:cNvPr id="9" name="群組 8">
            <a:extLst>
              <a:ext uri="{FF2B5EF4-FFF2-40B4-BE49-F238E27FC236}">
                <a16:creationId xmlns:a16="http://schemas.microsoft.com/office/drawing/2014/main" id="{E895BD51-9DED-41FF-967F-8E3A3A3E58A9}"/>
              </a:ext>
            </a:extLst>
          </p:cNvPr>
          <p:cNvGrpSpPr/>
          <p:nvPr/>
        </p:nvGrpSpPr>
        <p:grpSpPr>
          <a:xfrm>
            <a:off x="5636336" y="2543341"/>
            <a:ext cx="1030514" cy="4001341"/>
            <a:chOff x="4142089" y="2543340"/>
            <a:chExt cx="1030514" cy="4001341"/>
          </a:xfrm>
        </p:grpSpPr>
        <p:cxnSp>
          <p:nvCxnSpPr>
            <p:cNvPr id="94" name="直線單箭頭接點 93">
              <a:extLst>
                <a:ext uri="{FF2B5EF4-FFF2-40B4-BE49-F238E27FC236}">
                  <a16:creationId xmlns:a16="http://schemas.microsoft.com/office/drawing/2014/main" id="{C07B6B52-ACC0-4067-AA4A-53CD5194DB54}"/>
                </a:ext>
              </a:extLst>
            </p:cNvPr>
            <p:cNvCxnSpPr>
              <a:cxnSpLocks/>
            </p:cNvCxnSpPr>
            <p:nvPr/>
          </p:nvCxnSpPr>
          <p:spPr>
            <a:xfrm flipV="1">
              <a:off x="4657346" y="3322637"/>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矩形 94">
              <a:extLst>
                <a:ext uri="{FF2B5EF4-FFF2-40B4-BE49-F238E27FC236}">
                  <a16:creationId xmlns:a16="http://schemas.microsoft.com/office/drawing/2014/main" id="{34051E4D-87B6-4CDC-9AFE-DC264C562675}"/>
                </a:ext>
              </a:extLst>
            </p:cNvPr>
            <p:cNvSpPr/>
            <p:nvPr/>
          </p:nvSpPr>
          <p:spPr>
            <a:xfrm>
              <a:off x="4537755" y="2543340"/>
              <a:ext cx="239580" cy="720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sp>
          <p:nvSpPr>
            <p:cNvPr id="51" name="文字方塊 50">
              <a:extLst>
                <a:ext uri="{FF2B5EF4-FFF2-40B4-BE49-F238E27FC236}">
                  <a16:creationId xmlns:a16="http://schemas.microsoft.com/office/drawing/2014/main" id="{5A16ACAF-8D45-46D8-A000-03A7746FB5B9}"/>
                </a:ext>
              </a:extLst>
            </p:cNvPr>
            <p:cNvSpPr txBox="1"/>
            <p:nvPr/>
          </p:nvSpPr>
          <p:spPr>
            <a:xfrm>
              <a:off x="4142089" y="6175349"/>
              <a:ext cx="1030514" cy="369332"/>
            </a:xfrm>
            <a:prstGeom prst="rect">
              <a:avLst/>
            </a:prstGeom>
            <a:noFill/>
          </p:spPr>
          <p:txBody>
            <a:bodyPr wrap="square" rtlCol="0">
              <a:spAutoFit/>
            </a:bodyPr>
            <a:lstStyle/>
            <a:p>
              <a:pPr algn="ctr" defTabSz="457200" eaLnBrk="1" fontAlgn="auto" hangingPunct="1">
                <a:spcBef>
                  <a:spcPts val="0"/>
                </a:spcBef>
                <a:spcAft>
                  <a:spcPts val="0"/>
                </a:spcAft>
                <a:defRPr/>
              </a:pPr>
              <a:r>
                <a:rPr lang="zh-TW" altLang="en-US" dirty="0">
                  <a:solidFill>
                    <a:prstClr val="black"/>
                  </a:solidFill>
                  <a:latin typeface="Calibri" panose="020F0502020204030204"/>
                  <a:ea typeface="新細明體" panose="02020500000000000000" pitchFamily="18" charset="-120"/>
                </a:rPr>
                <a:t>机</a:t>
              </a:r>
            </a:p>
          </p:txBody>
        </p:sp>
        <p:grpSp>
          <p:nvGrpSpPr>
            <p:cNvPr id="56" name="群組 55">
              <a:extLst>
                <a:ext uri="{FF2B5EF4-FFF2-40B4-BE49-F238E27FC236}">
                  <a16:creationId xmlns:a16="http://schemas.microsoft.com/office/drawing/2014/main" id="{F3510B88-FCFD-4AEA-99B7-AEEC37CFA739}"/>
                </a:ext>
              </a:extLst>
            </p:cNvPr>
            <p:cNvGrpSpPr/>
            <p:nvPr/>
          </p:nvGrpSpPr>
          <p:grpSpPr>
            <a:xfrm>
              <a:off x="4537755" y="5447076"/>
              <a:ext cx="239580" cy="720000"/>
              <a:chOff x="3445729" y="5741259"/>
              <a:chExt cx="239580" cy="720000"/>
            </a:xfrm>
          </p:grpSpPr>
          <p:sp>
            <p:nvSpPr>
              <p:cNvPr id="68" name="矩形 67">
                <a:extLst>
                  <a:ext uri="{FF2B5EF4-FFF2-40B4-BE49-F238E27FC236}">
                    <a16:creationId xmlns:a16="http://schemas.microsoft.com/office/drawing/2014/main" id="{7946940D-A4FB-4BA4-9101-ACF1B68BE370}"/>
                  </a:ext>
                </a:extLst>
              </p:cNvPr>
              <p:cNvSpPr/>
              <p:nvPr/>
            </p:nvSpPr>
            <p:spPr>
              <a:xfrm>
                <a:off x="3445729" y="5741259"/>
                <a:ext cx="239580" cy="72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sp>
            <p:nvSpPr>
              <p:cNvPr id="69" name="橢圓 68">
                <a:extLst>
                  <a:ext uri="{FF2B5EF4-FFF2-40B4-BE49-F238E27FC236}">
                    <a16:creationId xmlns:a16="http://schemas.microsoft.com/office/drawing/2014/main" id="{E708E9E8-DFA1-4559-B80A-6D4A514BEA23}"/>
                  </a:ext>
                </a:extLst>
              </p:cNvPr>
              <p:cNvSpPr/>
              <p:nvPr/>
            </p:nvSpPr>
            <p:spPr>
              <a:xfrm>
                <a:off x="3483679" y="5963721"/>
                <a:ext cx="180000" cy="18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457200" eaLnBrk="1" fontAlgn="auto" hangingPunct="1">
                  <a:spcBef>
                    <a:spcPts val="0"/>
                  </a:spcBef>
                  <a:spcAft>
                    <a:spcPts val="0"/>
                  </a:spcAft>
                  <a:defRPr/>
                </a:pPr>
                <a:endParaRPr lang="zh-TW" altLang="en-US">
                  <a:solidFill>
                    <a:prstClr val="white"/>
                  </a:solidFill>
                  <a:latin typeface="Calibri" panose="020F0502020204030204"/>
                  <a:ea typeface="新細明體" panose="02020500000000000000" pitchFamily="18" charset="-120"/>
                </a:endParaRPr>
              </a:p>
            </p:txBody>
          </p:sp>
        </p:grpSp>
        <p:cxnSp>
          <p:nvCxnSpPr>
            <p:cNvPr id="71" name="直線單箭頭接點 70">
              <a:extLst>
                <a:ext uri="{FF2B5EF4-FFF2-40B4-BE49-F238E27FC236}">
                  <a16:creationId xmlns:a16="http://schemas.microsoft.com/office/drawing/2014/main" id="{FA616149-0429-4851-AFDF-BBA293E83031}"/>
                </a:ext>
              </a:extLst>
            </p:cNvPr>
            <p:cNvCxnSpPr>
              <a:cxnSpLocks/>
            </p:cNvCxnSpPr>
            <p:nvPr/>
          </p:nvCxnSpPr>
          <p:spPr>
            <a:xfrm flipV="1">
              <a:off x="4665705" y="5128216"/>
              <a:ext cx="0" cy="3335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3" name="群組 72">
            <a:extLst>
              <a:ext uri="{FF2B5EF4-FFF2-40B4-BE49-F238E27FC236}">
                <a16:creationId xmlns:a16="http://schemas.microsoft.com/office/drawing/2014/main" id="{E5023EFF-728C-445D-BF76-DEB266FFE12A}"/>
              </a:ext>
            </a:extLst>
          </p:cNvPr>
          <p:cNvGrpSpPr/>
          <p:nvPr/>
        </p:nvGrpSpPr>
        <p:grpSpPr>
          <a:xfrm>
            <a:off x="4898717" y="1195839"/>
            <a:ext cx="239580" cy="720000"/>
            <a:chOff x="3445729" y="5741259"/>
            <a:chExt cx="239580" cy="720000"/>
          </a:xfrm>
        </p:grpSpPr>
        <p:sp>
          <p:nvSpPr>
            <p:cNvPr id="91" name="矩形 90">
              <a:extLst>
                <a:ext uri="{FF2B5EF4-FFF2-40B4-BE49-F238E27FC236}">
                  <a16:creationId xmlns:a16="http://schemas.microsoft.com/office/drawing/2014/main" id="{A07D7C4C-4FDE-4D38-ACFE-66B095037508}"/>
                </a:ext>
              </a:extLst>
            </p:cNvPr>
            <p:cNvSpPr/>
            <p:nvPr/>
          </p:nvSpPr>
          <p:spPr>
            <a:xfrm>
              <a:off x="3445729" y="5741259"/>
              <a:ext cx="239580" cy="72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sp>
          <p:nvSpPr>
            <p:cNvPr id="92" name="橢圓 91">
              <a:extLst>
                <a:ext uri="{FF2B5EF4-FFF2-40B4-BE49-F238E27FC236}">
                  <a16:creationId xmlns:a16="http://schemas.microsoft.com/office/drawing/2014/main" id="{3DDC469E-0E11-41A8-9C88-B9F177AA68B4}"/>
                </a:ext>
              </a:extLst>
            </p:cNvPr>
            <p:cNvSpPr/>
            <p:nvPr/>
          </p:nvSpPr>
          <p:spPr>
            <a:xfrm>
              <a:off x="3483679" y="5963721"/>
              <a:ext cx="180000" cy="18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457200" eaLnBrk="1" fontAlgn="auto" hangingPunct="1">
                <a:spcBef>
                  <a:spcPts val="0"/>
                </a:spcBef>
                <a:spcAft>
                  <a:spcPts val="0"/>
                </a:spcAft>
                <a:defRPr/>
              </a:pPr>
              <a:endParaRPr lang="zh-TW" altLang="en-US">
                <a:solidFill>
                  <a:prstClr val="white"/>
                </a:solidFill>
                <a:latin typeface="Calibri" panose="020F0502020204030204"/>
                <a:ea typeface="新細明體" panose="02020500000000000000" pitchFamily="18" charset="-120"/>
              </a:endParaRPr>
            </a:p>
          </p:txBody>
        </p:sp>
      </p:grpSp>
      <p:sp>
        <p:nvSpPr>
          <p:cNvPr id="93" name="文字方塊 92">
            <a:extLst>
              <a:ext uri="{FF2B5EF4-FFF2-40B4-BE49-F238E27FC236}">
                <a16:creationId xmlns:a16="http://schemas.microsoft.com/office/drawing/2014/main" id="{209C8648-44B7-4B85-91C6-3652E7FD5C0A}"/>
              </a:ext>
            </a:extLst>
          </p:cNvPr>
          <p:cNvSpPr txBox="1"/>
          <p:nvPr/>
        </p:nvSpPr>
        <p:spPr>
          <a:xfrm>
            <a:off x="4503250" y="783876"/>
            <a:ext cx="1030514" cy="369332"/>
          </a:xfrm>
          <a:prstGeom prst="rect">
            <a:avLst/>
          </a:prstGeom>
          <a:noFill/>
        </p:spPr>
        <p:txBody>
          <a:bodyPr wrap="square" rtlCol="0">
            <a:spAutoFit/>
          </a:bodyPr>
          <a:lstStyle/>
          <a:p>
            <a:pPr algn="ctr" defTabSz="457200" eaLnBrk="1" fontAlgn="auto" hangingPunct="1">
              <a:spcBef>
                <a:spcPts val="0"/>
              </a:spcBef>
              <a:spcAft>
                <a:spcPts val="0"/>
              </a:spcAft>
              <a:defRPr/>
            </a:pPr>
            <a:r>
              <a:rPr lang="zh-TW" altLang="en-US" dirty="0">
                <a:solidFill>
                  <a:prstClr val="black"/>
                </a:solidFill>
                <a:latin typeface="Calibri" panose="020F0502020204030204"/>
                <a:ea typeface="新細明體" panose="02020500000000000000" pitchFamily="18" charset="-120"/>
              </a:rPr>
              <a:t>机</a:t>
            </a:r>
          </a:p>
        </p:txBody>
      </p:sp>
      <p:cxnSp>
        <p:nvCxnSpPr>
          <p:cNvPr id="96" name="直線單箭頭接點 95">
            <a:extLst>
              <a:ext uri="{FF2B5EF4-FFF2-40B4-BE49-F238E27FC236}">
                <a16:creationId xmlns:a16="http://schemas.microsoft.com/office/drawing/2014/main" id="{31500AB3-F5DE-4698-BB7B-7D1DFC50571D}"/>
              </a:ext>
            </a:extLst>
          </p:cNvPr>
          <p:cNvCxnSpPr>
            <a:cxnSpLocks/>
          </p:cNvCxnSpPr>
          <p:nvPr/>
        </p:nvCxnSpPr>
        <p:spPr>
          <a:xfrm flipV="1">
            <a:off x="7262850" y="3322637"/>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矩形 96">
            <a:extLst>
              <a:ext uri="{FF2B5EF4-FFF2-40B4-BE49-F238E27FC236}">
                <a16:creationId xmlns:a16="http://schemas.microsoft.com/office/drawing/2014/main" id="{1653B8B0-C1CF-4E4D-AC9D-8ED172601D30}"/>
              </a:ext>
            </a:extLst>
          </p:cNvPr>
          <p:cNvSpPr/>
          <p:nvPr/>
        </p:nvSpPr>
        <p:spPr>
          <a:xfrm>
            <a:off x="7143259" y="2543340"/>
            <a:ext cx="239580" cy="72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sp>
        <p:nvSpPr>
          <p:cNvPr id="98" name="文字方塊 97">
            <a:extLst>
              <a:ext uri="{FF2B5EF4-FFF2-40B4-BE49-F238E27FC236}">
                <a16:creationId xmlns:a16="http://schemas.microsoft.com/office/drawing/2014/main" id="{6C6E69FB-8A6A-478E-8970-5CFC77F569A3}"/>
              </a:ext>
            </a:extLst>
          </p:cNvPr>
          <p:cNvSpPr txBox="1"/>
          <p:nvPr/>
        </p:nvSpPr>
        <p:spPr>
          <a:xfrm>
            <a:off x="6747792" y="6156899"/>
            <a:ext cx="1030514" cy="369332"/>
          </a:xfrm>
          <a:prstGeom prst="rect">
            <a:avLst/>
          </a:prstGeom>
          <a:noFill/>
        </p:spPr>
        <p:txBody>
          <a:bodyPr wrap="square" rtlCol="0">
            <a:spAutoFit/>
          </a:bodyPr>
          <a:lstStyle/>
          <a:p>
            <a:pPr algn="ctr" defTabSz="457200" eaLnBrk="1" fontAlgn="auto" hangingPunct="1">
              <a:spcBef>
                <a:spcPts val="0"/>
              </a:spcBef>
              <a:spcAft>
                <a:spcPts val="0"/>
              </a:spcAft>
              <a:defRPr/>
            </a:pPr>
            <a:r>
              <a:rPr lang="zh-TW" altLang="en-US" dirty="0">
                <a:solidFill>
                  <a:prstClr val="black"/>
                </a:solidFill>
                <a:latin typeface="Calibri" panose="020F0502020204030204"/>
                <a:ea typeface="新細明體" panose="02020500000000000000" pitchFamily="18" charset="-120"/>
              </a:rPr>
              <a:t>器</a:t>
            </a:r>
          </a:p>
        </p:txBody>
      </p:sp>
      <p:grpSp>
        <p:nvGrpSpPr>
          <p:cNvPr id="99" name="群組 98">
            <a:extLst>
              <a:ext uri="{FF2B5EF4-FFF2-40B4-BE49-F238E27FC236}">
                <a16:creationId xmlns:a16="http://schemas.microsoft.com/office/drawing/2014/main" id="{93636030-738C-4A61-B0C6-544B544CF244}"/>
              </a:ext>
            </a:extLst>
          </p:cNvPr>
          <p:cNvGrpSpPr/>
          <p:nvPr/>
        </p:nvGrpSpPr>
        <p:grpSpPr>
          <a:xfrm>
            <a:off x="7143259" y="5447076"/>
            <a:ext cx="239580" cy="720000"/>
            <a:chOff x="3445729" y="5741259"/>
            <a:chExt cx="239580" cy="720000"/>
          </a:xfrm>
        </p:grpSpPr>
        <p:sp>
          <p:nvSpPr>
            <p:cNvPr id="100" name="矩形 99">
              <a:extLst>
                <a:ext uri="{FF2B5EF4-FFF2-40B4-BE49-F238E27FC236}">
                  <a16:creationId xmlns:a16="http://schemas.microsoft.com/office/drawing/2014/main" id="{EDC28C9F-ECAE-42C4-8E87-C3DC4BD84D72}"/>
                </a:ext>
              </a:extLst>
            </p:cNvPr>
            <p:cNvSpPr/>
            <p:nvPr/>
          </p:nvSpPr>
          <p:spPr>
            <a:xfrm>
              <a:off x="3445729" y="5741259"/>
              <a:ext cx="239580" cy="72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sp>
          <p:nvSpPr>
            <p:cNvPr id="101" name="橢圓 100">
              <a:extLst>
                <a:ext uri="{FF2B5EF4-FFF2-40B4-BE49-F238E27FC236}">
                  <a16:creationId xmlns:a16="http://schemas.microsoft.com/office/drawing/2014/main" id="{BBEE436A-BD0D-497B-86A1-BD4B4E42F40E}"/>
                </a:ext>
              </a:extLst>
            </p:cNvPr>
            <p:cNvSpPr/>
            <p:nvPr/>
          </p:nvSpPr>
          <p:spPr>
            <a:xfrm>
              <a:off x="3483679" y="5818579"/>
              <a:ext cx="180000" cy="18000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defTabSz="457200" eaLnBrk="1" fontAlgn="auto" hangingPunct="1">
                <a:spcBef>
                  <a:spcPts val="0"/>
                </a:spcBef>
                <a:spcAft>
                  <a:spcPts val="0"/>
                </a:spcAft>
                <a:defRPr/>
              </a:pPr>
              <a:endParaRPr lang="zh-TW" altLang="en-US">
                <a:solidFill>
                  <a:prstClr val="white"/>
                </a:solidFill>
                <a:latin typeface="Calibri" panose="020F0502020204030204"/>
                <a:ea typeface="新細明體" panose="02020500000000000000" pitchFamily="18" charset="-120"/>
              </a:endParaRPr>
            </a:p>
          </p:txBody>
        </p:sp>
      </p:grpSp>
      <p:cxnSp>
        <p:nvCxnSpPr>
          <p:cNvPr id="102" name="直線單箭頭接點 101">
            <a:extLst>
              <a:ext uri="{FF2B5EF4-FFF2-40B4-BE49-F238E27FC236}">
                <a16:creationId xmlns:a16="http://schemas.microsoft.com/office/drawing/2014/main" id="{0055B397-6002-4F18-89ED-CAE6C5DBBD4B}"/>
              </a:ext>
            </a:extLst>
          </p:cNvPr>
          <p:cNvCxnSpPr>
            <a:cxnSpLocks/>
          </p:cNvCxnSpPr>
          <p:nvPr/>
        </p:nvCxnSpPr>
        <p:spPr>
          <a:xfrm flipV="1">
            <a:off x="7271209" y="5128217"/>
            <a:ext cx="0" cy="3335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a:extLst>
              <a:ext uri="{FF2B5EF4-FFF2-40B4-BE49-F238E27FC236}">
                <a16:creationId xmlns:a16="http://schemas.microsoft.com/office/drawing/2014/main" id="{A12D4E4F-8ABD-48E5-8348-EFE2B1FCAB42}"/>
              </a:ext>
            </a:extLst>
          </p:cNvPr>
          <p:cNvCxnSpPr>
            <a:cxnSpLocks/>
          </p:cNvCxnSpPr>
          <p:nvPr/>
        </p:nvCxnSpPr>
        <p:spPr>
          <a:xfrm flipV="1">
            <a:off x="8374307" y="3322115"/>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矩形 103">
            <a:extLst>
              <a:ext uri="{FF2B5EF4-FFF2-40B4-BE49-F238E27FC236}">
                <a16:creationId xmlns:a16="http://schemas.microsoft.com/office/drawing/2014/main" id="{9ED1C7C9-4B4D-4FD0-9197-5C18695F5003}"/>
              </a:ext>
            </a:extLst>
          </p:cNvPr>
          <p:cNvSpPr/>
          <p:nvPr/>
        </p:nvSpPr>
        <p:spPr>
          <a:xfrm>
            <a:off x="8254716" y="2542818"/>
            <a:ext cx="239580" cy="72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sp>
        <p:nvSpPr>
          <p:cNvPr id="105" name="文字方塊 104">
            <a:extLst>
              <a:ext uri="{FF2B5EF4-FFF2-40B4-BE49-F238E27FC236}">
                <a16:creationId xmlns:a16="http://schemas.microsoft.com/office/drawing/2014/main" id="{6F4A0650-963F-4958-979A-C1CB9E1DDD09}"/>
              </a:ext>
            </a:extLst>
          </p:cNvPr>
          <p:cNvSpPr txBox="1"/>
          <p:nvPr/>
        </p:nvSpPr>
        <p:spPr>
          <a:xfrm>
            <a:off x="7859249" y="6156377"/>
            <a:ext cx="1030514" cy="369332"/>
          </a:xfrm>
          <a:prstGeom prst="rect">
            <a:avLst/>
          </a:prstGeom>
          <a:noFill/>
        </p:spPr>
        <p:txBody>
          <a:bodyPr wrap="square" rtlCol="0">
            <a:spAutoFit/>
          </a:bodyPr>
          <a:lstStyle/>
          <a:p>
            <a:pPr algn="ctr" defTabSz="457200" eaLnBrk="1" fontAlgn="auto" hangingPunct="1">
              <a:spcBef>
                <a:spcPts val="0"/>
              </a:spcBef>
              <a:spcAft>
                <a:spcPts val="0"/>
              </a:spcAft>
              <a:defRPr/>
            </a:pPr>
            <a:r>
              <a:rPr lang="zh-TW" altLang="en-US" dirty="0">
                <a:solidFill>
                  <a:prstClr val="black"/>
                </a:solidFill>
                <a:latin typeface="Calibri" panose="020F0502020204030204"/>
                <a:ea typeface="新細明體" panose="02020500000000000000" pitchFamily="18" charset="-120"/>
              </a:rPr>
              <a:t>学</a:t>
            </a:r>
          </a:p>
        </p:txBody>
      </p:sp>
      <p:grpSp>
        <p:nvGrpSpPr>
          <p:cNvPr id="106" name="群組 105">
            <a:extLst>
              <a:ext uri="{FF2B5EF4-FFF2-40B4-BE49-F238E27FC236}">
                <a16:creationId xmlns:a16="http://schemas.microsoft.com/office/drawing/2014/main" id="{C55DB388-B758-43EA-869E-5D0CDE606EFD}"/>
              </a:ext>
            </a:extLst>
          </p:cNvPr>
          <p:cNvGrpSpPr/>
          <p:nvPr/>
        </p:nvGrpSpPr>
        <p:grpSpPr>
          <a:xfrm>
            <a:off x="8254716" y="5446554"/>
            <a:ext cx="239580" cy="720000"/>
            <a:chOff x="3445729" y="5741259"/>
            <a:chExt cx="239580" cy="720000"/>
          </a:xfrm>
        </p:grpSpPr>
        <p:sp>
          <p:nvSpPr>
            <p:cNvPr id="107" name="矩形 106">
              <a:extLst>
                <a:ext uri="{FF2B5EF4-FFF2-40B4-BE49-F238E27FC236}">
                  <a16:creationId xmlns:a16="http://schemas.microsoft.com/office/drawing/2014/main" id="{4478F170-C7F4-4152-B92C-9C8BC9B21DA1}"/>
                </a:ext>
              </a:extLst>
            </p:cNvPr>
            <p:cNvSpPr/>
            <p:nvPr/>
          </p:nvSpPr>
          <p:spPr>
            <a:xfrm>
              <a:off x="3445729" y="5741259"/>
              <a:ext cx="239580" cy="72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sp>
          <p:nvSpPr>
            <p:cNvPr id="108" name="橢圓 107">
              <a:extLst>
                <a:ext uri="{FF2B5EF4-FFF2-40B4-BE49-F238E27FC236}">
                  <a16:creationId xmlns:a16="http://schemas.microsoft.com/office/drawing/2014/main" id="{15D39199-C3BB-4DBC-A05A-13659717CEB5}"/>
                </a:ext>
              </a:extLst>
            </p:cNvPr>
            <p:cNvSpPr/>
            <p:nvPr/>
          </p:nvSpPr>
          <p:spPr>
            <a:xfrm>
              <a:off x="3483679" y="6137892"/>
              <a:ext cx="180000" cy="1800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defTabSz="457200" eaLnBrk="1" fontAlgn="auto" hangingPunct="1">
                <a:spcBef>
                  <a:spcPts val="0"/>
                </a:spcBef>
                <a:spcAft>
                  <a:spcPts val="0"/>
                </a:spcAft>
                <a:defRPr/>
              </a:pPr>
              <a:endParaRPr lang="zh-TW" altLang="en-US">
                <a:solidFill>
                  <a:prstClr val="white"/>
                </a:solidFill>
                <a:latin typeface="Calibri" panose="020F0502020204030204"/>
                <a:ea typeface="新細明體" panose="02020500000000000000" pitchFamily="18" charset="-120"/>
              </a:endParaRPr>
            </a:p>
          </p:txBody>
        </p:sp>
      </p:grpSp>
      <p:cxnSp>
        <p:nvCxnSpPr>
          <p:cNvPr id="109" name="直線單箭頭接點 108">
            <a:extLst>
              <a:ext uri="{FF2B5EF4-FFF2-40B4-BE49-F238E27FC236}">
                <a16:creationId xmlns:a16="http://schemas.microsoft.com/office/drawing/2014/main" id="{4C1264C2-AFBE-4084-8BDB-BC9D37F88325}"/>
              </a:ext>
            </a:extLst>
          </p:cNvPr>
          <p:cNvCxnSpPr>
            <a:cxnSpLocks/>
          </p:cNvCxnSpPr>
          <p:nvPr/>
        </p:nvCxnSpPr>
        <p:spPr>
          <a:xfrm flipV="1">
            <a:off x="8382666" y="5127695"/>
            <a:ext cx="0" cy="3335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09">
            <a:extLst>
              <a:ext uri="{FF2B5EF4-FFF2-40B4-BE49-F238E27FC236}">
                <a16:creationId xmlns:a16="http://schemas.microsoft.com/office/drawing/2014/main" id="{FC46D8F5-817F-43A7-8C60-5779749B5315}"/>
              </a:ext>
            </a:extLst>
          </p:cNvPr>
          <p:cNvCxnSpPr>
            <a:cxnSpLocks/>
          </p:cNvCxnSpPr>
          <p:nvPr/>
        </p:nvCxnSpPr>
        <p:spPr>
          <a:xfrm flipH="1">
            <a:off x="6151593" y="2000858"/>
            <a:ext cx="0" cy="541961"/>
          </a:xfrm>
          <a:prstGeom prst="straightConnector1">
            <a:avLst/>
          </a:prstGeom>
          <a:ln w="28575">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直線單箭頭接點 110">
            <a:extLst>
              <a:ext uri="{FF2B5EF4-FFF2-40B4-BE49-F238E27FC236}">
                <a16:creationId xmlns:a16="http://schemas.microsoft.com/office/drawing/2014/main" id="{F47FB3B5-0643-4F6D-B329-2496F884B4A6}"/>
              </a:ext>
            </a:extLst>
          </p:cNvPr>
          <p:cNvCxnSpPr>
            <a:cxnSpLocks/>
          </p:cNvCxnSpPr>
          <p:nvPr/>
        </p:nvCxnSpPr>
        <p:spPr>
          <a:xfrm flipH="1">
            <a:off x="7271209" y="1990336"/>
            <a:ext cx="0" cy="541961"/>
          </a:xfrm>
          <a:prstGeom prst="straightConnector1">
            <a:avLst/>
          </a:prstGeom>
          <a:ln w="28575">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2" name="直線單箭頭接點 111">
            <a:extLst>
              <a:ext uri="{FF2B5EF4-FFF2-40B4-BE49-F238E27FC236}">
                <a16:creationId xmlns:a16="http://schemas.microsoft.com/office/drawing/2014/main" id="{8D2FC6BF-EF09-4271-B37D-37DCFF09963A}"/>
              </a:ext>
            </a:extLst>
          </p:cNvPr>
          <p:cNvCxnSpPr>
            <a:cxnSpLocks/>
          </p:cNvCxnSpPr>
          <p:nvPr/>
        </p:nvCxnSpPr>
        <p:spPr>
          <a:xfrm flipH="1">
            <a:off x="8382666" y="2000858"/>
            <a:ext cx="0" cy="541961"/>
          </a:xfrm>
          <a:prstGeom prst="straightConnector1">
            <a:avLst/>
          </a:prstGeom>
          <a:ln w="28575">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13" name="群組 112">
            <a:extLst>
              <a:ext uri="{FF2B5EF4-FFF2-40B4-BE49-F238E27FC236}">
                <a16:creationId xmlns:a16="http://schemas.microsoft.com/office/drawing/2014/main" id="{198FBC5B-063F-4171-8168-F9635CBBA6B5}"/>
              </a:ext>
            </a:extLst>
          </p:cNvPr>
          <p:cNvGrpSpPr/>
          <p:nvPr/>
        </p:nvGrpSpPr>
        <p:grpSpPr>
          <a:xfrm>
            <a:off x="6040162" y="1243758"/>
            <a:ext cx="239580" cy="720000"/>
            <a:chOff x="3445729" y="5741259"/>
            <a:chExt cx="239580" cy="720000"/>
          </a:xfrm>
        </p:grpSpPr>
        <p:sp>
          <p:nvSpPr>
            <p:cNvPr id="114" name="矩形 113">
              <a:extLst>
                <a:ext uri="{FF2B5EF4-FFF2-40B4-BE49-F238E27FC236}">
                  <a16:creationId xmlns:a16="http://schemas.microsoft.com/office/drawing/2014/main" id="{3F93077F-00B9-4023-91E0-CEE007D3DC58}"/>
                </a:ext>
              </a:extLst>
            </p:cNvPr>
            <p:cNvSpPr/>
            <p:nvPr/>
          </p:nvSpPr>
          <p:spPr>
            <a:xfrm>
              <a:off x="3445729" y="5741259"/>
              <a:ext cx="239580" cy="72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sp>
          <p:nvSpPr>
            <p:cNvPr id="115" name="橢圓 114">
              <a:extLst>
                <a:ext uri="{FF2B5EF4-FFF2-40B4-BE49-F238E27FC236}">
                  <a16:creationId xmlns:a16="http://schemas.microsoft.com/office/drawing/2014/main" id="{51A2BB40-B491-4081-BF40-25F3BBC170EB}"/>
                </a:ext>
              </a:extLst>
            </p:cNvPr>
            <p:cNvSpPr/>
            <p:nvPr/>
          </p:nvSpPr>
          <p:spPr>
            <a:xfrm>
              <a:off x="3483679" y="5818579"/>
              <a:ext cx="180000" cy="18000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defTabSz="457200" eaLnBrk="1" fontAlgn="auto" hangingPunct="1">
                <a:spcBef>
                  <a:spcPts val="0"/>
                </a:spcBef>
                <a:spcAft>
                  <a:spcPts val="0"/>
                </a:spcAft>
                <a:defRPr/>
              </a:pPr>
              <a:endParaRPr lang="zh-TW" altLang="en-US">
                <a:solidFill>
                  <a:prstClr val="white"/>
                </a:solidFill>
                <a:latin typeface="Calibri" panose="020F0502020204030204"/>
                <a:ea typeface="新細明體" panose="02020500000000000000" pitchFamily="18" charset="-120"/>
              </a:endParaRPr>
            </a:p>
          </p:txBody>
        </p:sp>
      </p:grpSp>
      <p:grpSp>
        <p:nvGrpSpPr>
          <p:cNvPr id="116" name="群組 115">
            <a:extLst>
              <a:ext uri="{FF2B5EF4-FFF2-40B4-BE49-F238E27FC236}">
                <a16:creationId xmlns:a16="http://schemas.microsoft.com/office/drawing/2014/main" id="{F6C53133-617F-469E-8F74-D4AEA08DD38E}"/>
              </a:ext>
            </a:extLst>
          </p:cNvPr>
          <p:cNvGrpSpPr/>
          <p:nvPr/>
        </p:nvGrpSpPr>
        <p:grpSpPr>
          <a:xfrm>
            <a:off x="7144278" y="1215311"/>
            <a:ext cx="239580" cy="720000"/>
            <a:chOff x="3445729" y="5741259"/>
            <a:chExt cx="239580" cy="720000"/>
          </a:xfrm>
        </p:grpSpPr>
        <p:sp>
          <p:nvSpPr>
            <p:cNvPr id="117" name="矩形 116">
              <a:extLst>
                <a:ext uri="{FF2B5EF4-FFF2-40B4-BE49-F238E27FC236}">
                  <a16:creationId xmlns:a16="http://schemas.microsoft.com/office/drawing/2014/main" id="{FEAEA6E5-0C12-41C0-B6BB-72BB9C10D769}"/>
                </a:ext>
              </a:extLst>
            </p:cNvPr>
            <p:cNvSpPr/>
            <p:nvPr/>
          </p:nvSpPr>
          <p:spPr>
            <a:xfrm>
              <a:off x="3445729" y="5741259"/>
              <a:ext cx="239580" cy="72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sp>
          <p:nvSpPr>
            <p:cNvPr id="118" name="橢圓 117">
              <a:extLst>
                <a:ext uri="{FF2B5EF4-FFF2-40B4-BE49-F238E27FC236}">
                  <a16:creationId xmlns:a16="http://schemas.microsoft.com/office/drawing/2014/main" id="{9AA149AD-FF4B-44D0-82F7-7C9E3B3229EB}"/>
                </a:ext>
              </a:extLst>
            </p:cNvPr>
            <p:cNvSpPr/>
            <p:nvPr/>
          </p:nvSpPr>
          <p:spPr>
            <a:xfrm>
              <a:off x="3483679" y="6137892"/>
              <a:ext cx="180000" cy="1800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defTabSz="457200" eaLnBrk="1" fontAlgn="auto" hangingPunct="1">
                <a:spcBef>
                  <a:spcPts val="0"/>
                </a:spcBef>
                <a:spcAft>
                  <a:spcPts val="0"/>
                </a:spcAft>
                <a:defRPr/>
              </a:pPr>
              <a:endParaRPr lang="zh-TW" altLang="en-US">
                <a:solidFill>
                  <a:prstClr val="white"/>
                </a:solidFill>
                <a:latin typeface="Calibri" panose="020F0502020204030204"/>
                <a:ea typeface="新細明體" panose="02020500000000000000" pitchFamily="18" charset="-120"/>
              </a:endParaRPr>
            </a:p>
          </p:txBody>
        </p:sp>
      </p:grpSp>
      <p:grpSp>
        <p:nvGrpSpPr>
          <p:cNvPr id="119" name="群組 118">
            <a:extLst>
              <a:ext uri="{FF2B5EF4-FFF2-40B4-BE49-F238E27FC236}">
                <a16:creationId xmlns:a16="http://schemas.microsoft.com/office/drawing/2014/main" id="{3BFAC780-C29B-4E9A-B827-C089F8EE80A7}"/>
              </a:ext>
            </a:extLst>
          </p:cNvPr>
          <p:cNvGrpSpPr/>
          <p:nvPr/>
        </p:nvGrpSpPr>
        <p:grpSpPr>
          <a:xfrm>
            <a:off x="8254716" y="1215311"/>
            <a:ext cx="239580" cy="736290"/>
            <a:chOff x="3445729" y="5741259"/>
            <a:chExt cx="239580" cy="736290"/>
          </a:xfrm>
        </p:grpSpPr>
        <p:sp>
          <p:nvSpPr>
            <p:cNvPr id="120" name="矩形 119">
              <a:extLst>
                <a:ext uri="{FF2B5EF4-FFF2-40B4-BE49-F238E27FC236}">
                  <a16:creationId xmlns:a16="http://schemas.microsoft.com/office/drawing/2014/main" id="{FDC5D567-E3AF-4B7F-9735-97FB3F40B8CA}"/>
                </a:ext>
              </a:extLst>
            </p:cNvPr>
            <p:cNvSpPr/>
            <p:nvPr/>
          </p:nvSpPr>
          <p:spPr>
            <a:xfrm>
              <a:off x="3445729" y="5741259"/>
              <a:ext cx="239580" cy="72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sp>
          <p:nvSpPr>
            <p:cNvPr id="121" name="橢圓 120">
              <a:extLst>
                <a:ext uri="{FF2B5EF4-FFF2-40B4-BE49-F238E27FC236}">
                  <a16:creationId xmlns:a16="http://schemas.microsoft.com/office/drawing/2014/main" id="{878D2C3F-C1FF-4380-843F-489EBB47B44C}"/>
                </a:ext>
              </a:extLst>
            </p:cNvPr>
            <p:cNvSpPr/>
            <p:nvPr/>
          </p:nvSpPr>
          <p:spPr>
            <a:xfrm>
              <a:off x="3483679" y="6297549"/>
              <a:ext cx="180000" cy="18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457200" eaLnBrk="1" fontAlgn="auto" hangingPunct="1">
                <a:spcBef>
                  <a:spcPts val="0"/>
                </a:spcBef>
                <a:spcAft>
                  <a:spcPts val="0"/>
                </a:spcAft>
                <a:defRPr/>
              </a:pPr>
              <a:endParaRPr lang="zh-TW" altLang="en-US">
                <a:solidFill>
                  <a:prstClr val="white"/>
                </a:solidFill>
                <a:latin typeface="Calibri" panose="020F0502020204030204"/>
                <a:ea typeface="新細明體" panose="02020500000000000000" pitchFamily="18" charset="-120"/>
              </a:endParaRPr>
            </a:p>
          </p:txBody>
        </p:sp>
      </p:grpSp>
      <p:sp>
        <p:nvSpPr>
          <p:cNvPr id="122" name="文字方塊 121">
            <a:extLst>
              <a:ext uri="{FF2B5EF4-FFF2-40B4-BE49-F238E27FC236}">
                <a16:creationId xmlns:a16="http://schemas.microsoft.com/office/drawing/2014/main" id="{02C3A4B4-1343-4267-B42F-54FAD141B727}"/>
              </a:ext>
            </a:extLst>
          </p:cNvPr>
          <p:cNvSpPr txBox="1"/>
          <p:nvPr/>
        </p:nvSpPr>
        <p:spPr>
          <a:xfrm>
            <a:off x="5636336" y="792316"/>
            <a:ext cx="1030514" cy="369332"/>
          </a:xfrm>
          <a:prstGeom prst="rect">
            <a:avLst/>
          </a:prstGeom>
          <a:noFill/>
        </p:spPr>
        <p:txBody>
          <a:bodyPr wrap="square" rtlCol="0">
            <a:spAutoFit/>
          </a:bodyPr>
          <a:lstStyle/>
          <a:p>
            <a:pPr algn="ctr" defTabSz="457200" eaLnBrk="1" fontAlgn="auto" hangingPunct="1">
              <a:spcBef>
                <a:spcPts val="0"/>
              </a:spcBef>
              <a:spcAft>
                <a:spcPts val="0"/>
              </a:spcAft>
              <a:defRPr/>
            </a:pPr>
            <a:r>
              <a:rPr lang="zh-TW" altLang="en-US" dirty="0">
                <a:solidFill>
                  <a:prstClr val="black"/>
                </a:solidFill>
                <a:latin typeface="Calibri" panose="020F0502020204030204"/>
                <a:ea typeface="新細明體" panose="02020500000000000000" pitchFamily="18" charset="-120"/>
              </a:rPr>
              <a:t>器</a:t>
            </a:r>
          </a:p>
        </p:txBody>
      </p:sp>
      <p:sp>
        <p:nvSpPr>
          <p:cNvPr id="123" name="文字方塊 122">
            <a:extLst>
              <a:ext uri="{FF2B5EF4-FFF2-40B4-BE49-F238E27FC236}">
                <a16:creationId xmlns:a16="http://schemas.microsoft.com/office/drawing/2014/main" id="{1DE4A54F-C060-4A3F-9845-A8624E98517C}"/>
              </a:ext>
            </a:extLst>
          </p:cNvPr>
          <p:cNvSpPr txBox="1"/>
          <p:nvPr/>
        </p:nvSpPr>
        <p:spPr>
          <a:xfrm>
            <a:off x="6747792" y="792316"/>
            <a:ext cx="1030514" cy="369332"/>
          </a:xfrm>
          <a:prstGeom prst="rect">
            <a:avLst/>
          </a:prstGeom>
          <a:noFill/>
        </p:spPr>
        <p:txBody>
          <a:bodyPr wrap="square" rtlCol="0">
            <a:spAutoFit/>
          </a:bodyPr>
          <a:lstStyle/>
          <a:p>
            <a:pPr algn="ctr" defTabSz="457200" eaLnBrk="1" fontAlgn="auto" hangingPunct="1">
              <a:spcBef>
                <a:spcPts val="0"/>
              </a:spcBef>
              <a:spcAft>
                <a:spcPts val="0"/>
              </a:spcAft>
              <a:defRPr/>
            </a:pPr>
            <a:r>
              <a:rPr lang="zh-TW" altLang="en-US" dirty="0">
                <a:solidFill>
                  <a:prstClr val="black"/>
                </a:solidFill>
                <a:latin typeface="Calibri" panose="020F0502020204030204"/>
                <a:ea typeface="新細明體" panose="02020500000000000000" pitchFamily="18" charset="-120"/>
              </a:rPr>
              <a:t>学</a:t>
            </a:r>
          </a:p>
        </p:txBody>
      </p:sp>
      <p:sp>
        <p:nvSpPr>
          <p:cNvPr id="124" name="文字方塊 123">
            <a:extLst>
              <a:ext uri="{FF2B5EF4-FFF2-40B4-BE49-F238E27FC236}">
                <a16:creationId xmlns:a16="http://schemas.microsoft.com/office/drawing/2014/main" id="{65871C06-4369-4CE4-9213-08B962BF210D}"/>
              </a:ext>
            </a:extLst>
          </p:cNvPr>
          <p:cNvSpPr txBox="1"/>
          <p:nvPr/>
        </p:nvSpPr>
        <p:spPr>
          <a:xfrm>
            <a:off x="7850876" y="792316"/>
            <a:ext cx="1030514" cy="369332"/>
          </a:xfrm>
          <a:prstGeom prst="rect">
            <a:avLst/>
          </a:prstGeom>
          <a:noFill/>
        </p:spPr>
        <p:txBody>
          <a:bodyPr wrap="square" rtlCol="0">
            <a:spAutoFit/>
          </a:bodyPr>
          <a:lstStyle/>
          <a:p>
            <a:pPr algn="ctr" defTabSz="457200" eaLnBrk="1" fontAlgn="auto" hangingPunct="1">
              <a:spcBef>
                <a:spcPts val="0"/>
              </a:spcBef>
              <a:spcAft>
                <a:spcPts val="0"/>
              </a:spcAft>
              <a:defRPr/>
            </a:pPr>
            <a:r>
              <a:rPr lang="zh-TW" altLang="en-US" dirty="0">
                <a:solidFill>
                  <a:prstClr val="black"/>
                </a:solidFill>
                <a:latin typeface="Calibri" panose="020F0502020204030204"/>
                <a:ea typeface="新細明體" panose="02020500000000000000" pitchFamily="18" charset="-120"/>
              </a:rPr>
              <a:t>习</a:t>
            </a:r>
          </a:p>
        </p:txBody>
      </p:sp>
      <p:sp>
        <p:nvSpPr>
          <p:cNvPr id="89" name="文字方塊 88">
            <a:extLst>
              <a:ext uri="{FF2B5EF4-FFF2-40B4-BE49-F238E27FC236}">
                <a16:creationId xmlns:a16="http://schemas.microsoft.com/office/drawing/2014/main" id="{05C110A5-87AF-42D7-9B8D-BF94932E028D}"/>
              </a:ext>
            </a:extLst>
          </p:cNvPr>
          <p:cNvSpPr txBox="1"/>
          <p:nvPr/>
        </p:nvSpPr>
        <p:spPr>
          <a:xfrm>
            <a:off x="1852331" y="6231521"/>
            <a:ext cx="2250583" cy="369332"/>
          </a:xfrm>
          <a:prstGeom prst="rect">
            <a:avLst/>
          </a:prstGeom>
          <a:noFill/>
        </p:spPr>
        <p:txBody>
          <a:bodyPr wrap="square" rtlCol="0">
            <a:spAutoFit/>
          </a:bodyPr>
          <a:lstStyle/>
          <a:p>
            <a:pPr algn="ctr" defTabSz="457200" eaLnBrk="1" fontAlgn="auto" hangingPunct="1">
              <a:spcBef>
                <a:spcPts val="0"/>
              </a:spcBef>
              <a:spcAft>
                <a:spcPts val="0"/>
              </a:spcAft>
              <a:defRPr/>
            </a:pPr>
            <a:r>
              <a:rPr lang="en-US" altLang="zh-TW" dirty="0">
                <a:solidFill>
                  <a:prstClr val="black"/>
                </a:solidFill>
                <a:latin typeface="Calibri" panose="020F0502020204030204"/>
                <a:ea typeface="新細明體" panose="02020500000000000000" pitchFamily="18" charset="-120"/>
              </a:rPr>
              <a:t>Label: </a:t>
            </a:r>
            <a:r>
              <a:rPr lang="zh-TW" altLang="en-US" dirty="0">
                <a:solidFill>
                  <a:prstClr val="black"/>
                </a:solidFill>
                <a:latin typeface="Calibri" panose="020F0502020204030204"/>
                <a:ea typeface="新細明體" panose="02020500000000000000" pitchFamily="18" charset="-120"/>
              </a:rPr>
              <a:t>机   器   学   习</a:t>
            </a:r>
          </a:p>
        </p:txBody>
      </p:sp>
      <p:sp>
        <p:nvSpPr>
          <p:cNvPr id="10" name="标题 9">
            <a:extLst>
              <a:ext uri="{FF2B5EF4-FFF2-40B4-BE49-F238E27FC236}">
                <a16:creationId xmlns:a16="http://schemas.microsoft.com/office/drawing/2014/main" id="{7CADD5C9-F8F2-231D-F703-0BBCF555870D}"/>
              </a:ext>
            </a:extLst>
          </p:cNvPr>
          <p:cNvSpPr>
            <a:spLocks noGrp="1"/>
          </p:cNvSpPr>
          <p:nvPr>
            <p:ph type="title"/>
          </p:nvPr>
        </p:nvSpPr>
        <p:spPr>
          <a:xfrm>
            <a:off x="746125" y="149739"/>
            <a:ext cx="9949089" cy="548367"/>
          </a:xfrm>
        </p:spPr>
        <p:txBody>
          <a:bodyPr/>
          <a:lstStyle/>
          <a:p>
            <a:r>
              <a:rPr lang="en-US" altLang="zh-TW" sz="2800" b="1" u="sng" dirty="0"/>
              <a:t>Teacher Forcing</a:t>
            </a:r>
            <a:r>
              <a:rPr lang="en-US" altLang="zh-TW" sz="2800" dirty="0"/>
              <a:t>: using the ground truth as input.</a:t>
            </a:r>
            <a:br>
              <a:rPr lang="zh-TW" altLang="en-US" sz="2800" dirty="0"/>
            </a:br>
            <a:endParaRPr lang="zh-CN" altLang="en-US" dirty="0"/>
          </a:p>
        </p:txBody>
      </p:sp>
      <p:sp>
        <p:nvSpPr>
          <p:cNvPr id="2" name="投影片編號版面配置區 1">
            <a:extLst>
              <a:ext uri="{FF2B5EF4-FFF2-40B4-BE49-F238E27FC236}">
                <a16:creationId xmlns:a16="http://schemas.microsoft.com/office/drawing/2014/main" id="{09F39B6A-C7A7-4504-ADCF-A7A3D3122CC5}"/>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60</a:t>
            </a:fld>
            <a:endParaRPr lang="zh-TW" altLang="en-US"/>
          </a:p>
        </p:txBody>
      </p:sp>
      <p:sp>
        <p:nvSpPr>
          <p:cNvPr id="125" name="文字方塊 124">
            <a:extLst>
              <a:ext uri="{FF2B5EF4-FFF2-40B4-BE49-F238E27FC236}">
                <a16:creationId xmlns:a16="http://schemas.microsoft.com/office/drawing/2014/main" id="{1C4035FC-A216-463A-8FB6-BBE8151C0202}"/>
              </a:ext>
            </a:extLst>
          </p:cNvPr>
          <p:cNvSpPr txBox="1"/>
          <p:nvPr/>
        </p:nvSpPr>
        <p:spPr>
          <a:xfrm>
            <a:off x="8927943" y="6156899"/>
            <a:ext cx="1030514" cy="369332"/>
          </a:xfrm>
          <a:prstGeom prst="rect">
            <a:avLst/>
          </a:prstGeom>
          <a:noFill/>
        </p:spPr>
        <p:txBody>
          <a:bodyPr wrap="square" rtlCol="0">
            <a:spAutoFit/>
          </a:bodyPr>
          <a:lstStyle/>
          <a:p>
            <a:pPr algn="ctr">
              <a:defRPr/>
            </a:pPr>
            <a:r>
              <a:rPr lang="zh-TW" altLang="en-US" dirty="0"/>
              <a:t>习</a:t>
            </a:r>
          </a:p>
        </p:txBody>
      </p:sp>
      <p:cxnSp>
        <p:nvCxnSpPr>
          <p:cNvPr id="126" name="直線單箭頭接點 125">
            <a:extLst>
              <a:ext uri="{FF2B5EF4-FFF2-40B4-BE49-F238E27FC236}">
                <a16:creationId xmlns:a16="http://schemas.microsoft.com/office/drawing/2014/main" id="{DAEB0660-50F5-4713-B0CB-ED9DDB8898FE}"/>
              </a:ext>
            </a:extLst>
          </p:cNvPr>
          <p:cNvCxnSpPr>
            <a:cxnSpLocks/>
          </p:cNvCxnSpPr>
          <p:nvPr/>
        </p:nvCxnSpPr>
        <p:spPr>
          <a:xfrm flipV="1">
            <a:off x="9451360" y="5128217"/>
            <a:ext cx="0" cy="3335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單箭頭接點 129">
            <a:extLst>
              <a:ext uri="{FF2B5EF4-FFF2-40B4-BE49-F238E27FC236}">
                <a16:creationId xmlns:a16="http://schemas.microsoft.com/office/drawing/2014/main" id="{E022BA32-9139-40D8-9679-7F11032EE93D}"/>
              </a:ext>
            </a:extLst>
          </p:cNvPr>
          <p:cNvCxnSpPr>
            <a:cxnSpLocks/>
          </p:cNvCxnSpPr>
          <p:nvPr/>
        </p:nvCxnSpPr>
        <p:spPr>
          <a:xfrm flipV="1">
            <a:off x="9459520" y="3301871"/>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矩形 130">
            <a:extLst>
              <a:ext uri="{FF2B5EF4-FFF2-40B4-BE49-F238E27FC236}">
                <a16:creationId xmlns:a16="http://schemas.microsoft.com/office/drawing/2014/main" id="{1619F50A-3856-44BB-872D-C4B9575898D7}"/>
              </a:ext>
            </a:extLst>
          </p:cNvPr>
          <p:cNvSpPr/>
          <p:nvPr/>
        </p:nvSpPr>
        <p:spPr>
          <a:xfrm>
            <a:off x="9323410" y="2543340"/>
            <a:ext cx="239580" cy="72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32" name="群組 131">
            <a:extLst>
              <a:ext uri="{FF2B5EF4-FFF2-40B4-BE49-F238E27FC236}">
                <a16:creationId xmlns:a16="http://schemas.microsoft.com/office/drawing/2014/main" id="{D7885533-C1C4-4518-ADC6-C7D515B043FA}"/>
              </a:ext>
            </a:extLst>
          </p:cNvPr>
          <p:cNvGrpSpPr/>
          <p:nvPr/>
        </p:nvGrpSpPr>
        <p:grpSpPr>
          <a:xfrm>
            <a:off x="9331570" y="5466092"/>
            <a:ext cx="239580" cy="720000"/>
            <a:chOff x="3445729" y="5741259"/>
            <a:chExt cx="239580" cy="720000"/>
          </a:xfrm>
        </p:grpSpPr>
        <p:sp>
          <p:nvSpPr>
            <p:cNvPr id="133" name="矩形 132">
              <a:extLst>
                <a:ext uri="{FF2B5EF4-FFF2-40B4-BE49-F238E27FC236}">
                  <a16:creationId xmlns:a16="http://schemas.microsoft.com/office/drawing/2014/main" id="{68B3366E-46DF-4E6B-8D93-EBD9E45F8B94}"/>
                </a:ext>
              </a:extLst>
            </p:cNvPr>
            <p:cNvSpPr/>
            <p:nvPr/>
          </p:nvSpPr>
          <p:spPr>
            <a:xfrm>
              <a:off x="3445729" y="5741259"/>
              <a:ext cx="239580" cy="72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34" name="橢圓 133">
              <a:extLst>
                <a:ext uri="{FF2B5EF4-FFF2-40B4-BE49-F238E27FC236}">
                  <a16:creationId xmlns:a16="http://schemas.microsoft.com/office/drawing/2014/main" id="{A4EC1B93-7BC1-4B54-85CB-AC3C14AEB9A4}"/>
                </a:ext>
              </a:extLst>
            </p:cNvPr>
            <p:cNvSpPr/>
            <p:nvPr/>
          </p:nvSpPr>
          <p:spPr>
            <a:xfrm>
              <a:off x="3483679" y="5818579"/>
              <a:ext cx="180000" cy="18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grpSp>
      <p:cxnSp>
        <p:nvCxnSpPr>
          <p:cNvPr id="135" name="直線單箭頭接點 134">
            <a:extLst>
              <a:ext uri="{FF2B5EF4-FFF2-40B4-BE49-F238E27FC236}">
                <a16:creationId xmlns:a16="http://schemas.microsoft.com/office/drawing/2014/main" id="{903677CF-F377-4F51-BF68-553620583FD6}"/>
              </a:ext>
            </a:extLst>
          </p:cNvPr>
          <p:cNvCxnSpPr>
            <a:cxnSpLocks/>
          </p:cNvCxnSpPr>
          <p:nvPr/>
        </p:nvCxnSpPr>
        <p:spPr>
          <a:xfrm flipH="1">
            <a:off x="9451360" y="2000858"/>
            <a:ext cx="0" cy="541961"/>
          </a:xfrm>
          <a:prstGeom prst="straightConnector1">
            <a:avLst/>
          </a:prstGeom>
          <a:ln w="28575">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 name="群組 2">
            <a:extLst>
              <a:ext uri="{FF2B5EF4-FFF2-40B4-BE49-F238E27FC236}">
                <a16:creationId xmlns:a16="http://schemas.microsoft.com/office/drawing/2014/main" id="{B6DE8993-0785-48AB-A225-77F1513FE79A}"/>
              </a:ext>
            </a:extLst>
          </p:cNvPr>
          <p:cNvGrpSpPr/>
          <p:nvPr/>
        </p:nvGrpSpPr>
        <p:grpSpPr>
          <a:xfrm>
            <a:off x="9309940" y="1243758"/>
            <a:ext cx="239580" cy="720000"/>
            <a:chOff x="7865930" y="1110598"/>
            <a:chExt cx="239580" cy="720000"/>
          </a:xfrm>
        </p:grpSpPr>
        <p:sp>
          <p:nvSpPr>
            <p:cNvPr id="136" name="矩形 135">
              <a:extLst>
                <a:ext uri="{FF2B5EF4-FFF2-40B4-BE49-F238E27FC236}">
                  <a16:creationId xmlns:a16="http://schemas.microsoft.com/office/drawing/2014/main" id="{9C8B9A66-6323-4B96-9AFD-5001E929488E}"/>
                </a:ext>
              </a:extLst>
            </p:cNvPr>
            <p:cNvSpPr/>
            <p:nvPr/>
          </p:nvSpPr>
          <p:spPr>
            <a:xfrm>
              <a:off x="7865930" y="1110598"/>
              <a:ext cx="239580" cy="72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sp>
          <p:nvSpPr>
            <p:cNvPr id="137" name="橢圓 136">
              <a:extLst>
                <a:ext uri="{FF2B5EF4-FFF2-40B4-BE49-F238E27FC236}">
                  <a16:creationId xmlns:a16="http://schemas.microsoft.com/office/drawing/2014/main" id="{FA4DE506-714B-4BD5-BE84-78C33AD60318}"/>
                </a:ext>
              </a:extLst>
            </p:cNvPr>
            <p:cNvSpPr/>
            <p:nvPr/>
          </p:nvSpPr>
          <p:spPr>
            <a:xfrm>
              <a:off x="7903880" y="1548960"/>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eaLnBrk="1" fontAlgn="auto" hangingPunct="1">
                <a:spcBef>
                  <a:spcPts val="0"/>
                </a:spcBef>
                <a:spcAft>
                  <a:spcPts val="0"/>
                </a:spcAft>
                <a:defRPr/>
              </a:pPr>
              <a:endParaRPr lang="zh-TW" altLang="en-US">
                <a:solidFill>
                  <a:prstClr val="white"/>
                </a:solidFill>
                <a:latin typeface="Calibri" panose="020F0502020204030204"/>
                <a:ea typeface="新細明體" panose="02020500000000000000" pitchFamily="18" charset="-120"/>
              </a:endParaRPr>
            </a:p>
          </p:txBody>
        </p:sp>
      </p:grpSp>
      <p:sp>
        <p:nvSpPr>
          <p:cNvPr id="138" name="文字方塊 137">
            <a:extLst>
              <a:ext uri="{FF2B5EF4-FFF2-40B4-BE49-F238E27FC236}">
                <a16:creationId xmlns:a16="http://schemas.microsoft.com/office/drawing/2014/main" id="{0D5DEF3E-A783-441D-88DA-7CCCD472822C}"/>
              </a:ext>
            </a:extLst>
          </p:cNvPr>
          <p:cNvSpPr txBox="1"/>
          <p:nvPr/>
        </p:nvSpPr>
        <p:spPr>
          <a:xfrm>
            <a:off x="8922633" y="783876"/>
            <a:ext cx="1030514" cy="369332"/>
          </a:xfrm>
          <a:prstGeom prst="rect">
            <a:avLst/>
          </a:prstGeom>
          <a:noFill/>
        </p:spPr>
        <p:txBody>
          <a:bodyPr wrap="square" rtlCol="0">
            <a:spAutoFit/>
          </a:bodyPr>
          <a:lstStyle/>
          <a:p>
            <a:pPr algn="ctr" defTabSz="457200" eaLnBrk="1" fontAlgn="auto" hangingPunct="1">
              <a:spcBef>
                <a:spcPts val="0"/>
              </a:spcBef>
              <a:spcAft>
                <a:spcPts val="0"/>
              </a:spcAft>
              <a:defRPr/>
            </a:pPr>
            <a:r>
              <a:rPr lang="en-US" altLang="zh-TW" dirty="0">
                <a:solidFill>
                  <a:prstClr val="black"/>
                </a:solidFill>
                <a:latin typeface="Calibri" panose="020F0502020204030204"/>
                <a:ea typeface="新細明體" panose="02020500000000000000" pitchFamily="18" charset="-120"/>
              </a:rPr>
              <a:t>&lt;EOS&gt;</a:t>
            </a:r>
            <a:endParaRPr lang="zh-TW" altLang="en-US" dirty="0">
              <a:solidFill>
                <a:prstClr val="black"/>
              </a:solidFill>
              <a:latin typeface="Calibri" panose="020F0502020204030204"/>
              <a:ea typeface="新細明體" panose="02020500000000000000" pitchFamily="18" charset="-120"/>
            </a:endParaRPr>
          </a:p>
        </p:txBody>
      </p:sp>
      <p:sp>
        <p:nvSpPr>
          <p:cNvPr id="45" name="矩形: 圓角 44">
            <a:extLst>
              <a:ext uri="{FF2B5EF4-FFF2-40B4-BE49-F238E27FC236}">
                <a16:creationId xmlns:a16="http://schemas.microsoft.com/office/drawing/2014/main" id="{0D50BFEA-0010-42FA-B408-6E2158070C07}"/>
              </a:ext>
            </a:extLst>
          </p:cNvPr>
          <p:cNvSpPr/>
          <p:nvPr/>
        </p:nvSpPr>
        <p:spPr>
          <a:xfrm>
            <a:off x="4518362" y="3824508"/>
            <a:ext cx="5520989" cy="1291009"/>
          </a:xfrm>
          <a:prstGeom prst="roundRect">
            <a:avLst/>
          </a:prstGeom>
          <a:blipFill>
            <a:blip r:embed="rId3">
              <a:duotone>
                <a:schemeClr val="accent2">
                  <a:shade val="45000"/>
                  <a:satMod val="135000"/>
                </a:schemeClr>
                <a:prstClr val="white"/>
              </a:duotone>
            </a:blip>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457200" eaLnBrk="1" fontAlgn="auto" hangingPunct="1">
              <a:spcBef>
                <a:spcPts val="0"/>
              </a:spcBef>
              <a:spcAft>
                <a:spcPts val="0"/>
              </a:spcAft>
              <a:defRPr/>
            </a:pPr>
            <a:r>
              <a:rPr lang="en-US" altLang="zh-TW" sz="2800" dirty="0">
                <a:solidFill>
                  <a:prstClr val="black"/>
                </a:solidFill>
                <a:latin typeface="Calibri" panose="020F0502020204030204"/>
                <a:ea typeface="新細明體" panose="02020500000000000000" pitchFamily="18" charset="-120"/>
              </a:rPr>
              <a:t>Decoder</a:t>
            </a:r>
            <a:endParaRPr lang="zh-TW" altLang="en-US" sz="2800" dirty="0">
              <a:solidFill>
                <a:prstClr val="black"/>
              </a:solidFill>
              <a:latin typeface="Calibri" panose="020F0502020204030204"/>
              <a:ea typeface="新細明體" panose="02020500000000000000" pitchFamily="18" charset="-120"/>
            </a:endParaRPr>
          </a:p>
        </p:txBody>
      </p:sp>
      <p:sp>
        <p:nvSpPr>
          <p:cNvPr id="5" name="矩形: 圓角 4">
            <a:extLst>
              <a:ext uri="{FF2B5EF4-FFF2-40B4-BE49-F238E27FC236}">
                <a16:creationId xmlns:a16="http://schemas.microsoft.com/office/drawing/2014/main" id="{67B8F5E2-27D9-4BBA-8C9A-6114057E35A8}"/>
              </a:ext>
            </a:extLst>
          </p:cNvPr>
          <p:cNvSpPr/>
          <p:nvPr/>
        </p:nvSpPr>
        <p:spPr>
          <a:xfrm>
            <a:off x="5848129" y="6183901"/>
            <a:ext cx="3843130" cy="339111"/>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圓角 5">
            <a:extLst>
              <a:ext uri="{FF2B5EF4-FFF2-40B4-BE49-F238E27FC236}">
                <a16:creationId xmlns:a16="http://schemas.microsoft.com/office/drawing/2014/main" id="{68776392-5A9E-4D5E-95B6-99DC5A439141}"/>
              </a:ext>
            </a:extLst>
          </p:cNvPr>
          <p:cNvSpPr/>
          <p:nvPr/>
        </p:nvSpPr>
        <p:spPr>
          <a:xfrm>
            <a:off x="6157899" y="5683168"/>
            <a:ext cx="3258820" cy="476838"/>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Ground Truth</a:t>
            </a:r>
            <a:endParaRPr lang="zh-TW" altLang="en-US" sz="2400" dirty="0"/>
          </a:p>
        </p:txBody>
      </p:sp>
    </p:spTree>
    <p:extLst>
      <p:ext uri="{BB962C8B-B14F-4D97-AF65-F5344CB8AC3E}">
        <p14:creationId xmlns:p14="http://schemas.microsoft.com/office/powerpoint/2010/main" val="247366370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3" grpId="0"/>
      <p:bldP spid="122" grpId="0"/>
      <p:bldP spid="123" grpId="0"/>
      <p:bldP spid="124" grpId="0"/>
      <p:bldP spid="138" grpId="0"/>
      <p:bldP spid="5" grpId="0" animBg="1"/>
      <p:bldP spid="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D4274A-70A9-8978-C789-2FC4DFE8BFA5}"/>
              </a:ext>
            </a:extLst>
          </p:cNvPr>
          <p:cNvSpPr>
            <a:spLocks noGrp="1"/>
          </p:cNvSpPr>
          <p:nvPr>
            <p:ph type="title"/>
          </p:nvPr>
        </p:nvSpPr>
        <p:spPr/>
        <p:txBody>
          <a:bodyPr/>
          <a:lstStyle/>
          <a:p>
            <a:endParaRPr lang="zh-CN" altLang="en-US"/>
          </a:p>
        </p:txBody>
      </p:sp>
      <p:sp>
        <p:nvSpPr>
          <p:cNvPr id="4" name="投影片編號版面配置區 3">
            <a:extLst>
              <a:ext uri="{FF2B5EF4-FFF2-40B4-BE49-F238E27FC236}">
                <a16:creationId xmlns:a16="http://schemas.microsoft.com/office/drawing/2014/main" id="{A7AAF3D9-9077-43AF-A99D-2281EF419920}"/>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61</a:t>
            </a:fld>
            <a:endParaRPr lang="zh-TW" altLang="en-US"/>
          </a:p>
        </p:txBody>
      </p:sp>
      <p:grpSp>
        <p:nvGrpSpPr>
          <p:cNvPr id="76" name="群組 75">
            <a:extLst>
              <a:ext uri="{FF2B5EF4-FFF2-40B4-BE49-F238E27FC236}">
                <a16:creationId xmlns:a16="http://schemas.microsoft.com/office/drawing/2014/main" id="{1FBFA5F9-9FAE-4160-816B-F710EE9F676B}"/>
              </a:ext>
            </a:extLst>
          </p:cNvPr>
          <p:cNvGrpSpPr/>
          <p:nvPr/>
        </p:nvGrpSpPr>
        <p:grpSpPr>
          <a:xfrm>
            <a:off x="2589647" y="1366345"/>
            <a:ext cx="3259944" cy="4870500"/>
            <a:chOff x="5050314" y="914433"/>
            <a:chExt cx="3259944" cy="4870500"/>
          </a:xfrm>
        </p:grpSpPr>
        <p:cxnSp>
          <p:nvCxnSpPr>
            <p:cNvPr id="5" name="直線單箭頭接點 4">
              <a:extLst>
                <a:ext uri="{FF2B5EF4-FFF2-40B4-BE49-F238E27FC236}">
                  <a16:creationId xmlns:a16="http://schemas.microsoft.com/office/drawing/2014/main" id="{A959E409-048B-478D-B3FA-DB15713CCA80}"/>
                </a:ext>
              </a:extLst>
            </p:cNvPr>
            <p:cNvCxnSpPr>
              <a:cxnSpLocks/>
            </p:cNvCxnSpPr>
            <p:nvPr/>
          </p:nvCxnSpPr>
          <p:spPr>
            <a:xfrm flipV="1">
              <a:off x="6686344" y="1283225"/>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文字方塊 5">
              <a:extLst>
                <a:ext uri="{FF2B5EF4-FFF2-40B4-BE49-F238E27FC236}">
                  <a16:creationId xmlns:a16="http://schemas.microsoft.com/office/drawing/2014/main" id="{1B55B800-7509-47AC-B536-BDC27B7F026B}"/>
                </a:ext>
              </a:extLst>
            </p:cNvPr>
            <p:cNvSpPr txBox="1"/>
            <p:nvPr/>
          </p:nvSpPr>
          <p:spPr>
            <a:xfrm>
              <a:off x="6338903" y="918562"/>
              <a:ext cx="661147" cy="369332"/>
            </a:xfrm>
            <a:prstGeom prst="rect">
              <a:avLst/>
            </a:prstGeom>
            <a:noFill/>
          </p:spPr>
          <p:txBody>
            <a:bodyPr wrap="square">
              <a:spAutoFit/>
            </a:bodyPr>
            <a:lstStyle/>
            <a:p>
              <a:pPr algn="ctr" defTabSz="457200" eaLnBrk="1" fontAlgn="auto" hangingPunct="1">
                <a:spcBef>
                  <a:spcPts val="0"/>
                </a:spcBef>
                <a:spcAft>
                  <a:spcPts val="0"/>
                </a:spcAft>
                <a:defRPr/>
              </a:pPr>
              <a:r>
                <a:rPr lang="zh-TW" altLang="en-US" dirty="0">
                  <a:solidFill>
                    <a:srgbClr val="FF0000"/>
                  </a:solidFill>
                  <a:latin typeface="Calibri" panose="020F0502020204030204"/>
                  <a:ea typeface="新細明體" panose="02020500000000000000" pitchFamily="18" charset="-120"/>
                </a:rPr>
                <a:t>气</a:t>
              </a:r>
            </a:p>
          </p:txBody>
        </p:sp>
        <p:cxnSp>
          <p:nvCxnSpPr>
            <p:cNvPr id="7" name="直線單箭頭接點 6">
              <a:extLst>
                <a:ext uri="{FF2B5EF4-FFF2-40B4-BE49-F238E27FC236}">
                  <a16:creationId xmlns:a16="http://schemas.microsoft.com/office/drawing/2014/main" id="{133196DA-3E66-46F3-93AD-E7D4236B7435}"/>
                </a:ext>
              </a:extLst>
            </p:cNvPr>
            <p:cNvCxnSpPr>
              <a:cxnSpLocks/>
            </p:cNvCxnSpPr>
            <p:nvPr/>
          </p:nvCxnSpPr>
          <p:spPr>
            <a:xfrm flipV="1">
              <a:off x="7779361" y="1279096"/>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5CAA36D0-252A-4A88-854C-0AD8A5542D53}"/>
                </a:ext>
              </a:extLst>
            </p:cNvPr>
            <p:cNvSpPr txBox="1"/>
            <p:nvPr/>
          </p:nvSpPr>
          <p:spPr>
            <a:xfrm>
              <a:off x="7431920" y="914433"/>
              <a:ext cx="661147" cy="369332"/>
            </a:xfrm>
            <a:prstGeom prst="rect">
              <a:avLst/>
            </a:prstGeom>
            <a:noFill/>
          </p:spPr>
          <p:txBody>
            <a:bodyPr wrap="square">
              <a:spAutoFit/>
            </a:bodyPr>
            <a:lstStyle/>
            <a:p>
              <a:pPr algn="ctr" defTabSz="457200" eaLnBrk="1" fontAlgn="auto" hangingPunct="1">
                <a:spcBef>
                  <a:spcPts val="0"/>
                </a:spcBef>
                <a:spcAft>
                  <a:spcPts val="0"/>
                </a:spcAft>
                <a:defRPr/>
              </a:pPr>
              <a:r>
                <a:rPr lang="zh-TW" altLang="en-US" dirty="0">
                  <a:solidFill>
                    <a:prstClr val="black"/>
                  </a:solidFill>
                  <a:latin typeface="Calibri" panose="020F0502020204030204"/>
                  <a:ea typeface="新細明體" panose="02020500000000000000" pitchFamily="18" charset="-120"/>
                </a:rPr>
                <a:t>学</a:t>
              </a:r>
            </a:p>
          </p:txBody>
        </p:sp>
        <p:cxnSp>
          <p:nvCxnSpPr>
            <p:cNvPr id="10" name="直線單箭頭接點 9">
              <a:extLst>
                <a:ext uri="{FF2B5EF4-FFF2-40B4-BE49-F238E27FC236}">
                  <a16:creationId xmlns:a16="http://schemas.microsoft.com/office/drawing/2014/main" id="{E10418D0-B23A-4FC1-BF24-1AA1B3FD281E}"/>
                </a:ext>
              </a:extLst>
            </p:cNvPr>
            <p:cNvCxnSpPr>
              <a:cxnSpLocks/>
            </p:cNvCxnSpPr>
            <p:nvPr/>
          </p:nvCxnSpPr>
          <p:spPr>
            <a:xfrm flipV="1">
              <a:off x="5577809" y="1284908"/>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AE9B4EFC-E8DE-430C-8A98-FD1B8CDA0DA0}"/>
                </a:ext>
              </a:extLst>
            </p:cNvPr>
            <p:cNvCxnSpPr>
              <a:cxnSpLocks/>
            </p:cNvCxnSpPr>
            <p:nvPr/>
          </p:nvCxnSpPr>
          <p:spPr>
            <a:xfrm flipV="1">
              <a:off x="5563295" y="2551845"/>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0FFD928B-2108-4D8B-820E-CCA950265AE9}"/>
                </a:ext>
              </a:extLst>
            </p:cNvPr>
            <p:cNvCxnSpPr>
              <a:cxnSpLocks/>
            </p:cNvCxnSpPr>
            <p:nvPr/>
          </p:nvCxnSpPr>
          <p:spPr>
            <a:xfrm flipV="1">
              <a:off x="5563295" y="4355768"/>
              <a:ext cx="0" cy="3335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8C3513DB-FEAF-469A-A6E5-2B1CD30804B2}"/>
                </a:ext>
              </a:extLst>
            </p:cNvPr>
            <p:cNvSpPr txBox="1"/>
            <p:nvPr/>
          </p:nvSpPr>
          <p:spPr>
            <a:xfrm>
              <a:off x="5056832" y="5397151"/>
              <a:ext cx="1030514" cy="369332"/>
            </a:xfrm>
            <a:prstGeom prst="rect">
              <a:avLst/>
            </a:prstGeom>
            <a:noFill/>
          </p:spPr>
          <p:txBody>
            <a:bodyPr wrap="square" rtlCol="0">
              <a:spAutoFit/>
            </a:bodyPr>
            <a:lstStyle/>
            <a:p>
              <a:pPr algn="ctr"/>
              <a:r>
                <a:rPr lang="en-US" altLang="zh-TW" dirty="0"/>
                <a:t>START</a:t>
              </a:r>
              <a:endParaRPr lang="zh-TW" altLang="en-US" dirty="0"/>
            </a:p>
          </p:txBody>
        </p:sp>
        <p:sp>
          <p:nvSpPr>
            <p:cNvPr id="14" name="矩形 13">
              <a:extLst>
                <a:ext uri="{FF2B5EF4-FFF2-40B4-BE49-F238E27FC236}">
                  <a16:creationId xmlns:a16="http://schemas.microsoft.com/office/drawing/2014/main" id="{DD703197-DEA5-4351-8584-727A3CF95554}"/>
                </a:ext>
              </a:extLst>
            </p:cNvPr>
            <p:cNvSpPr/>
            <p:nvPr/>
          </p:nvSpPr>
          <p:spPr>
            <a:xfrm>
              <a:off x="5443704" y="1772548"/>
              <a:ext cx="239580" cy="72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pSp>
          <p:nvGrpSpPr>
            <p:cNvPr id="15" name="群組 14">
              <a:extLst>
                <a:ext uri="{FF2B5EF4-FFF2-40B4-BE49-F238E27FC236}">
                  <a16:creationId xmlns:a16="http://schemas.microsoft.com/office/drawing/2014/main" id="{A86F8E9E-31AB-44D1-87AA-EBF654D3D2F0}"/>
                </a:ext>
              </a:extLst>
            </p:cNvPr>
            <p:cNvGrpSpPr/>
            <p:nvPr/>
          </p:nvGrpSpPr>
          <p:grpSpPr>
            <a:xfrm>
              <a:off x="5452299" y="4690080"/>
              <a:ext cx="239580" cy="720000"/>
              <a:chOff x="3445729" y="5741259"/>
              <a:chExt cx="239580" cy="720000"/>
            </a:xfrm>
          </p:grpSpPr>
          <p:sp>
            <p:nvSpPr>
              <p:cNvPr id="16" name="矩形 15">
                <a:extLst>
                  <a:ext uri="{FF2B5EF4-FFF2-40B4-BE49-F238E27FC236}">
                    <a16:creationId xmlns:a16="http://schemas.microsoft.com/office/drawing/2014/main" id="{68B68BC8-3D92-48E0-8FD7-A1F85B419EF4}"/>
                  </a:ext>
                </a:extLst>
              </p:cNvPr>
              <p:cNvSpPr/>
              <p:nvPr/>
            </p:nvSpPr>
            <p:spPr>
              <a:xfrm>
                <a:off x="3445729" y="5741259"/>
                <a:ext cx="239580" cy="72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1972DDA9-FF09-44E6-8337-AD935CA7C938}"/>
                  </a:ext>
                </a:extLst>
              </p:cNvPr>
              <p:cNvSpPr/>
              <p:nvPr/>
            </p:nvSpPr>
            <p:spPr>
              <a:xfrm>
                <a:off x="3483679" y="6179621"/>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sp>
          <p:nvSpPr>
            <p:cNvPr id="18" name="文字方塊 17">
              <a:extLst>
                <a:ext uri="{FF2B5EF4-FFF2-40B4-BE49-F238E27FC236}">
                  <a16:creationId xmlns:a16="http://schemas.microsoft.com/office/drawing/2014/main" id="{810C9F32-8F50-41F6-917B-5A273C4E25D1}"/>
                </a:ext>
              </a:extLst>
            </p:cNvPr>
            <p:cNvSpPr txBox="1"/>
            <p:nvPr/>
          </p:nvSpPr>
          <p:spPr>
            <a:xfrm>
              <a:off x="5230368" y="920245"/>
              <a:ext cx="661147" cy="369332"/>
            </a:xfrm>
            <a:prstGeom prst="rect">
              <a:avLst/>
            </a:prstGeom>
            <a:noFill/>
          </p:spPr>
          <p:txBody>
            <a:bodyPr wrap="square">
              <a:spAutoFit/>
            </a:bodyPr>
            <a:lstStyle/>
            <a:p>
              <a:pPr algn="ctr" eaLnBrk="1" fontAlgn="auto" hangingPunct="1">
                <a:spcBef>
                  <a:spcPts val="0"/>
                </a:spcBef>
                <a:spcAft>
                  <a:spcPts val="0"/>
                </a:spcAft>
                <a:defRPr/>
              </a:pPr>
              <a:r>
                <a:rPr lang="zh-TW" altLang="en-US" b="0" dirty="0"/>
                <a:t>機</a:t>
              </a:r>
            </a:p>
          </p:txBody>
        </p:sp>
        <p:cxnSp>
          <p:nvCxnSpPr>
            <p:cNvPr id="19" name="直線單箭頭接點 18">
              <a:extLst>
                <a:ext uri="{FF2B5EF4-FFF2-40B4-BE49-F238E27FC236}">
                  <a16:creationId xmlns:a16="http://schemas.microsoft.com/office/drawing/2014/main" id="{C943E6B4-E39C-4044-ABBA-2C08C4754FB2}"/>
                </a:ext>
              </a:extLst>
            </p:cNvPr>
            <p:cNvCxnSpPr>
              <a:cxnSpLocks/>
            </p:cNvCxnSpPr>
            <p:nvPr/>
          </p:nvCxnSpPr>
          <p:spPr>
            <a:xfrm flipV="1">
              <a:off x="6683545" y="2562889"/>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7FFA77A7-DFDA-432E-B0CA-A9235A3CFC46}"/>
                </a:ext>
              </a:extLst>
            </p:cNvPr>
            <p:cNvSpPr/>
            <p:nvPr/>
          </p:nvSpPr>
          <p:spPr>
            <a:xfrm>
              <a:off x="6563954" y="1783592"/>
              <a:ext cx="239580" cy="720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sp>
          <p:nvSpPr>
            <p:cNvPr id="21" name="文字方塊 20">
              <a:extLst>
                <a:ext uri="{FF2B5EF4-FFF2-40B4-BE49-F238E27FC236}">
                  <a16:creationId xmlns:a16="http://schemas.microsoft.com/office/drawing/2014/main" id="{12A5F618-59BB-4F77-8BAF-8F113273001D}"/>
                </a:ext>
              </a:extLst>
            </p:cNvPr>
            <p:cNvSpPr txBox="1"/>
            <p:nvPr/>
          </p:nvSpPr>
          <p:spPr>
            <a:xfrm>
              <a:off x="6168288" y="5415601"/>
              <a:ext cx="1030514" cy="369332"/>
            </a:xfrm>
            <a:prstGeom prst="rect">
              <a:avLst/>
            </a:prstGeom>
            <a:noFill/>
          </p:spPr>
          <p:txBody>
            <a:bodyPr wrap="square" rtlCol="0">
              <a:spAutoFit/>
            </a:bodyPr>
            <a:lstStyle/>
            <a:p>
              <a:pPr algn="ctr" defTabSz="457200" eaLnBrk="1" fontAlgn="auto" hangingPunct="1">
                <a:spcBef>
                  <a:spcPts val="0"/>
                </a:spcBef>
                <a:spcAft>
                  <a:spcPts val="0"/>
                </a:spcAft>
                <a:defRPr/>
              </a:pPr>
              <a:r>
                <a:rPr lang="zh-TW" altLang="en-US" dirty="0">
                  <a:solidFill>
                    <a:prstClr val="black"/>
                  </a:solidFill>
                  <a:latin typeface="Calibri" panose="020F0502020204030204"/>
                  <a:ea typeface="新細明體" panose="02020500000000000000" pitchFamily="18" charset="-120"/>
                </a:rPr>
                <a:t>机</a:t>
              </a:r>
            </a:p>
          </p:txBody>
        </p:sp>
        <p:grpSp>
          <p:nvGrpSpPr>
            <p:cNvPr id="22" name="群組 21">
              <a:extLst>
                <a:ext uri="{FF2B5EF4-FFF2-40B4-BE49-F238E27FC236}">
                  <a16:creationId xmlns:a16="http://schemas.microsoft.com/office/drawing/2014/main" id="{451B0C25-2D7F-4271-96B0-C539B3F6C3E9}"/>
                </a:ext>
              </a:extLst>
            </p:cNvPr>
            <p:cNvGrpSpPr/>
            <p:nvPr/>
          </p:nvGrpSpPr>
          <p:grpSpPr>
            <a:xfrm>
              <a:off x="6563954" y="4687328"/>
              <a:ext cx="239580" cy="720000"/>
              <a:chOff x="3445729" y="5741259"/>
              <a:chExt cx="239580" cy="720000"/>
            </a:xfrm>
          </p:grpSpPr>
          <p:sp>
            <p:nvSpPr>
              <p:cNvPr id="23" name="矩形 22">
                <a:extLst>
                  <a:ext uri="{FF2B5EF4-FFF2-40B4-BE49-F238E27FC236}">
                    <a16:creationId xmlns:a16="http://schemas.microsoft.com/office/drawing/2014/main" id="{FA0F3386-7AB2-46D2-BEEE-1D538A758988}"/>
                  </a:ext>
                </a:extLst>
              </p:cNvPr>
              <p:cNvSpPr/>
              <p:nvPr/>
            </p:nvSpPr>
            <p:spPr>
              <a:xfrm>
                <a:off x="3445729" y="5741259"/>
                <a:ext cx="239580" cy="72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sp>
            <p:nvSpPr>
              <p:cNvPr id="24" name="橢圓 23">
                <a:extLst>
                  <a:ext uri="{FF2B5EF4-FFF2-40B4-BE49-F238E27FC236}">
                    <a16:creationId xmlns:a16="http://schemas.microsoft.com/office/drawing/2014/main" id="{A489E72E-06D2-4F5E-8EC8-E947468E9E72}"/>
                  </a:ext>
                </a:extLst>
              </p:cNvPr>
              <p:cNvSpPr/>
              <p:nvPr/>
            </p:nvSpPr>
            <p:spPr>
              <a:xfrm>
                <a:off x="3483679" y="5963721"/>
                <a:ext cx="180000" cy="18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457200" eaLnBrk="1" fontAlgn="auto" hangingPunct="1">
                  <a:spcBef>
                    <a:spcPts val="0"/>
                  </a:spcBef>
                  <a:spcAft>
                    <a:spcPts val="0"/>
                  </a:spcAft>
                  <a:defRPr/>
                </a:pPr>
                <a:endParaRPr lang="zh-TW" altLang="en-US">
                  <a:solidFill>
                    <a:prstClr val="white"/>
                  </a:solidFill>
                  <a:latin typeface="Calibri" panose="020F0502020204030204"/>
                  <a:ea typeface="新細明體" panose="02020500000000000000" pitchFamily="18" charset="-120"/>
                </a:endParaRPr>
              </a:p>
            </p:txBody>
          </p:sp>
        </p:grpSp>
        <p:cxnSp>
          <p:nvCxnSpPr>
            <p:cNvPr id="25" name="直線單箭頭接點 24">
              <a:extLst>
                <a:ext uri="{FF2B5EF4-FFF2-40B4-BE49-F238E27FC236}">
                  <a16:creationId xmlns:a16="http://schemas.microsoft.com/office/drawing/2014/main" id="{124C182F-1C1C-4D63-B3C8-834FA39BE962}"/>
                </a:ext>
              </a:extLst>
            </p:cNvPr>
            <p:cNvCxnSpPr>
              <a:cxnSpLocks/>
            </p:cNvCxnSpPr>
            <p:nvPr/>
          </p:nvCxnSpPr>
          <p:spPr>
            <a:xfrm flipV="1">
              <a:off x="6691904" y="4368468"/>
              <a:ext cx="0" cy="3335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9886768F-0C20-494D-A390-9EDE2CDAFE62}"/>
                </a:ext>
              </a:extLst>
            </p:cNvPr>
            <p:cNvCxnSpPr>
              <a:cxnSpLocks/>
            </p:cNvCxnSpPr>
            <p:nvPr/>
          </p:nvCxnSpPr>
          <p:spPr>
            <a:xfrm flipV="1">
              <a:off x="7794802" y="2562889"/>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379D7BD0-83F5-4FC2-AE1D-5BB8D2E4F087}"/>
                </a:ext>
              </a:extLst>
            </p:cNvPr>
            <p:cNvSpPr/>
            <p:nvPr/>
          </p:nvSpPr>
          <p:spPr>
            <a:xfrm>
              <a:off x="7675211" y="1783592"/>
              <a:ext cx="239580" cy="72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sp>
          <p:nvSpPr>
            <p:cNvPr id="28" name="文字方塊 27">
              <a:extLst>
                <a:ext uri="{FF2B5EF4-FFF2-40B4-BE49-F238E27FC236}">
                  <a16:creationId xmlns:a16="http://schemas.microsoft.com/office/drawing/2014/main" id="{CDA1D83C-1E02-455A-BE09-D0E7534DDD56}"/>
                </a:ext>
              </a:extLst>
            </p:cNvPr>
            <p:cNvSpPr txBox="1"/>
            <p:nvPr/>
          </p:nvSpPr>
          <p:spPr>
            <a:xfrm>
              <a:off x="7279744" y="5397151"/>
              <a:ext cx="1030514" cy="369332"/>
            </a:xfrm>
            <a:prstGeom prst="rect">
              <a:avLst/>
            </a:prstGeom>
            <a:noFill/>
          </p:spPr>
          <p:txBody>
            <a:bodyPr wrap="square" rtlCol="0">
              <a:spAutoFit/>
            </a:bodyPr>
            <a:lstStyle/>
            <a:p>
              <a:pPr algn="ctr" defTabSz="457200" eaLnBrk="1" fontAlgn="auto" hangingPunct="1">
                <a:spcBef>
                  <a:spcPts val="0"/>
                </a:spcBef>
                <a:spcAft>
                  <a:spcPts val="0"/>
                </a:spcAft>
                <a:defRPr/>
              </a:pPr>
              <a:r>
                <a:rPr lang="zh-TW" altLang="en-US" dirty="0">
                  <a:solidFill>
                    <a:srgbClr val="FF0000"/>
                  </a:solidFill>
                  <a:latin typeface="Calibri" panose="020F0502020204030204"/>
                  <a:ea typeface="新細明體" panose="02020500000000000000" pitchFamily="18" charset="-120"/>
                </a:rPr>
                <a:t>气</a:t>
              </a:r>
            </a:p>
          </p:txBody>
        </p:sp>
        <p:grpSp>
          <p:nvGrpSpPr>
            <p:cNvPr id="29" name="群組 28">
              <a:extLst>
                <a:ext uri="{FF2B5EF4-FFF2-40B4-BE49-F238E27FC236}">
                  <a16:creationId xmlns:a16="http://schemas.microsoft.com/office/drawing/2014/main" id="{4ADEC799-F816-41A7-BEDC-0B560F0AC965}"/>
                </a:ext>
              </a:extLst>
            </p:cNvPr>
            <p:cNvGrpSpPr/>
            <p:nvPr/>
          </p:nvGrpSpPr>
          <p:grpSpPr>
            <a:xfrm>
              <a:off x="7675211" y="4687328"/>
              <a:ext cx="239580" cy="720000"/>
              <a:chOff x="3445729" y="5741259"/>
              <a:chExt cx="239580" cy="720000"/>
            </a:xfrm>
          </p:grpSpPr>
          <p:sp>
            <p:nvSpPr>
              <p:cNvPr id="30" name="矩形 29">
                <a:extLst>
                  <a:ext uri="{FF2B5EF4-FFF2-40B4-BE49-F238E27FC236}">
                    <a16:creationId xmlns:a16="http://schemas.microsoft.com/office/drawing/2014/main" id="{A3330F32-C749-4729-9321-29A36B0EB752}"/>
                  </a:ext>
                </a:extLst>
              </p:cNvPr>
              <p:cNvSpPr/>
              <p:nvPr/>
            </p:nvSpPr>
            <p:spPr>
              <a:xfrm>
                <a:off x="3445729" y="5741259"/>
                <a:ext cx="239580" cy="72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sp>
            <p:nvSpPr>
              <p:cNvPr id="31" name="橢圓 30">
                <a:extLst>
                  <a:ext uri="{FF2B5EF4-FFF2-40B4-BE49-F238E27FC236}">
                    <a16:creationId xmlns:a16="http://schemas.microsoft.com/office/drawing/2014/main" id="{34914D29-3C95-4E11-A01C-9A70818F6595}"/>
                  </a:ext>
                </a:extLst>
              </p:cNvPr>
              <p:cNvSpPr/>
              <p:nvPr/>
            </p:nvSpPr>
            <p:spPr>
              <a:xfrm>
                <a:off x="3483679" y="5818579"/>
                <a:ext cx="180000" cy="18000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defTabSz="457200" eaLnBrk="1" fontAlgn="auto" hangingPunct="1">
                  <a:spcBef>
                    <a:spcPts val="0"/>
                  </a:spcBef>
                  <a:spcAft>
                    <a:spcPts val="0"/>
                  </a:spcAft>
                  <a:defRPr/>
                </a:pPr>
                <a:endParaRPr lang="zh-TW" altLang="en-US">
                  <a:solidFill>
                    <a:prstClr val="white"/>
                  </a:solidFill>
                  <a:latin typeface="Calibri" panose="020F0502020204030204"/>
                  <a:ea typeface="新細明體" panose="02020500000000000000" pitchFamily="18" charset="-120"/>
                </a:endParaRPr>
              </a:p>
            </p:txBody>
          </p:sp>
        </p:grpSp>
        <p:cxnSp>
          <p:nvCxnSpPr>
            <p:cNvPr id="32" name="直線單箭頭接點 31">
              <a:extLst>
                <a:ext uri="{FF2B5EF4-FFF2-40B4-BE49-F238E27FC236}">
                  <a16:creationId xmlns:a16="http://schemas.microsoft.com/office/drawing/2014/main" id="{E658C949-7535-421D-A400-164BCC3C5463}"/>
                </a:ext>
              </a:extLst>
            </p:cNvPr>
            <p:cNvCxnSpPr>
              <a:cxnSpLocks/>
            </p:cNvCxnSpPr>
            <p:nvPr/>
          </p:nvCxnSpPr>
          <p:spPr>
            <a:xfrm flipV="1">
              <a:off x="7803161" y="4368468"/>
              <a:ext cx="0" cy="3335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矩形: 圓角 33">
              <a:extLst>
                <a:ext uri="{FF2B5EF4-FFF2-40B4-BE49-F238E27FC236}">
                  <a16:creationId xmlns:a16="http://schemas.microsoft.com/office/drawing/2014/main" id="{4004ADDD-440D-461C-8712-5E36C9191E2C}"/>
                </a:ext>
              </a:extLst>
            </p:cNvPr>
            <p:cNvSpPr/>
            <p:nvPr/>
          </p:nvSpPr>
          <p:spPr>
            <a:xfrm>
              <a:off x="5050314" y="3064759"/>
              <a:ext cx="3042754" cy="1291009"/>
            </a:xfrm>
            <a:prstGeom prst="roundRect">
              <a:avLst/>
            </a:prstGeom>
            <a:blipFill>
              <a:blip r:embed="rId3">
                <a:duotone>
                  <a:schemeClr val="accent2">
                    <a:shade val="45000"/>
                    <a:satMod val="135000"/>
                  </a:schemeClr>
                  <a:prstClr val="white"/>
                </a:duotone>
              </a:blip>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800" dirty="0"/>
                <a:t>Decoder</a:t>
              </a:r>
              <a:endParaRPr lang="zh-TW" altLang="en-US" sz="2800" dirty="0"/>
            </a:p>
          </p:txBody>
        </p:sp>
      </p:grpSp>
      <p:grpSp>
        <p:nvGrpSpPr>
          <p:cNvPr id="75" name="群組 74">
            <a:extLst>
              <a:ext uri="{FF2B5EF4-FFF2-40B4-BE49-F238E27FC236}">
                <a16:creationId xmlns:a16="http://schemas.microsoft.com/office/drawing/2014/main" id="{E46362B7-8964-4410-A893-F7BA5DB90062}"/>
              </a:ext>
            </a:extLst>
          </p:cNvPr>
          <p:cNvGrpSpPr/>
          <p:nvPr/>
        </p:nvGrpSpPr>
        <p:grpSpPr>
          <a:xfrm>
            <a:off x="6584128" y="726953"/>
            <a:ext cx="3283216" cy="5667449"/>
            <a:chOff x="-477820" y="858782"/>
            <a:chExt cx="3283216" cy="5667449"/>
          </a:xfrm>
        </p:grpSpPr>
        <p:grpSp>
          <p:nvGrpSpPr>
            <p:cNvPr id="73" name="群組 72">
              <a:extLst>
                <a:ext uri="{FF2B5EF4-FFF2-40B4-BE49-F238E27FC236}">
                  <a16:creationId xmlns:a16="http://schemas.microsoft.com/office/drawing/2014/main" id="{A329E412-4CD5-41D4-B16E-091E6F40F1B7}"/>
                </a:ext>
              </a:extLst>
            </p:cNvPr>
            <p:cNvGrpSpPr/>
            <p:nvPr/>
          </p:nvGrpSpPr>
          <p:grpSpPr>
            <a:xfrm>
              <a:off x="-477820" y="858782"/>
              <a:ext cx="3283216" cy="5667449"/>
              <a:chOff x="2979250" y="877232"/>
              <a:chExt cx="3283216" cy="5667449"/>
            </a:xfrm>
          </p:grpSpPr>
          <p:grpSp>
            <p:nvGrpSpPr>
              <p:cNvPr id="35" name="群組 34">
                <a:extLst>
                  <a:ext uri="{FF2B5EF4-FFF2-40B4-BE49-F238E27FC236}">
                    <a16:creationId xmlns:a16="http://schemas.microsoft.com/office/drawing/2014/main" id="{F63206DE-5874-4A10-B2A9-C81E34F72D04}"/>
                  </a:ext>
                </a:extLst>
              </p:cNvPr>
              <p:cNvGrpSpPr/>
              <p:nvPr/>
            </p:nvGrpSpPr>
            <p:grpSpPr>
              <a:xfrm>
                <a:off x="3000880" y="2532296"/>
                <a:ext cx="1030514" cy="3993935"/>
                <a:chOff x="3000880" y="2532296"/>
                <a:chExt cx="1030514" cy="3993935"/>
              </a:xfrm>
            </p:grpSpPr>
            <p:cxnSp>
              <p:nvCxnSpPr>
                <p:cNvPr id="36" name="直線單箭頭接點 35">
                  <a:extLst>
                    <a:ext uri="{FF2B5EF4-FFF2-40B4-BE49-F238E27FC236}">
                      <a16:creationId xmlns:a16="http://schemas.microsoft.com/office/drawing/2014/main" id="{B16743C1-445E-4635-9696-810EB0438FB7}"/>
                    </a:ext>
                  </a:extLst>
                </p:cNvPr>
                <p:cNvCxnSpPr>
                  <a:cxnSpLocks/>
                </p:cNvCxnSpPr>
                <p:nvPr/>
              </p:nvCxnSpPr>
              <p:spPr>
                <a:xfrm flipV="1">
                  <a:off x="3507343" y="3311593"/>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1D176566-9A25-49A7-A45D-636B004E84AD}"/>
                    </a:ext>
                  </a:extLst>
                </p:cNvPr>
                <p:cNvCxnSpPr>
                  <a:cxnSpLocks/>
                </p:cNvCxnSpPr>
                <p:nvPr/>
              </p:nvCxnSpPr>
              <p:spPr>
                <a:xfrm flipV="1">
                  <a:off x="3520043" y="5115516"/>
                  <a:ext cx="0" cy="3335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文字方塊 37">
                  <a:extLst>
                    <a:ext uri="{FF2B5EF4-FFF2-40B4-BE49-F238E27FC236}">
                      <a16:creationId xmlns:a16="http://schemas.microsoft.com/office/drawing/2014/main" id="{D4FF98F1-D037-44F7-A5EE-2F25CF3B1C0E}"/>
                    </a:ext>
                  </a:extLst>
                </p:cNvPr>
                <p:cNvSpPr txBox="1"/>
                <p:nvPr/>
              </p:nvSpPr>
              <p:spPr>
                <a:xfrm>
                  <a:off x="3000880" y="6156899"/>
                  <a:ext cx="1030514" cy="369332"/>
                </a:xfrm>
                <a:prstGeom prst="rect">
                  <a:avLst/>
                </a:prstGeom>
                <a:noFill/>
              </p:spPr>
              <p:txBody>
                <a:bodyPr wrap="square" rtlCol="0">
                  <a:spAutoFit/>
                </a:bodyPr>
                <a:lstStyle/>
                <a:p>
                  <a:pPr algn="ctr" defTabSz="457200" eaLnBrk="1" fontAlgn="auto" hangingPunct="1">
                    <a:spcBef>
                      <a:spcPts val="0"/>
                    </a:spcBef>
                    <a:spcAft>
                      <a:spcPts val="0"/>
                    </a:spcAft>
                    <a:defRPr/>
                  </a:pPr>
                  <a:r>
                    <a:rPr lang="en-US" altLang="zh-TW" dirty="0">
                      <a:solidFill>
                        <a:prstClr val="black"/>
                      </a:solidFill>
                      <a:latin typeface="Calibri" panose="020F0502020204030204"/>
                      <a:ea typeface="新細明體" panose="02020500000000000000" pitchFamily="18" charset="-120"/>
                    </a:rPr>
                    <a:t>&lt;BOS&gt;</a:t>
                  </a:r>
                  <a:endParaRPr lang="zh-TW" altLang="en-US" dirty="0">
                    <a:solidFill>
                      <a:prstClr val="black"/>
                    </a:solidFill>
                    <a:latin typeface="Calibri" panose="020F0502020204030204"/>
                    <a:ea typeface="新細明體" panose="02020500000000000000" pitchFamily="18" charset="-120"/>
                  </a:endParaRPr>
                </a:p>
              </p:txBody>
            </p:sp>
            <p:sp>
              <p:nvSpPr>
                <p:cNvPr id="39" name="矩形 38">
                  <a:extLst>
                    <a:ext uri="{FF2B5EF4-FFF2-40B4-BE49-F238E27FC236}">
                      <a16:creationId xmlns:a16="http://schemas.microsoft.com/office/drawing/2014/main" id="{0C1C31A4-4D5D-4E2E-89F6-AE5B6EA8E129}"/>
                    </a:ext>
                  </a:extLst>
                </p:cNvPr>
                <p:cNvSpPr/>
                <p:nvPr/>
              </p:nvSpPr>
              <p:spPr>
                <a:xfrm>
                  <a:off x="3387752" y="2532296"/>
                  <a:ext cx="239580" cy="72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grpSp>
              <p:nvGrpSpPr>
                <p:cNvPr id="40" name="群組 39">
                  <a:extLst>
                    <a:ext uri="{FF2B5EF4-FFF2-40B4-BE49-F238E27FC236}">
                      <a16:creationId xmlns:a16="http://schemas.microsoft.com/office/drawing/2014/main" id="{6BC1B59C-6B08-44B0-ACD1-0CD4957FDCCA}"/>
                    </a:ext>
                  </a:extLst>
                </p:cNvPr>
                <p:cNvGrpSpPr/>
                <p:nvPr/>
              </p:nvGrpSpPr>
              <p:grpSpPr>
                <a:xfrm>
                  <a:off x="3396347" y="5449828"/>
                  <a:ext cx="239580" cy="720000"/>
                  <a:chOff x="3445729" y="5741259"/>
                  <a:chExt cx="239580" cy="720000"/>
                </a:xfrm>
              </p:grpSpPr>
              <p:sp>
                <p:nvSpPr>
                  <p:cNvPr id="41" name="矩形 40">
                    <a:extLst>
                      <a:ext uri="{FF2B5EF4-FFF2-40B4-BE49-F238E27FC236}">
                        <a16:creationId xmlns:a16="http://schemas.microsoft.com/office/drawing/2014/main" id="{36E120D6-F808-4E3C-84CA-088B0DD2AF34}"/>
                      </a:ext>
                    </a:extLst>
                  </p:cNvPr>
                  <p:cNvSpPr/>
                  <p:nvPr/>
                </p:nvSpPr>
                <p:spPr>
                  <a:xfrm>
                    <a:off x="3445729" y="5741259"/>
                    <a:ext cx="239580" cy="72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sp>
                <p:nvSpPr>
                  <p:cNvPr id="42" name="橢圓 41">
                    <a:extLst>
                      <a:ext uri="{FF2B5EF4-FFF2-40B4-BE49-F238E27FC236}">
                        <a16:creationId xmlns:a16="http://schemas.microsoft.com/office/drawing/2014/main" id="{6C052FD7-784B-46BB-90B3-242A77B452F7}"/>
                      </a:ext>
                    </a:extLst>
                  </p:cNvPr>
                  <p:cNvSpPr/>
                  <p:nvPr/>
                </p:nvSpPr>
                <p:spPr>
                  <a:xfrm>
                    <a:off x="3483679" y="6179621"/>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eaLnBrk="1" fontAlgn="auto" hangingPunct="1">
                      <a:spcBef>
                        <a:spcPts val="0"/>
                      </a:spcBef>
                      <a:spcAft>
                        <a:spcPts val="0"/>
                      </a:spcAft>
                      <a:defRPr/>
                    </a:pPr>
                    <a:endParaRPr lang="zh-TW" altLang="en-US">
                      <a:solidFill>
                        <a:prstClr val="white"/>
                      </a:solidFill>
                      <a:latin typeface="Calibri" panose="020F0502020204030204"/>
                      <a:ea typeface="新細明體" panose="02020500000000000000" pitchFamily="18" charset="-120"/>
                    </a:endParaRPr>
                  </a:p>
                </p:txBody>
              </p:sp>
            </p:grpSp>
          </p:grpSp>
          <p:cxnSp>
            <p:nvCxnSpPr>
              <p:cNvPr id="43" name="直線單箭頭接點 42">
                <a:extLst>
                  <a:ext uri="{FF2B5EF4-FFF2-40B4-BE49-F238E27FC236}">
                    <a16:creationId xmlns:a16="http://schemas.microsoft.com/office/drawing/2014/main" id="{394E1432-2544-46BA-8478-1C7525FBE669}"/>
                  </a:ext>
                </a:extLst>
              </p:cNvPr>
              <p:cNvCxnSpPr>
                <a:cxnSpLocks/>
                <a:endCxn id="39" idx="0"/>
              </p:cNvCxnSpPr>
              <p:nvPr/>
            </p:nvCxnSpPr>
            <p:spPr>
              <a:xfrm flipH="1">
                <a:off x="3507542" y="1990335"/>
                <a:ext cx="0" cy="541961"/>
              </a:xfrm>
              <a:prstGeom prst="straightConnector1">
                <a:avLst/>
              </a:prstGeom>
              <a:ln w="28575">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4" name="群組 43">
                <a:extLst>
                  <a:ext uri="{FF2B5EF4-FFF2-40B4-BE49-F238E27FC236}">
                    <a16:creationId xmlns:a16="http://schemas.microsoft.com/office/drawing/2014/main" id="{BDBE55EE-CCB2-416A-900F-D3E2353C4E44}"/>
                  </a:ext>
                </a:extLst>
              </p:cNvPr>
              <p:cNvGrpSpPr/>
              <p:nvPr/>
            </p:nvGrpSpPr>
            <p:grpSpPr>
              <a:xfrm>
                <a:off x="4112336" y="2543340"/>
                <a:ext cx="1030514" cy="4001341"/>
                <a:chOff x="4142089" y="2543340"/>
                <a:chExt cx="1030514" cy="4001341"/>
              </a:xfrm>
            </p:grpSpPr>
            <p:cxnSp>
              <p:nvCxnSpPr>
                <p:cNvPr id="45" name="直線單箭頭接點 44">
                  <a:extLst>
                    <a:ext uri="{FF2B5EF4-FFF2-40B4-BE49-F238E27FC236}">
                      <a16:creationId xmlns:a16="http://schemas.microsoft.com/office/drawing/2014/main" id="{45B1AD90-1ED0-436C-9495-9A241F9E55C1}"/>
                    </a:ext>
                  </a:extLst>
                </p:cNvPr>
                <p:cNvCxnSpPr>
                  <a:cxnSpLocks/>
                </p:cNvCxnSpPr>
                <p:nvPr/>
              </p:nvCxnSpPr>
              <p:spPr>
                <a:xfrm flipV="1">
                  <a:off x="4657346" y="3322637"/>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45">
                  <a:extLst>
                    <a:ext uri="{FF2B5EF4-FFF2-40B4-BE49-F238E27FC236}">
                      <a16:creationId xmlns:a16="http://schemas.microsoft.com/office/drawing/2014/main" id="{7FD6E556-79E9-4221-B64B-46F8CB12F778}"/>
                    </a:ext>
                  </a:extLst>
                </p:cNvPr>
                <p:cNvSpPr/>
                <p:nvPr/>
              </p:nvSpPr>
              <p:spPr>
                <a:xfrm>
                  <a:off x="4537755" y="2543340"/>
                  <a:ext cx="239580" cy="720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sp>
              <p:nvSpPr>
                <p:cNvPr id="47" name="文字方塊 46">
                  <a:extLst>
                    <a:ext uri="{FF2B5EF4-FFF2-40B4-BE49-F238E27FC236}">
                      <a16:creationId xmlns:a16="http://schemas.microsoft.com/office/drawing/2014/main" id="{141F32F0-7E86-4E42-9C3B-C9ABCD9C567C}"/>
                    </a:ext>
                  </a:extLst>
                </p:cNvPr>
                <p:cNvSpPr txBox="1"/>
                <p:nvPr/>
              </p:nvSpPr>
              <p:spPr>
                <a:xfrm>
                  <a:off x="4142089" y="6175349"/>
                  <a:ext cx="1030514" cy="369332"/>
                </a:xfrm>
                <a:prstGeom prst="rect">
                  <a:avLst/>
                </a:prstGeom>
                <a:noFill/>
              </p:spPr>
              <p:txBody>
                <a:bodyPr wrap="square" rtlCol="0">
                  <a:spAutoFit/>
                </a:bodyPr>
                <a:lstStyle/>
                <a:p>
                  <a:pPr algn="ctr" defTabSz="457200" eaLnBrk="1" fontAlgn="auto" hangingPunct="1">
                    <a:spcBef>
                      <a:spcPts val="0"/>
                    </a:spcBef>
                    <a:spcAft>
                      <a:spcPts val="0"/>
                    </a:spcAft>
                    <a:defRPr/>
                  </a:pPr>
                  <a:r>
                    <a:rPr lang="zh-TW" altLang="en-US" dirty="0">
                      <a:solidFill>
                        <a:prstClr val="black"/>
                      </a:solidFill>
                      <a:latin typeface="Calibri" panose="020F0502020204030204"/>
                      <a:ea typeface="新細明體" panose="02020500000000000000" pitchFamily="18" charset="-120"/>
                    </a:rPr>
                    <a:t>机</a:t>
                  </a:r>
                </a:p>
              </p:txBody>
            </p:sp>
            <p:grpSp>
              <p:nvGrpSpPr>
                <p:cNvPr id="48" name="群組 47">
                  <a:extLst>
                    <a:ext uri="{FF2B5EF4-FFF2-40B4-BE49-F238E27FC236}">
                      <a16:creationId xmlns:a16="http://schemas.microsoft.com/office/drawing/2014/main" id="{9C7A6A08-E592-4A4F-AD32-50D0B69E2E76}"/>
                    </a:ext>
                  </a:extLst>
                </p:cNvPr>
                <p:cNvGrpSpPr/>
                <p:nvPr/>
              </p:nvGrpSpPr>
              <p:grpSpPr>
                <a:xfrm>
                  <a:off x="4537755" y="5447076"/>
                  <a:ext cx="239580" cy="720000"/>
                  <a:chOff x="3445729" y="5741259"/>
                  <a:chExt cx="239580" cy="720000"/>
                </a:xfrm>
              </p:grpSpPr>
              <p:sp>
                <p:nvSpPr>
                  <p:cNvPr id="50" name="矩形 49">
                    <a:extLst>
                      <a:ext uri="{FF2B5EF4-FFF2-40B4-BE49-F238E27FC236}">
                        <a16:creationId xmlns:a16="http://schemas.microsoft.com/office/drawing/2014/main" id="{BBFF8227-DF45-47CE-8788-4018485CE67C}"/>
                      </a:ext>
                    </a:extLst>
                  </p:cNvPr>
                  <p:cNvSpPr/>
                  <p:nvPr/>
                </p:nvSpPr>
                <p:spPr>
                  <a:xfrm>
                    <a:off x="3445729" y="5741259"/>
                    <a:ext cx="239580" cy="72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sp>
                <p:nvSpPr>
                  <p:cNvPr id="51" name="橢圓 50">
                    <a:extLst>
                      <a:ext uri="{FF2B5EF4-FFF2-40B4-BE49-F238E27FC236}">
                        <a16:creationId xmlns:a16="http://schemas.microsoft.com/office/drawing/2014/main" id="{3148D5F0-4DCD-46F8-9AF8-90C7384A0D10}"/>
                      </a:ext>
                    </a:extLst>
                  </p:cNvPr>
                  <p:cNvSpPr/>
                  <p:nvPr/>
                </p:nvSpPr>
                <p:spPr>
                  <a:xfrm>
                    <a:off x="3483679" y="5963721"/>
                    <a:ext cx="180000" cy="18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457200" eaLnBrk="1" fontAlgn="auto" hangingPunct="1">
                      <a:spcBef>
                        <a:spcPts val="0"/>
                      </a:spcBef>
                      <a:spcAft>
                        <a:spcPts val="0"/>
                      </a:spcAft>
                      <a:defRPr/>
                    </a:pPr>
                    <a:endParaRPr lang="zh-TW" altLang="en-US">
                      <a:solidFill>
                        <a:prstClr val="white"/>
                      </a:solidFill>
                      <a:latin typeface="Calibri" panose="020F0502020204030204"/>
                      <a:ea typeface="新細明體" panose="02020500000000000000" pitchFamily="18" charset="-120"/>
                    </a:endParaRPr>
                  </a:p>
                </p:txBody>
              </p:sp>
            </p:grpSp>
            <p:cxnSp>
              <p:nvCxnSpPr>
                <p:cNvPr id="49" name="直線單箭頭接點 48">
                  <a:extLst>
                    <a:ext uri="{FF2B5EF4-FFF2-40B4-BE49-F238E27FC236}">
                      <a16:creationId xmlns:a16="http://schemas.microsoft.com/office/drawing/2014/main" id="{004AAE68-D03C-4504-94CF-43770D60323E}"/>
                    </a:ext>
                  </a:extLst>
                </p:cNvPr>
                <p:cNvCxnSpPr>
                  <a:cxnSpLocks/>
                </p:cNvCxnSpPr>
                <p:nvPr/>
              </p:nvCxnSpPr>
              <p:spPr>
                <a:xfrm flipV="1">
                  <a:off x="4665705" y="5128216"/>
                  <a:ext cx="0" cy="3335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群組 51">
                <a:extLst>
                  <a:ext uri="{FF2B5EF4-FFF2-40B4-BE49-F238E27FC236}">
                    <a16:creationId xmlns:a16="http://schemas.microsoft.com/office/drawing/2014/main" id="{264BE322-528B-49EF-994F-049C6A6E7E7B}"/>
                  </a:ext>
                </a:extLst>
              </p:cNvPr>
              <p:cNvGrpSpPr/>
              <p:nvPr/>
            </p:nvGrpSpPr>
            <p:grpSpPr>
              <a:xfrm>
                <a:off x="3374717" y="1195839"/>
                <a:ext cx="239580" cy="720000"/>
                <a:chOff x="3445729" y="5741259"/>
                <a:chExt cx="239580" cy="720000"/>
              </a:xfrm>
            </p:grpSpPr>
            <p:sp>
              <p:nvSpPr>
                <p:cNvPr id="53" name="矩形 52">
                  <a:extLst>
                    <a:ext uri="{FF2B5EF4-FFF2-40B4-BE49-F238E27FC236}">
                      <a16:creationId xmlns:a16="http://schemas.microsoft.com/office/drawing/2014/main" id="{A5CE8989-1E6E-414F-B582-1B290452C22C}"/>
                    </a:ext>
                  </a:extLst>
                </p:cNvPr>
                <p:cNvSpPr/>
                <p:nvPr/>
              </p:nvSpPr>
              <p:spPr>
                <a:xfrm>
                  <a:off x="3445729" y="5741259"/>
                  <a:ext cx="239580" cy="72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sp>
              <p:nvSpPr>
                <p:cNvPr id="54" name="橢圓 53">
                  <a:extLst>
                    <a:ext uri="{FF2B5EF4-FFF2-40B4-BE49-F238E27FC236}">
                      <a16:creationId xmlns:a16="http://schemas.microsoft.com/office/drawing/2014/main" id="{18CB228F-5DED-4D72-9ECB-45DC9A5A47BD}"/>
                    </a:ext>
                  </a:extLst>
                </p:cNvPr>
                <p:cNvSpPr/>
                <p:nvPr/>
              </p:nvSpPr>
              <p:spPr>
                <a:xfrm>
                  <a:off x="3483679" y="5963721"/>
                  <a:ext cx="180000" cy="18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457200" eaLnBrk="1" fontAlgn="auto" hangingPunct="1">
                    <a:spcBef>
                      <a:spcPts val="0"/>
                    </a:spcBef>
                    <a:spcAft>
                      <a:spcPts val="0"/>
                    </a:spcAft>
                    <a:defRPr/>
                  </a:pPr>
                  <a:endParaRPr lang="zh-TW" altLang="en-US">
                    <a:solidFill>
                      <a:prstClr val="white"/>
                    </a:solidFill>
                    <a:latin typeface="Calibri" panose="020F0502020204030204"/>
                    <a:ea typeface="新細明體" panose="02020500000000000000" pitchFamily="18" charset="-120"/>
                  </a:endParaRPr>
                </a:p>
              </p:txBody>
            </p:sp>
          </p:grpSp>
          <p:sp>
            <p:nvSpPr>
              <p:cNvPr id="55" name="文字方塊 54">
                <a:extLst>
                  <a:ext uri="{FF2B5EF4-FFF2-40B4-BE49-F238E27FC236}">
                    <a16:creationId xmlns:a16="http://schemas.microsoft.com/office/drawing/2014/main" id="{D8BA2815-2FDD-4143-9220-2D8512B35A5E}"/>
                  </a:ext>
                </a:extLst>
              </p:cNvPr>
              <p:cNvSpPr txBox="1"/>
              <p:nvPr/>
            </p:nvSpPr>
            <p:spPr>
              <a:xfrm>
                <a:off x="2979250" y="877232"/>
                <a:ext cx="1030514" cy="369332"/>
              </a:xfrm>
              <a:prstGeom prst="rect">
                <a:avLst/>
              </a:prstGeom>
              <a:noFill/>
            </p:spPr>
            <p:txBody>
              <a:bodyPr wrap="square" rtlCol="0">
                <a:spAutoFit/>
              </a:bodyPr>
              <a:lstStyle/>
              <a:p>
                <a:pPr algn="ctr" defTabSz="457200" eaLnBrk="1" fontAlgn="auto" hangingPunct="1">
                  <a:spcBef>
                    <a:spcPts val="0"/>
                  </a:spcBef>
                  <a:spcAft>
                    <a:spcPts val="0"/>
                  </a:spcAft>
                  <a:defRPr/>
                </a:pPr>
                <a:r>
                  <a:rPr lang="zh-TW" altLang="en-US" dirty="0">
                    <a:solidFill>
                      <a:prstClr val="black"/>
                    </a:solidFill>
                    <a:latin typeface="Calibri" panose="020F0502020204030204"/>
                    <a:ea typeface="新細明體" panose="02020500000000000000" pitchFamily="18" charset="-120"/>
                  </a:rPr>
                  <a:t>机</a:t>
                </a:r>
              </a:p>
            </p:txBody>
          </p:sp>
          <p:cxnSp>
            <p:nvCxnSpPr>
              <p:cNvPr id="56" name="直線單箭頭接點 55">
                <a:extLst>
                  <a:ext uri="{FF2B5EF4-FFF2-40B4-BE49-F238E27FC236}">
                    <a16:creationId xmlns:a16="http://schemas.microsoft.com/office/drawing/2014/main" id="{B449F973-F76D-45AD-B20C-95F129858F72}"/>
                  </a:ext>
                </a:extLst>
              </p:cNvPr>
              <p:cNvCxnSpPr>
                <a:cxnSpLocks/>
              </p:cNvCxnSpPr>
              <p:nvPr/>
            </p:nvCxnSpPr>
            <p:spPr>
              <a:xfrm flipV="1">
                <a:off x="5738850" y="3322637"/>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矩形 56">
                <a:extLst>
                  <a:ext uri="{FF2B5EF4-FFF2-40B4-BE49-F238E27FC236}">
                    <a16:creationId xmlns:a16="http://schemas.microsoft.com/office/drawing/2014/main" id="{BF551FE4-11A1-4112-B139-CC5461640CFD}"/>
                  </a:ext>
                </a:extLst>
              </p:cNvPr>
              <p:cNvSpPr/>
              <p:nvPr/>
            </p:nvSpPr>
            <p:spPr>
              <a:xfrm>
                <a:off x="5619259" y="2543340"/>
                <a:ext cx="239580" cy="72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sp>
            <p:nvSpPr>
              <p:cNvPr id="58" name="文字方塊 57">
                <a:extLst>
                  <a:ext uri="{FF2B5EF4-FFF2-40B4-BE49-F238E27FC236}">
                    <a16:creationId xmlns:a16="http://schemas.microsoft.com/office/drawing/2014/main" id="{1074F506-47E5-4D1C-8523-719B4BD3A452}"/>
                  </a:ext>
                </a:extLst>
              </p:cNvPr>
              <p:cNvSpPr txBox="1"/>
              <p:nvPr/>
            </p:nvSpPr>
            <p:spPr>
              <a:xfrm>
                <a:off x="5223792" y="6156899"/>
                <a:ext cx="1030514" cy="369332"/>
              </a:xfrm>
              <a:prstGeom prst="rect">
                <a:avLst/>
              </a:prstGeom>
              <a:noFill/>
            </p:spPr>
            <p:txBody>
              <a:bodyPr wrap="square" rtlCol="0">
                <a:spAutoFit/>
              </a:bodyPr>
              <a:lstStyle/>
              <a:p>
                <a:pPr algn="ctr" defTabSz="457200" eaLnBrk="1" fontAlgn="auto" hangingPunct="1">
                  <a:spcBef>
                    <a:spcPts val="0"/>
                  </a:spcBef>
                  <a:spcAft>
                    <a:spcPts val="0"/>
                  </a:spcAft>
                  <a:defRPr/>
                </a:pPr>
                <a:r>
                  <a:rPr lang="zh-TW" altLang="en-US" dirty="0">
                    <a:solidFill>
                      <a:prstClr val="black"/>
                    </a:solidFill>
                    <a:latin typeface="Calibri" panose="020F0502020204030204"/>
                    <a:ea typeface="新細明體" panose="02020500000000000000" pitchFamily="18" charset="-120"/>
                  </a:rPr>
                  <a:t>器</a:t>
                </a:r>
              </a:p>
            </p:txBody>
          </p:sp>
          <p:grpSp>
            <p:nvGrpSpPr>
              <p:cNvPr id="59" name="群組 58">
                <a:extLst>
                  <a:ext uri="{FF2B5EF4-FFF2-40B4-BE49-F238E27FC236}">
                    <a16:creationId xmlns:a16="http://schemas.microsoft.com/office/drawing/2014/main" id="{B0E0AF44-74FB-4DF6-B2BE-951D08037AE2}"/>
                  </a:ext>
                </a:extLst>
              </p:cNvPr>
              <p:cNvGrpSpPr/>
              <p:nvPr/>
            </p:nvGrpSpPr>
            <p:grpSpPr>
              <a:xfrm>
                <a:off x="5619259" y="5447076"/>
                <a:ext cx="239580" cy="720000"/>
                <a:chOff x="3445729" y="5741259"/>
                <a:chExt cx="239580" cy="720000"/>
              </a:xfrm>
            </p:grpSpPr>
            <p:sp>
              <p:nvSpPr>
                <p:cNvPr id="60" name="矩形 59">
                  <a:extLst>
                    <a:ext uri="{FF2B5EF4-FFF2-40B4-BE49-F238E27FC236}">
                      <a16:creationId xmlns:a16="http://schemas.microsoft.com/office/drawing/2014/main" id="{9D97FD49-762D-4C90-AC7E-E991352BDED9}"/>
                    </a:ext>
                  </a:extLst>
                </p:cNvPr>
                <p:cNvSpPr/>
                <p:nvPr/>
              </p:nvSpPr>
              <p:spPr>
                <a:xfrm>
                  <a:off x="3445729" y="5741259"/>
                  <a:ext cx="239580" cy="72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sp>
              <p:nvSpPr>
                <p:cNvPr id="61" name="橢圓 60">
                  <a:extLst>
                    <a:ext uri="{FF2B5EF4-FFF2-40B4-BE49-F238E27FC236}">
                      <a16:creationId xmlns:a16="http://schemas.microsoft.com/office/drawing/2014/main" id="{40E0BD11-FCEC-4590-8116-BC2AB9702E30}"/>
                    </a:ext>
                  </a:extLst>
                </p:cNvPr>
                <p:cNvSpPr/>
                <p:nvPr/>
              </p:nvSpPr>
              <p:spPr>
                <a:xfrm>
                  <a:off x="3483679" y="5818579"/>
                  <a:ext cx="180000" cy="18000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defTabSz="457200" eaLnBrk="1" fontAlgn="auto" hangingPunct="1">
                    <a:spcBef>
                      <a:spcPts val="0"/>
                    </a:spcBef>
                    <a:spcAft>
                      <a:spcPts val="0"/>
                    </a:spcAft>
                    <a:defRPr/>
                  </a:pPr>
                  <a:endParaRPr lang="zh-TW" altLang="en-US">
                    <a:solidFill>
                      <a:prstClr val="white"/>
                    </a:solidFill>
                    <a:latin typeface="Calibri" panose="020F0502020204030204"/>
                    <a:ea typeface="新細明體" panose="02020500000000000000" pitchFamily="18" charset="-120"/>
                  </a:endParaRPr>
                </a:p>
              </p:txBody>
            </p:sp>
          </p:grpSp>
          <p:cxnSp>
            <p:nvCxnSpPr>
              <p:cNvPr id="62" name="直線單箭頭接點 61">
                <a:extLst>
                  <a:ext uri="{FF2B5EF4-FFF2-40B4-BE49-F238E27FC236}">
                    <a16:creationId xmlns:a16="http://schemas.microsoft.com/office/drawing/2014/main" id="{2F30B906-7909-40C0-9DE2-DE1B0A351DCE}"/>
                  </a:ext>
                </a:extLst>
              </p:cNvPr>
              <p:cNvCxnSpPr>
                <a:cxnSpLocks/>
              </p:cNvCxnSpPr>
              <p:nvPr/>
            </p:nvCxnSpPr>
            <p:spPr>
              <a:xfrm flipV="1">
                <a:off x="5747209" y="5128216"/>
                <a:ext cx="0" cy="3335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a:extLst>
                  <a:ext uri="{FF2B5EF4-FFF2-40B4-BE49-F238E27FC236}">
                    <a16:creationId xmlns:a16="http://schemas.microsoft.com/office/drawing/2014/main" id="{D16B390F-1882-4CC9-BAB8-68D319C86796}"/>
                  </a:ext>
                </a:extLst>
              </p:cNvPr>
              <p:cNvCxnSpPr>
                <a:cxnSpLocks/>
              </p:cNvCxnSpPr>
              <p:nvPr/>
            </p:nvCxnSpPr>
            <p:spPr>
              <a:xfrm flipH="1">
                <a:off x="4627593" y="2000857"/>
                <a:ext cx="0" cy="541961"/>
              </a:xfrm>
              <a:prstGeom prst="straightConnector1">
                <a:avLst/>
              </a:prstGeom>
              <a:ln w="28575">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直線單箭頭接點 63">
                <a:extLst>
                  <a:ext uri="{FF2B5EF4-FFF2-40B4-BE49-F238E27FC236}">
                    <a16:creationId xmlns:a16="http://schemas.microsoft.com/office/drawing/2014/main" id="{29EB8321-F1E7-4DE9-8773-4A296515594B}"/>
                  </a:ext>
                </a:extLst>
              </p:cNvPr>
              <p:cNvCxnSpPr>
                <a:cxnSpLocks/>
              </p:cNvCxnSpPr>
              <p:nvPr/>
            </p:nvCxnSpPr>
            <p:spPr>
              <a:xfrm flipH="1">
                <a:off x="5747209" y="1990335"/>
                <a:ext cx="0" cy="541961"/>
              </a:xfrm>
              <a:prstGeom prst="straightConnector1">
                <a:avLst/>
              </a:prstGeom>
              <a:ln w="28575">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5" name="群組 64">
                <a:extLst>
                  <a:ext uri="{FF2B5EF4-FFF2-40B4-BE49-F238E27FC236}">
                    <a16:creationId xmlns:a16="http://schemas.microsoft.com/office/drawing/2014/main" id="{7EBF5E2E-EC92-4372-A9B2-9698E17643BA}"/>
                  </a:ext>
                </a:extLst>
              </p:cNvPr>
              <p:cNvGrpSpPr/>
              <p:nvPr/>
            </p:nvGrpSpPr>
            <p:grpSpPr>
              <a:xfrm>
                <a:off x="4516162" y="1243758"/>
                <a:ext cx="239580" cy="720000"/>
                <a:chOff x="3445729" y="5741259"/>
                <a:chExt cx="239580" cy="720000"/>
              </a:xfrm>
            </p:grpSpPr>
            <p:sp>
              <p:nvSpPr>
                <p:cNvPr id="66" name="矩形 65">
                  <a:extLst>
                    <a:ext uri="{FF2B5EF4-FFF2-40B4-BE49-F238E27FC236}">
                      <a16:creationId xmlns:a16="http://schemas.microsoft.com/office/drawing/2014/main" id="{BFFCE0DC-F4D7-475C-9294-ACB61F350654}"/>
                    </a:ext>
                  </a:extLst>
                </p:cNvPr>
                <p:cNvSpPr/>
                <p:nvPr/>
              </p:nvSpPr>
              <p:spPr>
                <a:xfrm>
                  <a:off x="3445729" y="5741259"/>
                  <a:ext cx="239580" cy="72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sp>
              <p:nvSpPr>
                <p:cNvPr id="67" name="橢圓 66">
                  <a:extLst>
                    <a:ext uri="{FF2B5EF4-FFF2-40B4-BE49-F238E27FC236}">
                      <a16:creationId xmlns:a16="http://schemas.microsoft.com/office/drawing/2014/main" id="{39230C0D-B111-45D4-8189-304D28E07D8A}"/>
                    </a:ext>
                  </a:extLst>
                </p:cNvPr>
                <p:cNvSpPr/>
                <p:nvPr/>
              </p:nvSpPr>
              <p:spPr>
                <a:xfrm>
                  <a:off x="3483679" y="5818579"/>
                  <a:ext cx="180000" cy="18000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defTabSz="457200" eaLnBrk="1" fontAlgn="auto" hangingPunct="1">
                    <a:spcBef>
                      <a:spcPts val="0"/>
                    </a:spcBef>
                    <a:spcAft>
                      <a:spcPts val="0"/>
                    </a:spcAft>
                    <a:defRPr/>
                  </a:pPr>
                  <a:endParaRPr lang="zh-TW" altLang="en-US">
                    <a:solidFill>
                      <a:prstClr val="white"/>
                    </a:solidFill>
                    <a:latin typeface="Calibri" panose="020F0502020204030204"/>
                    <a:ea typeface="新細明體" panose="02020500000000000000" pitchFamily="18" charset="-120"/>
                  </a:endParaRPr>
                </a:p>
              </p:txBody>
            </p:sp>
          </p:grpSp>
          <p:grpSp>
            <p:nvGrpSpPr>
              <p:cNvPr id="68" name="群組 67">
                <a:extLst>
                  <a:ext uri="{FF2B5EF4-FFF2-40B4-BE49-F238E27FC236}">
                    <a16:creationId xmlns:a16="http://schemas.microsoft.com/office/drawing/2014/main" id="{CB689E6B-DC39-4E4A-8E1F-B43A6219C8AA}"/>
                  </a:ext>
                </a:extLst>
              </p:cNvPr>
              <p:cNvGrpSpPr/>
              <p:nvPr/>
            </p:nvGrpSpPr>
            <p:grpSpPr>
              <a:xfrm>
                <a:off x="5620278" y="1215311"/>
                <a:ext cx="239580" cy="720000"/>
                <a:chOff x="3445729" y="5741259"/>
                <a:chExt cx="239580" cy="720000"/>
              </a:xfrm>
            </p:grpSpPr>
            <p:sp>
              <p:nvSpPr>
                <p:cNvPr id="69" name="矩形 68">
                  <a:extLst>
                    <a:ext uri="{FF2B5EF4-FFF2-40B4-BE49-F238E27FC236}">
                      <a16:creationId xmlns:a16="http://schemas.microsoft.com/office/drawing/2014/main" id="{E6DFBF47-FA71-4509-80B6-FD7DCEFAC3AE}"/>
                    </a:ext>
                  </a:extLst>
                </p:cNvPr>
                <p:cNvSpPr/>
                <p:nvPr/>
              </p:nvSpPr>
              <p:spPr>
                <a:xfrm>
                  <a:off x="3445729" y="5741259"/>
                  <a:ext cx="239580" cy="72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457200" eaLnBrk="1" fontAlgn="auto" hangingPunct="1">
                    <a:spcBef>
                      <a:spcPts val="0"/>
                    </a:spcBef>
                    <a:spcAft>
                      <a:spcPts val="0"/>
                    </a:spcAft>
                    <a:defRPr/>
                  </a:pPr>
                  <a:endParaRPr lang="zh-TW" altLang="en-US">
                    <a:solidFill>
                      <a:prstClr val="black"/>
                    </a:solidFill>
                    <a:latin typeface="Calibri" panose="020F0502020204030204"/>
                    <a:ea typeface="新細明體" panose="02020500000000000000" pitchFamily="18" charset="-120"/>
                  </a:endParaRPr>
                </a:p>
              </p:txBody>
            </p:sp>
            <p:sp>
              <p:nvSpPr>
                <p:cNvPr id="70" name="橢圓 69">
                  <a:extLst>
                    <a:ext uri="{FF2B5EF4-FFF2-40B4-BE49-F238E27FC236}">
                      <a16:creationId xmlns:a16="http://schemas.microsoft.com/office/drawing/2014/main" id="{075A15BE-470B-49BE-9DAE-18526B877E5E}"/>
                    </a:ext>
                  </a:extLst>
                </p:cNvPr>
                <p:cNvSpPr/>
                <p:nvPr/>
              </p:nvSpPr>
              <p:spPr>
                <a:xfrm>
                  <a:off x="3483679" y="6137892"/>
                  <a:ext cx="180000" cy="1800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defTabSz="457200" eaLnBrk="1" fontAlgn="auto" hangingPunct="1">
                    <a:spcBef>
                      <a:spcPts val="0"/>
                    </a:spcBef>
                    <a:spcAft>
                      <a:spcPts val="0"/>
                    </a:spcAft>
                    <a:defRPr/>
                  </a:pPr>
                  <a:endParaRPr lang="zh-TW" altLang="en-US">
                    <a:solidFill>
                      <a:prstClr val="white"/>
                    </a:solidFill>
                    <a:latin typeface="Calibri" panose="020F0502020204030204"/>
                    <a:ea typeface="新細明體" panose="02020500000000000000" pitchFamily="18" charset="-120"/>
                  </a:endParaRPr>
                </a:p>
              </p:txBody>
            </p:sp>
          </p:grpSp>
          <p:sp>
            <p:nvSpPr>
              <p:cNvPr id="71" name="文字方塊 70">
                <a:extLst>
                  <a:ext uri="{FF2B5EF4-FFF2-40B4-BE49-F238E27FC236}">
                    <a16:creationId xmlns:a16="http://schemas.microsoft.com/office/drawing/2014/main" id="{1278CBCA-BFBA-4EB7-917C-6E32DB2F051D}"/>
                  </a:ext>
                </a:extLst>
              </p:cNvPr>
              <p:cNvSpPr txBox="1"/>
              <p:nvPr/>
            </p:nvSpPr>
            <p:spPr>
              <a:xfrm>
                <a:off x="4112336" y="886399"/>
                <a:ext cx="1030514" cy="369332"/>
              </a:xfrm>
              <a:prstGeom prst="rect">
                <a:avLst/>
              </a:prstGeom>
              <a:noFill/>
            </p:spPr>
            <p:txBody>
              <a:bodyPr wrap="square" rtlCol="0">
                <a:spAutoFit/>
              </a:bodyPr>
              <a:lstStyle/>
              <a:p>
                <a:pPr algn="ctr" defTabSz="457200" eaLnBrk="1" fontAlgn="auto" hangingPunct="1">
                  <a:spcBef>
                    <a:spcPts val="0"/>
                  </a:spcBef>
                  <a:spcAft>
                    <a:spcPts val="0"/>
                  </a:spcAft>
                  <a:defRPr/>
                </a:pPr>
                <a:r>
                  <a:rPr lang="zh-TW" altLang="en-US" dirty="0">
                    <a:solidFill>
                      <a:prstClr val="black"/>
                    </a:solidFill>
                    <a:latin typeface="Calibri" panose="020F0502020204030204"/>
                    <a:ea typeface="新細明體" panose="02020500000000000000" pitchFamily="18" charset="-120"/>
                  </a:rPr>
                  <a:t>器</a:t>
                </a:r>
              </a:p>
            </p:txBody>
          </p:sp>
          <p:sp>
            <p:nvSpPr>
              <p:cNvPr id="72" name="文字方塊 71">
                <a:extLst>
                  <a:ext uri="{FF2B5EF4-FFF2-40B4-BE49-F238E27FC236}">
                    <a16:creationId xmlns:a16="http://schemas.microsoft.com/office/drawing/2014/main" id="{0BEBE18B-6BF0-4825-A104-F5CE8876B4E9}"/>
                  </a:ext>
                </a:extLst>
              </p:cNvPr>
              <p:cNvSpPr txBox="1"/>
              <p:nvPr/>
            </p:nvSpPr>
            <p:spPr>
              <a:xfrm>
                <a:off x="5231952" y="884721"/>
                <a:ext cx="1030514" cy="369332"/>
              </a:xfrm>
              <a:prstGeom prst="rect">
                <a:avLst/>
              </a:prstGeom>
              <a:noFill/>
            </p:spPr>
            <p:txBody>
              <a:bodyPr wrap="square" rtlCol="0">
                <a:spAutoFit/>
              </a:bodyPr>
              <a:lstStyle/>
              <a:p>
                <a:pPr algn="ctr" defTabSz="457200" eaLnBrk="1" fontAlgn="auto" hangingPunct="1">
                  <a:spcBef>
                    <a:spcPts val="0"/>
                  </a:spcBef>
                  <a:spcAft>
                    <a:spcPts val="0"/>
                  </a:spcAft>
                  <a:defRPr/>
                </a:pPr>
                <a:r>
                  <a:rPr lang="zh-TW" altLang="en-US" dirty="0">
                    <a:solidFill>
                      <a:prstClr val="black"/>
                    </a:solidFill>
                    <a:latin typeface="Calibri" panose="020F0502020204030204"/>
                    <a:ea typeface="新細明體" panose="02020500000000000000" pitchFamily="18" charset="-120"/>
                  </a:rPr>
                  <a:t>学</a:t>
                </a:r>
              </a:p>
            </p:txBody>
          </p:sp>
        </p:grpSp>
        <p:sp>
          <p:nvSpPr>
            <p:cNvPr id="74" name="矩形: 圓角 73">
              <a:extLst>
                <a:ext uri="{FF2B5EF4-FFF2-40B4-BE49-F238E27FC236}">
                  <a16:creationId xmlns:a16="http://schemas.microsoft.com/office/drawing/2014/main" id="{F5B54EB1-3DA3-4231-AE10-C1F8F6E503E8}"/>
                </a:ext>
              </a:extLst>
            </p:cNvPr>
            <p:cNvSpPr/>
            <p:nvPr/>
          </p:nvSpPr>
          <p:spPr>
            <a:xfrm>
              <a:off x="-352026" y="3710264"/>
              <a:ext cx="3042754" cy="1291009"/>
            </a:xfrm>
            <a:prstGeom prst="roundRect">
              <a:avLst/>
            </a:prstGeom>
            <a:blipFill>
              <a:blip r:embed="rId3">
                <a:duotone>
                  <a:schemeClr val="accent2">
                    <a:shade val="45000"/>
                    <a:satMod val="135000"/>
                  </a:schemeClr>
                  <a:prstClr val="white"/>
                </a:duotone>
              </a:blip>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800" dirty="0"/>
                <a:t>Decoder</a:t>
              </a:r>
              <a:endParaRPr lang="zh-TW" altLang="en-US" sz="2800" dirty="0"/>
            </a:p>
          </p:txBody>
        </p:sp>
      </p:grpSp>
      <p:sp>
        <p:nvSpPr>
          <p:cNvPr id="77" name="文字方塊 76">
            <a:extLst>
              <a:ext uri="{FF2B5EF4-FFF2-40B4-BE49-F238E27FC236}">
                <a16:creationId xmlns:a16="http://schemas.microsoft.com/office/drawing/2014/main" id="{E4F75012-5094-4168-B289-103E7AD527DC}"/>
              </a:ext>
            </a:extLst>
          </p:cNvPr>
          <p:cNvSpPr txBox="1"/>
          <p:nvPr/>
        </p:nvSpPr>
        <p:spPr>
          <a:xfrm>
            <a:off x="-13949" y="796566"/>
            <a:ext cx="3912527" cy="523220"/>
          </a:xfrm>
          <a:prstGeom prst="rect">
            <a:avLst/>
          </a:prstGeom>
          <a:noFill/>
        </p:spPr>
        <p:txBody>
          <a:bodyPr wrap="square" rtlCol="0">
            <a:spAutoFit/>
          </a:bodyPr>
          <a:lstStyle/>
          <a:p>
            <a:r>
              <a:rPr lang="en-US" altLang="zh-TW" sz="2800" dirty="0">
                <a:solidFill>
                  <a:srgbClr val="FF0000"/>
                </a:solidFill>
              </a:rPr>
              <a:t>There is a mismatch! </a:t>
            </a:r>
            <a:r>
              <a:rPr lang="en-US" altLang="zh-TW" sz="2800" dirty="0">
                <a:solidFill>
                  <a:srgbClr val="FF0000"/>
                </a:solidFill>
                <a:sym typeface="Wingdings" panose="05000000000000000000" pitchFamily="2" charset="2"/>
              </a:rPr>
              <a:t></a:t>
            </a:r>
            <a:endParaRPr lang="zh-TW" altLang="en-US" sz="2800" dirty="0">
              <a:solidFill>
                <a:srgbClr val="FF0000"/>
              </a:solidFill>
            </a:endParaRPr>
          </a:p>
        </p:txBody>
      </p:sp>
      <p:grpSp>
        <p:nvGrpSpPr>
          <p:cNvPr id="81" name="群組 80">
            <a:extLst>
              <a:ext uri="{FF2B5EF4-FFF2-40B4-BE49-F238E27FC236}">
                <a16:creationId xmlns:a16="http://schemas.microsoft.com/office/drawing/2014/main" id="{343BDD19-00B9-4F4D-8414-FE579CFE0E51}"/>
              </a:ext>
            </a:extLst>
          </p:cNvPr>
          <p:cNvGrpSpPr/>
          <p:nvPr/>
        </p:nvGrpSpPr>
        <p:grpSpPr>
          <a:xfrm>
            <a:off x="3252990" y="1582978"/>
            <a:ext cx="848481" cy="3990518"/>
            <a:chOff x="3659521" y="1859020"/>
            <a:chExt cx="848481" cy="3990518"/>
          </a:xfrm>
        </p:grpSpPr>
        <p:cxnSp>
          <p:nvCxnSpPr>
            <p:cNvPr id="78" name="直線接點 77">
              <a:extLst>
                <a:ext uri="{FF2B5EF4-FFF2-40B4-BE49-F238E27FC236}">
                  <a16:creationId xmlns:a16="http://schemas.microsoft.com/office/drawing/2014/main" id="{2E1FD7D0-3268-4A97-BD2E-3C2DD2748A29}"/>
                </a:ext>
              </a:extLst>
            </p:cNvPr>
            <p:cNvCxnSpPr>
              <a:cxnSpLocks/>
            </p:cNvCxnSpPr>
            <p:nvPr/>
          </p:nvCxnSpPr>
          <p:spPr>
            <a:xfrm>
              <a:off x="3659521" y="1859020"/>
              <a:ext cx="407986" cy="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78E0EC86-AA91-47FC-AED3-D078A6E0F402}"/>
                </a:ext>
              </a:extLst>
            </p:cNvPr>
            <p:cNvCxnSpPr>
              <a:cxnSpLocks/>
            </p:cNvCxnSpPr>
            <p:nvPr/>
          </p:nvCxnSpPr>
          <p:spPr>
            <a:xfrm flipH="1">
              <a:off x="4067507" y="1859020"/>
              <a:ext cx="0" cy="3990518"/>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80" name="直線接點 79">
              <a:extLst>
                <a:ext uri="{FF2B5EF4-FFF2-40B4-BE49-F238E27FC236}">
                  <a16:creationId xmlns:a16="http://schemas.microsoft.com/office/drawing/2014/main" id="{688F4DB0-D34F-41FC-9F36-F4F74113997D}"/>
                </a:ext>
              </a:extLst>
            </p:cNvPr>
            <p:cNvCxnSpPr>
              <a:cxnSpLocks/>
            </p:cNvCxnSpPr>
            <p:nvPr/>
          </p:nvCxnSpPr>
          <p:spPr>
            <a:xfrm flipV="1">
              <a:off x="4060948" y="5820328"/>
              <a:ext cx="447054" cy="0"/>
            </a:xfrm>
            <a:prstGeom prst="line">
              <a:avLst/>
            </a:prstGeom>
            <a:ln w="38100">
              <a:solidFill>
                <a:srgbClr val="FF0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2" name="群組 81">
            <a:extLst>
              <a:ext uri="{FF2B5EF4-FFF2-40B4-BE49-F238E27FC236}">
                <a16:creationId xmlns:a16="http://schemas.microsoft.com/office/drawing/2014/main" id="{432FFA55-00E3-4304-AF1B-C0DFC85FCE6B}"/>
              </a:ext>
            </a:extLst>
          </p:cNvPr>
          <p:cNvGrpSpPr/>
          <p:nvPr/>
        </p:nvGrpSpPr>
        <p:grpSpPr>
          <a:xfrm>
            <a:off x="4349170" y="1582978"/>
            <a:ext cx="848481" cy="3990518"/>
            <a:chOff x="3659521" y="1859020"/>
            <a:chExt cx="848481" cy="3990518"/>
          </a:xfrm>
        </p:grpSpPr>
        <p:cxnSp>
          <p:nvCxnSpPr>
            <p:cNvPr id="83" name="直線接點 82">
              <a:extLst>
                <a:ext uri="{FF2B5EF4-FFF2-40B4-BE49-F238E27FC236}">
                  <a16:creationId xmlns:a16="http://schemas.microsoft.com/office/drawing/2014/main" id="{041E48FE-D921-4109-8664-47BC5D75EFE6}"/>
                </a:ext>
              </a:extLst>
            </p:cNvPr>
            <p:cNvCxnSpPr>
              <a:cxnSpLocks/>
            </p:cNvCxnSpPr>
            <p:nvPr/>
          </p:nvCxnSpPr>
          <p:spPr>
            <a:xfrm>
              <a:off x="3659521" y="1859020"/>
              <a:ext cx="407986" cy="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84" name="直線接點 83">
              <a:extLst>
                <a:ext uri="{FF2B5EF4-FFF2-40B4-BE49-F238E27FC236}">
                  <a16:creationId xmlns:a16="http://schemas.microsoft.com/office/drawing/2014/main" id="{2CCCE493-2115-4E70-9C51-A0260ADFB4FB}"/>
                </a:ext>
              </a:extLst>
            </p:cNvPr>
            <p:cNvCxnSpPr>
              <a:cxnSpLocks/>
            </p:cNvCxnSpPr>
            <p:nvPr/>
          </p:nvCxnSpPr>
          <p:spPr>
            <a:xfrm flipH="1">
              <a:off x="4067507" y="1859020"/>
              <a:ext cx="0" cy="3990518"/>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85" name="直線接點 84">
              <a:extLst>
                <a:ext uri="{FF2B5EF4-FFF2-40B4-BE49-F238E27FC236}">
                  <a16:creationId xmlns:a16="http://schemas.microsoft.com/office/drawing/2014/main" id="{3EE4EEA2-E6A4-4FCF-97FE-20D1D024394E}"/>
                </a:ext>
              </a:extLst>
            </p:cNvPr>
            <p:cNvCxnSpPr>
              <a:cxnSpLocks/>
            </p:cNvCxnSpPr>
            <p:nvPr/>
          </p:nvCxnSpPr>
          <p:spPr>
            <a:xfrm flipV="1">
              <a:off x="4060948" y="5820328"/>
              <a:ext cx="447054" cy="0"/>
            </a:xfrm>
            <a:prstGeom prst="line">
              <a:avLst/>
            </a:prstGeom>
            <a:ln w="38100">
              <a:solidFill>
                <a:srgbClr val="FF0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86" name="矩形: 圓角 85">
            <a:extLst>
              <a:ext uri="{FF2B5EF4-FFF2-40B4-BE49-F238E27FC236}">
                <a16:creationId xmlns:a16="http://schemas.microsoft.com/office/drawing/2014/main" id="{769E4FE6-EDCD-4083-B9F9-19CB89C8CCB9}"/>
              </a:ext>
            </a:extLst>
          </p:cNvPr>
          <p:cNvSpPr/>
          <p:nvPr/>
        </p:nvSpPr>
        <p:spPr>
          <a:xfrm>
            <a:off x="6886916" y="6379408"/>
            <a:ext cx="2724148" cy="476838"/>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Ground Truth</a:t>
            </a:r>
            <a:endParaRPr lang="zh-TW" altLang="en-US" sz="2400" dirty="0"/>
          </a:p>
        </p:txBody>
      </p:sp>
      <p:cxnSp>
        <p:nvCxnSpPr>
          <p:cNvPr id="87" name="直線接點 86">
            <a:extLst>
              <a:ext uri="{FF2B5EF4-FFF2-40B4-BE49-F238E27FC236}">
                <a16:creationId xmlns:a16="http://schemas.microsoft.com/office/drawing/2014/main" id="{5D41E38A-B9DA-44B1-9237-72DE09B67779}"/>
              </a:ext>
            </a:extLst>
          </p:cNvPr>
          <p:cNvCxnSpPr/>
          <p:nvPr/>
        </p:nvCxnSpPr>
        <p:spPr>
          <a:xfrm>
            <a:off x="8878316" y="5988169"/>
            <a:ext cx="924205" cy="3508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文字方塊 87">
            <a:extLst>
              <a:ext uri="{FF2B5EF4-FFF2-40B4-BE49-F238E27FC236}">
                <a16:creationId xmlns:a16="http://schemas.microsoft.com/office/drawing/2014/main" id="{D7920414-C2E2-4740-A950-ECC5F0468903}"/>
              </a:ext>
            </a:extLst>
          </p:cNvPr>
          <p:cNvSpPr txBox="1"/>
          <p:nvPr/>
        </p:nvSpPr>
        <p:spPr>
          <a:xfrm>
            <a:off x="9176749" y="6013285"/>
            <a:ext cx="1030514" cy="369332"/>
          </a:xfrm>
          <a:prstGeom prst="rect">
            <a:avLst/>
          </a:prstGeom>
          <a:noFill/>
        </p:spPr>
        <p:txBody>
          <a:bodyPr wrap="square" rtlCol="0">
            <a:spAutoFit/>
          </a:bodyPr>
          <a:lstStyle/>
          <a:p>
            <a:pPr algn="ctr" defTabSz="457200" eaLnBrk="1" fontAlgn="auto" hangingPunct="1">
              <a:spcBef>
                <a:spcPts val="0"/>
              </a:spcBef>
              <a:spcAft>
                <a:spcPts val="0"/>
              </a:spcAft>
              <a:defRPr/>
            </a:pPr>
            <a:r>
              <a:rPr lang="zh-TW" altLang="en-US" dirty="0">
                <a:solidFill>
                  <a:srgbClr val="FF0000"/>
                </a:solidFill>
                <a:latin typeface="Calibri" panose="020F0502020204030204"/>
                <a:ea typeface="新細明體" panose="02020500000000000000" pitchFamily="18" charset="-120"/>
              </a:rPr>
              <a:t>气</a:t>
            </a:r>
          </a:p>
        </p:txBody>
      </p:sp>
      <p:sp>
        <p:nvSpPr>
          <p:cNvPr id="89" name="文字方塊 88">
            <a:extLst>
              <a:ext uri="{FF2B5EF4-FFF2-40B4-BE49-F238E27FC236}">
                <a16:creationId xmlns:a16="http://schemas.microsoft.com/office/drawing/2014/main" id="{5CB39BDB-774B-4E32-8395-9350F165CC9E}"/>
              </a:ext>
            </a:extLst>
          </p:cNvPr>
          <p:cNvSpPr txBox="1"/>
          <p:nvPr/>
        </p:nvSpPr>
        <p:spPr>
          <a:xfrm>
            <a:off x="522513" y="1210564"/>
            <a:ext cx="2533602" cy="523220"/>
          </a:xfrm>
          <a:prstGeom prst="rect">
            <a:avLst/>
          </a:prstGeom>
          <a:noFill/>
        </p:spPr>
        <p:txBody>
          <a:bodyPr wrap="square">
            <a:spAutoFit/>
          </a:bodyPr>
          <a:lstStyle/>
          <a:p>
            <a:pPr algn="ctr"/>
            <a:r>
              <a:rPr lang="en-US" altLang="zh-TW" sz="2800" b="1" dirty="0">
                <a:solidFill>
                  <a:srgbClr val="FF0000"/>
                </a:solidFill>
              </a:rPr>
              <a:t>exposure bias</a:t>
            </a:r>
            <a:endParaRPr lang="zh-TW" altLang="en-US" sz="2800" b="1" dirty="0">
              <a:solidFill>
                <a:srgbClr val="FF0000"/>
              </a:solidFill>
            </a:endParaRPr>
          </a:p>
        </p:txBody>
      </p:sp>
    </p:spTree>
    <p:extLst>
      <p:ext uri="{BB962C8B-B14F-4D97-AF65-F5344CB8AC3E}">
        <p14:creationId xmlns:p14="http://schemas.microsoft.com/office/powerpoint/2010/main" val="5489658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88" grpId="0"/>
      <p:bldP spid="8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615182-BF55-41D9-80BD-58BCCD6CCA02}"/>
              </a:ext>
            </a:extLst>
          </p:cNvPr>
          <p:cNvSpPr>
            <a:spLocks noGrp="1"/>
          </p:cNvSpPr>
          <p:nvPr>
            <p:ph type="title"/>
          </p:nvPr>
        </p:nvSpPr>
        <p:spPr/>
        <p:txBody>
          <a:bodyPr/>
          <a:lstStyle/>
          <a:p>
            <a:r>
              <a:rPr lang="en-US" altLang="zh-TW" dirty="0"/>
              <a:t>Scheduled Sampling </a:t>
            </a:r>
            <a:endParaRPr lang="zh-TW" altLang="en-US" dirty="0"/>
          </a:p>
        </p:txBody>
      </p:sp>
      <p:sp>
        <p:nvSpPr>
          <p:cNvPr id="3" name="內容版面配置區 2">
            <a:extLst>
              <a:ext uri="{FF2B5EF4-FFF2-40B4-BE49-F238E27FC236}">
                <a16:creationId xmlns:a16="http://schemas.microsoft.com/office/drawing/2014/main" id="{578CD992-2655-4359-8FBE-65AED3D41B5F}"/>
              </a:ext>
            </a:extLst>
          </p:cNvPr>
          <p:cNvSpPr>
            <a:spLocks noGrp="1"/>
          </p:cNvSpPr>
          <p:nvPr>
            <p:ph sz="quarter" idx="10"/>
          </p:nvPr>
        </p:nvSpPr>
        <p:spPr/>
        <p:txBody>
          <a:bodyPr/>
          <a:lstStyle/>
          <a:p>
            <a:r>
              <a:rPr lang="en-US" altLang="zh-TW" dirty="0"/>
              <a:t>Original Scheduled Sampling</a:t>
            </a:r>
          </a:p>
          <a:p>
            <a:endParaRPr lang="en-US" altLang="zh-TW" dirty="0"/>
          </a:p>
          <a:p>
            <a:r>
              <a:rPr lang="en-US" altLang="zh-TW" dirty="0"/>
              <a:t>Scheduled Sampling for Transformer</a:t>
            </a:r>
          </a:p>
          <a:p>
            <a:endParaRPr lang="en-US" altLang="zh-TW" dirty="0"/>
          </a:p>
          <a:p>
            <a:r>
              <a:rPr lang="en-US" altLang="zh-TW" dirty="0"/>
              <a:t>Parallel Scheduled Sampling </a:t>
            </a:r>
            <a:endParaRPr lang="zh-TW" altLang="en-US" dirty="0"/>
          </a:p>
        </p:txBody>
      </p:sp>
      <p:sp>
        <p:nvSpPr>
          <p:cNvPr id="4" name="投影片編號版面配置區 3">
            <a:extLst>
              <a:ext uri="{FF2B5EF4-FFF2-40B4-BE49-F238E27FC236}">
                <a16:creationId xmlns:a16="http://schemas.microsoft.com/office/drawing/2014/main" id="{834C9147-D4E9-43DC-AB13-8C4DFF3118B9}"/>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62</a:t>
            </a:fld>
            <a:endParaRPr lang="zh-TW" altLang="en-US"/>
          </a:p>
        </p:txBody>
      </p:sp>
      <p:sp>
        <p:nvSpPr>
          <p:cNvPr id="6" name="文字方塊 5">
            <a:extLst>
              <a:ext uri="{FF2B5EF4-FFF2-40B4-BE49-F238E27FC236}">
                <a16:creationId xmlns:a16="http://schemas.microsoft.com/office/drawing/2014/main" id="{019ADFAE-A2F7-48BD-850D-E84B1165B838}"/>
              </a:ext>
            </a:extLst>
          </p:cNvPr>
          <p:cNvSpPr txBox="1"/>
          <p:nvPr/>
        </p:nvSpPr>
        <p:spPr>
          <a:xfrm>
            <a:off x="2366134" y="2625238"/>
            <a:ext cx="3516383" cy="369332"/>
          </a:xfrm>
          <a:prstGeom prst="rect">
            <a:avLst/>
          </a:prstGeom>
          <a:noFill/>
        </p:spPr>
        <p:txBody>
          <a:bodyPr wrap="square">
            <a:spAutoFit/>
          </a:bodyPr>
          <a:lstStyle/>
          <a:p>
            <a:r>
              <a:rPr lang="zh-TW" altLang="en-US" dirty="0"/>
              <a:t>https://arxiv.org/abs/1506.03099</a:t>
            </a:r>
          </a:p>
        </p:txBody>
      </p:sp>
      <p:pic>
        <p:nvPicPr>
          <p:cNvPr id="8" name="圖片 7">
            <a:extLst>
              <a:ext uri="{FF2B5EF4-FFF2-40B4-BE49-F238E27FC236}">
                <a16:creationId xmlns:a16="http://schemas.microsoft.com/office/drawing/2014/main" id="{00813762-101B-4093-9E45-D4F056654856}"/>
              </a:ext>
            </a:extLst>
          </p:cNvPr>
          <p:cNvPicPr>
            <a:picLocks noChangeAspect="1"/>
          </p:cNvPicPr>
          <p:nvPr/>
        </p:nvPicPr>
        <p:blipFill>
          <a:blip r:embed="rId2"/>
          <a:stretch>
            <a:fillRect/>
          </a:stretch>
        </p:blipFill>
        <p:spPr>
          <a:xfrm>
            <a:off x="6651946" y="1349220"/>
            <a:ext cx="3598817" cy="2280166"/>
          </a:xfrm>
          <a:prstGeom prst="rect">
            <a:avLst/>
          </a:prstGeom>
        </p:spPr>
      </p:pic>
      <p:sp>
        <p:nvSpPr>
          <p:cNvPr id="10" name="文字方塊 9">
            <a:extLst>
              <a:ext uri="{FF2B5EF4-FFF2-40B4-BE49-F238E27FC236}">
                <a16:creationId xmlns:a16="http://schemas.microsoft.com/office/drawing/2014/main" id="{2B93E58C-0022-4622-B0B7-C649E5AE4313}"/>
              </a:ext>
            </a:extLst>
          </p:cNvPr>
          <p:cNvSpPr txBox="1"/>
          <p:nvPr/>
        </p:nvSpPr>
        <p:spPr>
          <a:xfrm>
            <a:off x="2372382" y="4031768"/>
            <a:ext cx="3452984" cy="369332"/>
          </a:xfrm>
          <a:prstGeom prst="rect">
            <a:avLst/>
          </a:prstGeom>
          <a:noFill/>
        </p:spPr>
        <p:txBody>
          <a:bodyPr wrap="square">
            <a:spAutoFit/>
          </a:bodyPr>
          <a:lstStyle/>
          <a:p>
            <a:r>
              <a:rPr lang="zh-TW" altLang="en-US" dirty="0"/>
              <a:t>https://arxiv.org/abs/1906.07651</a:t>
            </a:r>
          </a:p>
        </p:txBody>
      </p:sp>
      <p:pic>
        <p:nvPicPr>
          <p:cNvPr id="12" name="圖片 11">
            <a:extLst>
              <a:ext uri="{FF2B5EF4-FFF2-40B4-BE49-F238E27FC236}">
                <a16:creationId xmlns:a16="http://schemas.microsoft.com/office/drawing/2014/main" id="{42B4E5E5-F083-406C-ABDE-8CFE40EF4430}"/>
              </a:ext>
            </a:extLst>
          </p:cNvPr>
          <p:cNvPicPr>
            <a:picLocks noChangeAspect="1"/>
          </p:cNvPicPr>
          <p:nvPr/>
        </p:nvPicPr>
        <p:blipFill>
          <a:blip r:embed="rId3"/>
          <a:stretch>
            <a:fillRect/>
          </a:stretch>
        </p:blipFill>
        <p:spPr>
          <a:xfrm>
            <a:off x="6045098" y="3778319"/>
            <a:ext cx="4205664" cy="2587080"/>
          </a:xfrm>
          <a:prstGeom prst="rect">
            <a:avLst/>
          </a:prstGeom>
        </p:spPr>
      </p:pic>
      <p:sp>
        <p:nvSpPr>
          <p:cNvPr id="14" name="文字方塊 13">
            <a:extLst>
              <a:ext uri="{FF2B5EF4-FFF2-40B4-BE49-F238E27FC236}">
                <a16:creationId xmlns:a16="http://schemas.microsoft.com/office/drawing/2014/main" id="{BCB5B798-32DC-4D18-A378-EDAE4614A638}"/>
              </a:ext>
            </a:extLst>
          </p:cNvPr>
          <p:cNvSpPr txBox="1"/>
          <p:nvPr/>
        </p:nvSpPr>
        <p:spPr>
          <a:xfrm>
            <a:off x="2409826" y="5438298"/>
            <a:ext cx="3415540" cy="369332"/>
          </a:xfrm>
          <a:prstGeom prst="rect">
            <a:avLst/>
          </a:prstGeom>
          <a:noFill/>
        </p:spPr>
        <p:txBody>
          <a:bodyPr wrap="square">
            <a:spAutoFit/>
          </a:bodyPr>
          <a:lstStyle/>
          <a:p>
            <a:r>
              <a:rPr lang="zh-TW" altLang="en-US" dirty="0"/>
              <a:t>https://arxiv.org/abs/1906.04331</a:t>
            </a:r>
          </a:p>
        </p:txBody>
      </p:sp>
    </p:spTree>
    <p:extLst>
      <p:ext uri="{BB962C8B-B14F-4D97-AF65-F5344CB8AC3E}">
        <p14:creationId xmlns:p14="http://schemas.microsoft.com/office/powerpoint/2010/main" val="22540400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7FD7B-1B23-BFEC-F356-D365A1535BE9}"/>
              </a:ext>
            </a:extLst>
          </p:cNvPr>
          <p:cNvSpPr>
            <a:spLocks noGrp="1"/>
          </p:cNvSpPr>
          <p:nvPr>
            <p:ph type="title"/>
          </p:nvPr>
        </p:nvSpPr>
        <p:spPr/>
        <p:txBody>
          <a:bodyPr/>
          <a:lstStyle/>
          <a:p>
            <a:r>
              <a:rPr kumimoji="1" lang="zh-CN" altLang="en-US" dirty="0"/>
              <a:t>各式各样的</a:t>
            </a:r>
            <a:r>
              <a:rPr kumimoji="1" lang="en-US" altLang="zh-CN" dirty="0"/>
              <a:t>Transformer</a:t>
            </a:r>
            <a:endParaRPr kumimoji="1" lang="zh-CN" altLang="en-US" dirty="0"/>
          </a:p>
        </p:txBody>
      </p:sp>
      <p:pic>
        <p:nvPicPr>
          <p:cNvPr id="4" name="object 2">
            <a:extLst>
              <a:ext uri="{FF2B5EF4-FFF2-40B4-BE49-F238E27FC236}">
                <a16:creationId xmlns:a16="http://schemas.microsoft.com/office/drawing/2014/main" id="{8BDF3A85-6990-B9B1-ABA7-59844FCD1DFE}"/>
              </a:ext>
            </a:extLst>
          </p:cNvPr>
          <p:cNvPicPr/>
          <p:nvPr/>
        </p:nvPicPr>
        <p:blipFill>
          <a:blip r:embed="rId3" cstate="print"/>
          <a:stretch>
            <a:fillRect/>
          </a:stretch>
        </p:blipFill>
        <p:spPr>
          <a:xfrm>
            <a:off x="8278037" y="3727706"/>
            <a:ext cx="3915665" cy="3130294"/>
          </a:xfrm>
          <a:prstGeom prst="rect">
            <a:avLst/>
          </a:prstGeom>
        </p:spPr>
      </p:pic>
      <p:sp>
        <p:nvSpPr>
          <p:cNvPr id="5" name="object 4">
            <a:extLst>
              <a:ext uri="{FF2B5EF4-FFF2-40B4-BE49-F238E27FC236}">
                <a16:creationId xmlns:a16="http://schemas.microsoft.com/office/drawing/2014/main" id="{55D25665-E371-B4DD-BBE8-C43B7AA52CB3}"/>
              </a:ext>
            </a:extLst>
          </p:cNvPr>
          <p:cNvSpPr txBox="1"/>
          <p:nvPr/>
        </p:nvSpPr>
        <p:spPr>
          <a:xfrm>
            <a:off x="4318177" y="5982153"/>
            <a:ext cx="3959860" cy="673100"/>
          </a:xfrm>
          <a:prstGeom prst="rect">
            <a:avLst/>
          </a:prstGeom>
        </p:spPr>
        <p:txBody>
          <a:bodyPr vert="horz" wrap="square" lIns="0" tIns="12700" rIns="0" bIns="0" rtlCol="0">
            <a:spAutoFit/>
          </a:bodyPr>
          <a:lstStyle/>
          <a:p>
            <a:pPr marL="26670">
              <a:lnSpc>
                <a:spcPct val="100000"/>
              </a:lnSpc>
              <a:spcBef>
                <a:spcPts val="100"/>
              </a:spcBef>
            </a:pPr>
            <a:r>
              <a:rPr sz="2400" spc="-10" dirty="0">
                <a:latin typeface="Carlito"/>
                <a:cs typeface="Carlito"/>
              </a:rPr>
              <a:t>Efficient</a:t>
            </a:r>
            <a:r>
              <a:rPr sz="2400" spc="-55" dirty="0">
                <a:latin typeface="Carlito"/>
                <a:cs typeface="Carlito"/>
              </a:rPr>
              <a:t> </a:t>
            </a:r>
            <a:r>
              <a:rPr sz="2400" spc="-25" dirty="0">
                <a:latin typeface="Carlito"/>
                <a:cs typeface="Carlito"/>
              </a:rPr>
              <a:t>Transformers:</a:t>
            </a:r>
            <a:r>
              <a:rPr sz="2400" spc="-90" dirty="0">
                <a:latin typeface="Carlito"/>
                <a:cs typeface="Carlito"/>
              </a:rPr>
              <a:t> </a:t>
            </a:r>
            <a:r>
              <a:rPr sz="2400" dirty="0">
                <a:latin typeface="Carlito"/>
                <a:cs typeface="Carlito"/>
              </a:rPr>
              <a:t>A</a:t>
            </a:r>
            <a:r>
              <a:rPr sz="2400" spc="-40" dirty="0">
                <a:latin typeface="Carlito"/>
                <a:cs typeface="Carlito"/>
              </a:rPr>
              <a:t> </a:t>
            </a:r>
            <a:r>
              <a:rPr sz="2400" spc="-10" dirty="0">
                <a:latin typeface="Carlito"/>
                <a:cs typeface="Carlito"/>
              </a:rPr>
              <a:t>Survey</a:t>
            </a:r>
            <a:endParaRPr sz="2400">
              <a:latin typeface="Carlito"/>
              <a:cs typeface="Carlito"/>
            </a:endParaRPr>
          </a:p>
          <a:p>
            <a:pPr marL="12700">
              <a:lnSpc>
                <a:spcPct val="100000"/>
              </a:lnSpc>
              <a:spcBef>
                <a:spcPts val="55"/>
              </a:spcBef>
            </a:pPr>
            <a:r>
              <a:rPr sz="1800" spc="-10" dirty="0">
                <a:latin typeface="Carlito"/>
                <a:cs typeface="Carlito"/>
              </a:rPr>
              <a:t>https://arxiv.org/abs/2009.06732</a:t>
            </a:r>
            <a:endParaRPr sz="1800">
              <a:latin typeface="Carlito"/>
              <a:cs typeface="Carlito"/>
            </a:endParaRPr>
          </a:p>
        </p:txBody>
      </p:sp>
      <p:sp>
        <p:nvSpPr>
          <p:cNvPr id="6" name="object 5">
            <a:extLst>
              <a:ext uri="{FF2B5EF4-FFF2-40B4-BE49-F238E27FC236}">
                <a16:creationId xmlns:a16="http://schemas.microsoft.com/office/drawing/2014/main" id="{B93E6165-5642-95BF-BD6A-D34976DC1868}"/>
              </a:ext>
            </a:extLst>
          </p:cNvPr>
          <p:cNvSpPr txBox="1"/>
          <p:nvPr/>
        </p:nvSpPr>
        <p:spPr>
          <a:xfrm>
            <a:off x="607568" y="2045919"/>
            <a:ext cx="3133725" cy="1457960"/>
          </a:xfrm>
          <a:prstGeom prst="rect">
            <a:avLst/>
          </a:prstGeom>
        </p:spPr>
        <p:txBody>
          <a:bodyPr vert="horz" wrap="square" lIns="0" tIns="12700" rIns="0" bIns="0" rtlCol="0">
            <a:spAutoFit/>
          </a:bodyPr>
          <a:lstStyle/>
          <a:p>
            <a:pPr marL="12700" marR="217170">
              <a:lnSpc>
                <a:spcPct val="100000"/>
              </a:lnSpc>
              <a:spcBef>
                <a:spcPts val="100"/>
              </a:spcBef>
            </a:pPr>
            <a:r>
              <a:rPr sz="2400" dirty="0">
                <a:latin typeface="Carlito"/>
                <a:cs typeface="Carlito"/>
              </a:rPr>
              <a:t>Long</a:t>
            </a:r>
            <a:r>
              <a:rPr sz="2400" spc="-55" dirty="0">
                <a:latin typeface="Carlito"/>
                <a:cs typeface="Carlito"/>
              </a:rPr>
              <a:t> </a:t>
            </a:r>
            <a:r>
              <a:rPr sz="2400" dirty="0">
                <a:latin typeface="Carlito"/>
                <a:cs typeface="Carlito"/>
              </a:rPr>
              <a:t>Range</a:t>
            </a:r>
            <a:r>
              <a:rPr sz="2400" spc="-50" dirty="0">
                <a:latin typeface="Carlito"/>
                <a:cs typeface="Carlito"/>
              </a:rPr>
              <a:t> </a:t>
            </a:r>
            <a:r>
              <a:rPr sz="2400" dirty="0">
                <a:latin typeface="Carlito"/>
                <a:cs typeface="Carlito"/>
              </a:rPr>
              <a:t>Arena:</a:t>
            </a:r>
            <a:r>
              <a:rPr sz="2400" spc="-65" dirty="0">
                <a:latin typeface="Carlito"/>
                <a:cs typeface="Carlito"/>
              </a:rPr>
              <a:t> </a:t>
            </a:r>
            <a:r>
              <a:rPr sz="2400" spc="-50" dirty="0">
                <a:latin typeface="Carlito"/>
                <a:cs typeface="Carlito"/>
              </a:rPr>
              <a:t>A </a:t>
            </a:r>
            <a:r>
              <a:rPr sz="2400" dirty="0">
                <a:latin typeface="Carlito"/>
                <a:cs typeface="Carlito"/>
              </a:rPr>
              <a:t>Benchmark</a:t>
            </a:r>
            <a:r>
              <a:rPr sz="2400" spc="-75" dirty="0">
                <a:latin typeface="Carlito"/>
                <a:cs typeface="Carlito"/>
              </a:rPr>
              <a:t> </a:t>
            </a:r>
            <a:r>
              <a:rPr sz="2400" dirty="0">
                <a:latin typeface="Carlito"/>
                <a:cs typeface="Carlito"/>
              </a:rPr>
              <a:t>for</a:t>
            </a:r>
            <a:r>
              <a:rPr sz="2400" spc="-80" dirty="0">
                <a:latin typeface="Carlito"/>
                <a:cs typeface="Carlito"/>
              </a:rPr>
              <a:t> </a:t>
            </a:r>
            <a:r>
              <a:rPr sz="2400" spc="-10" dirty="0">
                <a:latin typeface="Carlito"/>
                <a:cs typeface="Carlito"/>
              </a:rPr>
              <a:t>Efficient Transformers</a:t>
            </a:r>
            <a:endParaRPr sz="2400">
              <a:latin typeface="Carlito"/>
              <a:cs typeface="Carlito"/>
            </a:endParaRPr>
          </a:p>
          <a:p>
            <a:pPr marL="26670">
              <a:lnSpc>
                <a:spcPct val="100000"/>
              </a:lnSpc>
              <a:spcBef>
                <a:spcPts val="475"/>
              </a:spcBef>
            </a:pPr>
            <a:r>
              <a:rPr sz="1800" spc="-10" dirty="0">
                <a:latin typeface="Carlito"/>
                <a:cs typeface="Carlito"/>
              </a:rPr>
              <a:t>https://arxiv.org/abs/2011.04006</a:t>
            </a:r>
            <a:endParaRPr sz="1800">
              <a:latin typeface="Carlito"/>
              <a:cs typeface="Carlito"/>
            </a:endParaRPr>
          </a:p>
        </p:txBody>
      </p:sp>
      <p:pic>
        <p:nvPicPr>
          <p:cNvPr id="7" name="object 6">
            <a:extLst>
              <a:ext uri="{FF2B5EF4-FFF2-40B4-BE49-F238E27FC236}">
                <a16:creationId xmlns:a16="http://schemas.microsoft.com/office/drawing/2014/main" id="{15615D8D-F54A-B740-5E94-2068A9243CBE}"/>
              </a:ext>
            </a:extLst>
          </p:cNvPr>
          <p:cNvPicPr/>
          <p:nvPr/>
        </p:nvPicPr>
        <p:blipFill>
          <a:blip r:embed="rId4" cstate="print"/>
          <a:stretch>
            <a:fillRect/>
          </a:stretch>
        </p:blipFill>
        <p:spPr>
          <a:xfrm>
            <a:off x="4567428" y="851418"/>
            <a:ext cx="4154424" cy="3374170"/>
          </a:xfrm>
          <a:prstGeom prst="rect">
            <a:avLst/>
          </a:prstGeom>
        </p:spPr>
      </p:pic>
    </p:spTree>
    <p:extLst>
      <p:ext uri="{BB962C8B-B14F-4D97-AF65-F5344CB8AC3E}">
        <p14:creationId xmlns:p14="http://schemas.microsoft.com/office/powerpoint/2010/main" val="24413318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6125" y="202747"/>
            <a:ext cx="9949089" cy="443070"/>
          </a:xfrm>
          <a:prstGeom prst="rect">
            <a:avLst/>
          </a:prstGeom>
        </p:spPr>
        <p:txBody>
          <a:bodyPr vert="horz" wrap="square" lIns="0" tIns="12065" rIns="0" bIns="0" rtlCol="0">
            <a:spAutoFit/>
          </a:bodyPr>
          <a:lstStyle/>
          <a:p>
            <a:pPr marL="12700">
              <a:lnSpc>
                <a:spcPct val="100000"/>
              </a:lnSpc>
              <a:spcBef>
                <a:spcPts val="95"/>
              </a:spcBef>
            </a:pPr>
            <a:r>
              <a:rPr dirty="0"/>
              <a:t>How</a:t>
            </a:r>
            <a:r>
              <a:rPr spc="-145" dirty="0"/>
              <a:t> </a:t>
            </a:r>
            <a:r>
              <a:rPr dirty="0"/>
              <a:t>to</a:t>
            </a:r>
            <a:r>
              <a:rPr spc="-155" dirty="0"/>
              <a:t> </a:t>
            </a:r>
            <a:r>
              <a:rPr spc="-35" dirty="0"/>
              <a:t>make</a:t>
            </a:r>
            <a:r>
              <a:rPr spc="-170" dirty="0"/>
              <a:t> </a:t>
            </a:r>
            <a:r>
              <a:rPr spc="-35" dirty="0"/>
              <a:t>self-</a:t>
            </a:r>
            <a:r>
              <a:rPr spc="-45" dirty="0"/>
              <a:t>attention</a:t>
            </a:r>
            <a:r>
              <a:rPr lang="zh-CN" altLang="en-US" spc="-45" dirty="0"/>
              <a:t> </a:t>
            </a:r>
            <a:r>
              <a:rPr lang="en" altLang="zh-CN" sz="2800" spc="-30" dirty="0">
                <a:latin typeface="Carlito"/>
                <a:cs typeface="Carlito"/>
              </a:rPr>
              <a:t>efficient?</a:t>
            </a:r>
            <a:endParaRPr spc="-45" dirty="0"/>
          </a:p>
        </p:txBody>
      </p:sp>
      <p:sp>
        <p:nvSpPr>
          <p:cNvPr id="3" name="object 3"/>
          <p:cNvSpPr txBox="1"/>
          <p:nvPr/>
        </p:nvSpPr>
        <p:spPr>
          <a:xfrm>
            <a:off x="960763" y="1439300"/>
            <a:ext cx="2872058" cy="750205"/>
          </a:xfrm>
          <a:prstGeom prst="rect">
            <a:avLst/>
          </a:prstGeom>
        </p:spPr>
        <p:txBody>
          <a:bodyPr vert="horz" wrap="square" lIns="0" tIns="11430" rIns="0" bIns="0" rtlCol="0">
            <a:spAutoFit/>
          </a:bodyPr>
          <a:lstStyle/>
          <a:p>
            <a:pPr marL="48895">
              <a:spcBef>
                <a:spcPts val="2190"/>
              </a:spcBef>
            </a:pPr>
            <a:r>
              <a:rPr sz="2400" dirty="0">
                <a:latin typeface="Carlito"/>
                <a:cs typeface="Carlito"/>
              </a:rPr>
              <a:t>Sequence</a:t>
            </a:r>
            <a:r>
              <a:rPr sz="2400" spc="-110" dirty="0">
                <a:latin typeface="Carlito"/>
                <a:cs typeface="Carlito"/>
              </a:rPr>
              <a:t> </a:t>
            </a:r>
            <a:r>
              <a:rPr sz="2400" spc="-10" dirty="0">
                <a:latin typeface="Carlito"/>
                <a:cs typeface="Carlito"/>
              </a:rPr>
              <a:t>length</a:t>
            </a:r>
            <a:endParaRPr sz="2400" dirty="0">
              <a:latin typeface="Carlito"/>
              <a:cs typeface="Carlito"/>
            </a:endParaRPr>
          </a:p>
          <a:p>
            <a:pPr marL="48895"/>
            <a:r>
              <a:rPr sz="2400" dirty="0">
                <a:latin typeface="Carlito"/>
                <a:cs typeface="Carlito"/>
              </a:rPr>
              <a:t>=</a:t>
            </a:r>
            <a:r>
              <a:rPr sz="2400" spc="-30" dirty="0">
                <a:latin typeface="Carlito"/>
                <a:cs typeface="Carlito"/>
              </a:rPr>
              <a:t> </a:t>
            </a:r>
            <a:r>
              <a:rPr sz="2400" spc="229" dirty="0">
                <a:latin typeface="Symbola"/>
                <a:cs typeface="Symbola"/>
              </a:rPr>
              <a:t>𝑁</a:t>
            </a:r>
            <a:endParaRPr sz="2400" dirty="0">
              <a:latin typeface="Symbola"/>
              <a:cs typeface="Symbola"/>
            </a:endParaRPr>
          </a:p>
        </p:txBody>
      </p:sp>
      <p:graphicFrame>
        <p:nvGraphicFramePr>
          <p:cNvPr id="4" name="object 4"/>
          <p:cNvGraphicFramePr>
            <a:graphicFrameLocks noGrp="1"/>
          </p:cNvGraphicFramePr>
          <p:nvPr>
            <p:extLst>
              <p:ext uri="{D42A27DB-BD31-4B8C-83A1-F6EECF244321}">
                <p14:modId xmlns:p14="http://schemas.microsoft.com/office/powerpoint/2010/main" val="4275204915"/>
              </p:ext>
            </p:extLst>
          </p:nvPr>
        </p:nvGraphicFramePr>
        <p:xfrm>
          <a:off x="5499353" y="2828035"/>
          <a:ext cx="4169406" cy="3596640"/>
        </p:xfrm>
        <a:graphic>
          <a:graphicData uri="http://schemas.openxmlformats.org/drawingml/2006/table">
            <a:tbl>
              <a:tblPr firstRow="1" bandRow="1">
                <a:tableStyleId>{2D5ABB26-0587-4C30-8999-92F81FD0307C}</a:tableStyleId>
              </a:tblPr>
              <a:tblGrid>
                <a:gridCol w="450215">
                  <a:extLst>
                    <a:ext uri="{9D8B030D-6E8A-4147-A177-3AD203B41FA5}">
                      <a16:colId xmlns:a16="http://schemas.microsoft.com/office/drawing/2014/main" val="20000"/>
                    </a:ext>
                  </a:extLst>
                </a:gridCol>
                <a:gridCol w="478155">
                  <a:extLst>
                    <a:ext uri="{9D8B030D-6E8A-4147-A177-3AD203B41FA5}">
                      <a16:colId xmlns:a16="http://schemas.microsoft.com/office/drawing/2014/main" val="20001"/>
                    </a:ext>
                  </a:extLst>
                </a:gridCol>
                <a:gridCol w="495935">
                  <a:extLst>
                    <a:ext uri="{9D8B030D-6E8A-4147-A177-3AD203B41FA5}">
                      <a16:colId xmlns:a16="http://schemas.microsoft.com/office/drawing/2014/main" val="20002"/>
                    </a:ext>
                  </a:extLst>
                </a:gridCol>
                <a:gridCol w="605790">
                  <a:extLst>
                    <a:ext uri="{9D8B030D-6E8A-4147-A177-3AD203B41FA5}">
                      <a16:colId xmlns:a16="http://schemas.microsoft.com/office/drawing/2014/main" val="20003"/>
                    </a:ext>
                  </a:extLst>
                </a:gridCol>
                <a:gridCol w="724534">
                  <a:extLst>
                    <a:ext uri="{9D8B030D-6E8A-4147-A177-3AD203B41FA5}">
                      <a16:colId xmlns:a16="http://schemas.microsoft.com/office/drawing/2014/main" val="20004"/>
                    </a:ext>
                  </a:extLst>
                </a:gridCol>
                <a:gridCol w="514349">
                  <a:extLst>
                    <a:ext uri="{9D8B030D-6E8A-4147-A177-3AD203B41FA5}">
                      <a16:colId xmlns:a16="http://schemas.microsoft.com/office/drawing/2014/main" val="20005"/>
                    </a:ext>
                  </a:extLst>
                </a:gridCol>
                <a:gridCol w="450214">
                  <a:extLst>
                    <a:ext uri="{9D8B030D-6E8A-4147-A177-3AD203B41FA5}">
                      <a16:colId xmlns:a16="http://schemas.microsoft.com/office/drawing/2014/main" val="20006"/>
                    </a:ext>
                  </a:extLst>
                </a:gridCol>
                <a:gridCol w="450214">
                  <a:extLst>
                    <a:ext uri="{9D8B030D-6E8A-4147-A177-3AD203B41FA5}">
                      <a16:colId xmlns:a16="http://schemas.microsoft.com/office/drawing/2014/main" val="20007"/>
                    </a:ext>
                  </a:extLst>
                </a:gridCol>
              </a:tblGrid>
              <a:tr h="449580">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marR="21590">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marR="39370">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marR="149225">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marR="267970">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marR="57785">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extLst>
                  <a:ext uri="{0D108BD9-81ED-4DB2-BD59-A6C34878D82A}">
                    <a16:rowId xmlns:a16="http://schemas.microsoft.com/office/drawing/2014/main" val="10000"/>
                  </a:ext>
                </a:extLst>
              </a:tr>
              <a:tr h="449580">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marR="21590">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marR="39370">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marR="149225">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marR="267970">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marR="57785">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extLst>
                  <a:ext uri="{0D108BD9-81ED-4DB2-BD59-A6C34878D82A}">
                    <a16:rowId xmlns:a16="http://schemas.microsoft.com/office/drawing/2014/main" val="10001"/>
                  </a:ext>
                </a:extLst>
              </a:tr>
              <a:tr h="449580">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marR="21590">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marR="39370">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marR="149225">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marR="267970">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marR="57785">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extLst>
                  <a:ext uri="{0D108BD9-81ED-4DB2-BD59-A6C34878D82A}">
                    <a16:rowId xmlns:a16="http://schemas.microsoft.com/office/drawing/2014/main" val="10002"/>
                  </a:ext>
                </a:extLst>
              </a:tr>
              <a:tr h="449580">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marR="21590">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marR="39370">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marR="149225">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marR="267970">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marR="57785">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extLst>
                  <a:ext uri="{0D108BD9-81ED-4DB2-BD59-A6C34878D82A}">
                    <a16:rowId xmlns:a16="http://schemas.microsoft.com/office/drawing/2014/main" val="10003"/>
                  </a:ext>
                </a:extLst>
              </a:tr>
              <a:tr h="449580">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marR="21590">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marR="39370">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marR="149225">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marR="267970">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marR="57785">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extLst>
                  <a:ext uri="{0D108BD9-81ED-4DB2-BD59-A6C34878D82A}">
                    <a16:rowId xmlns:a16="http://schemas.microsoft.com/office/drawing/2014/main" val="10004"/>
                  </a:ext>
                </a:extLst>
              </a:tr>
              <a:tr h="449580">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marR="21590">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marR="39370">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marR="149225">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marR="267970">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marR="57785">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extLst>
                  <a:ext uri="{0D108BD9-81ED-4DB2-BD59-A6C34878D82A}">
                    <a16:rowId xmlns:a16="http://schemas.microsoft.com/office/drawing/2014/main" val="10005"/>
                  </a:ext>
                </a:extLst>
              </a:tr>
              <a:tr h="449580">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marL="155575">
                        <a:lnSpc>
                          <a:spcPct val="100000"/>
                        </a:lnSpc>
                        <a:spcBef>
                          <a:spcPts val="15"/>
                        </a:spcBef>
                      </a:pPr>
                      <a:endParaRPr sz="2800" dirty="0">
                        <a:latin typeface="Carlito"/>
                        <a:cs typeface="Carlito"/>
                      </a:endParaRPr>
                    </a:p>
                  </a:txBody>
                  <a:tcPr marL="0" marR="0" marT="19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marL="19685">
                        <a:lnSpc>
                          <a:spcPct val="100000"/>
                        </a:lnSpc>
                        <a:spcBef>
                          <a:spcPts val="15"/>
                        </a:spcBef>
                      </a:pPr>
                      <a:endParaRPr sz="2800" dirty="0">
                        <a:latin typeface="Carlito"/>
                        <a:cs typeface="Carlito"/>
                      </a:endParaRPr>
                    </a:p>
                  </a:txBody>
                  <a:tcPr marL="0" marR="0" marT="19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marL="35560">
                        <a:lnSpc>
                          <a:spcPct val="100000"/>
                        </a:lnSpc>
                        <a:spcBef>
                          <a:spcPts val="15"/>
                        </a:spcBef>
                      </a:pPr>
                      <a:endParaRPr sz="2800" dirty="0">
                        <a:latin typeface="Carlito"/>
                        <a:cs typeface="Carlito"/>
                      </a:endParaRPr>
                    </a:p>
                  </a:txBody>
                  <a:tcPr marL="0" marR="0" marT="19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marL="228600">
                        <a:lnSpc>
                          <a:spcPct val="100000"/>
                        </a:lnSpc>
                        <a:spcBef>
                          <a:spcPts val="15"/>
                        </a:spcBef>
                      </a:pPr>
                      <a:endParaRPr sz="2800" dirty="0">
                        <a:latin typeface="Carlito"/>
                        <a:cs typeface="Carlito"/>
                      </a:endParaRPr>
                    </a:p>
                  </a:txBody>
                  <a:tcPr marL="0" marR="0" marT="19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marL="266700">
                        <a:lnSpc>
                          <a:spcPct val="100000"/>
                        </a:lnSpc>
                        <a:spcBef>
                          <a:spcPts val="15"/>
                        </a:spcBef>
                      </a:pPr>
                      <a:endParaRPr sz="2800" dirty="0">
                        <a:latin typeface="Carlito"/>
                        <a:cs typeface="Carlito"/>
                      </a:endParaRPr>
                    </a:p>
                  </a:txBody>
                  <a:tcPr marL="0" marR="0" marT="19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marL="57785">
                        <a:lnSpc>
                          <a:spcPct val="100000"/>
                        </a:lnSpc>
                        <a:spcBef>
                          <a:spcPts val="15"/>
                        </a:spcBef>
                      </a:pPr>
                      <a:endParaRPr sz="2800" dirty="0">
                        <a:latin typeface="Carlito"/>
                        <a:cs typeface="Carlito"/>
                      </a:endParaRPr>
                    </a:p>
                  </a:txBody>
                  <a:tcPr marL="0" marR="0" marT="19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extLst>
                  <a:ext uri="{0D108BD9-81ED-4DB2-BD59-A6C34878D82A}">
                    <a16:rowId xmlns:a16="http://schemas.microsoft.com/office/drawing/2014/main" val="10006"/>
                  </a:ext>
                </a:extLst>
              </a:tr>
              <a:tr h="449580">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marR="21590">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marR="39370">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marR="149225">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marR="267970">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marR="57785">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extLst>
                  <a:ext uri="{0D108BD9-81ED-4DB2-BD59-A6C34878D82A}">
                    <a16:rowId xmlns:a16="http://schemas.microsoft.com/office/drawing/2014/main" val="10007"/>
                  </a:ext>
                </a:extLst>
              </a:tr>
            </a:tbl>
          </a:graphicData>
        </a:graphic>
      </p:graphicFrame>
      <p:grpSp>
        <p:nvGrpSpPr>
          <p:cNvPr id="5" name="object 5"/>
          <p:cNvGrpSpPr/>
          <p:nvPr/>
        </p:nvGrpSpPr>
        <p:grpSpPr>
          <a:xfrm>
            <a:off x="5605145" y="1789048"/>
            <a:ext cx="217170" cy="829310"/>
            <a:chOff x="4081145" y="1789048"/>
            <a:chExt cx="217170" cy="829310"/>
          </a:xfrm>
        </p:grpSpPr>
        <p:pic>
          <p:nvPicPr>
            <p:cNvPr id="6" name="object 6"/>
            <p:cNvPicPr/>
            <p:nvPr/>
          </p:nvPicPr>
          <p:blipFill>
            <a:blip r:embed="rId2" cstate="print"/>
            <a:stretch>
              <a:fillRect/>
            </a:stretch>
          </p:blipFill>
          <p:spPr>
            <a:xfrm>
              <a:off x="4084320" y="1792223"/>
              <a:ext cx="210312" cy="822960"/>
            </a:xfrm>
            <a:prstGeom prst="rect">
              <a:avLst/>
            </a:prstGeom>
          </p:spPr>
        </p:pic>
        <p:sp>
          <p:nvSpPr>
            <p:cNvPr id="7" name="object 7"/>
            <p:cNvSpPr/>
            <p:nvPr/>
          </p:nvSpPr>
          <p:spPr>
            <a:xfrm>
              <a:off x="4084320" y="1792223"/>
              <a:ext cx="210820" cy="822960"/>
            </a:xfrm>
            <a:custGeom>
              <a:avLst/>
              <a:gdLst/>
              <a:ahLst/>
              <a:cxnLst/>
              <a:rect l="l" t="t" r="r" b="b"/>
              <a:pathLst>
                <a:path w="210820" h="822960">
                  <a:moveTo>
                    <a:pt x="0" y="822960"/>
                  </a:moveTo>
                  <a:lnTo>
                    <a:pt x="210312" y="822960"/>
                  </a:lnTo>
                  <a:lnTo>
                    <a:pt x="210312" y="0"/>
                  </a:lnTo>
                  <a:lnTo>
                    <a:pt x="0" y="0"/>
                  </a:lnTo>
                  <a:lnTo>
                    <a:pt x="0" y="822960"/>
                  </a:lnTo>
                  <a:close/>
                </a:path>
              </a:pathLst>
            </a:custGeom>
            <a:ln w="6350">
              <a:solidFill>
                <a:srgbClr val="FFC000"/>
              </a:solidFill>
            </a:ln>
          </p:spPr>
          <p:txBody>
            <a:bodyPr wrap="square" lIns="0" tIns="0" rIns="0" bIns="0" rtlCol="0"/>
            <a:lstStyle/>
            <a:p>
              <a:endParaRPr/>
            </a:p>
          </p:txBody>
        </p:sp>
      </p:grpSp>
      <p:grpSp>
        <p:nvGrpSpPr>
          <p:cNvPr id="8" name="object 8"/>
          <p:cNvGrpSpPr/>
          <p:nvPr/>
        </p:nvGrpSpPr>
        <p:grpSpPr>
          <a:xfrm>
            <a:off x="6059297" y="1789048"/>
            <a:ext cx="213995" cy="829310"/>
            <a:chOff x="4535296" y="1789048"/>
            <a:chExt cx="213995" cy="829310"/>
          </a:xfrm>
        </p:grpSpPr>
        <p:pic>
          <p:nvPicPr>
            <p:cNvPr id="9" name="object 9"/>
            <p:cNvPicPr/>
            <p:nvPr/>
          </p:nvPicPr>
          <p:blipFill>
            <a:blip r:embed="rId3" cstate="print"/>
            <a:stretch>
              <a:fillRect/>
            </a:stretch>
          </p:blipFill>
          <p:spPr>
            <a:xfrm>
              <a:off x="4538471" y="1792223"/>
              <a:ext cx="207263" cy="822960"/>
            </a:xfrm>
            <a:prstGeom prst="rect">
              <a:avLst/>
            </a:prstGeom>
          </p:spPr>
        </p:pic>
        <p:sp>
          <p:nvSpPr>
            <p:cNvPr id="10" name="object 10"/>
            <p:cNvSpPr/>
            <p:nvPr/>
          </p:nvSpPr>
          <p:spPr>
            <a:xfrm>
              <a:off x="4538471" y="1792223"/>
              <a:ext cx="207645" cy="822960"/>
            </a:xfrm>
            <a:custGeom>
              <a:avLst/>
              <a:gdLst/>
              <a:ahLst/>
              <a:cxnLst/>
              <a:rect l="l" t="t" r="r" b="b"/>
              <a:pathLst>
                <a:path w="207645" h="822960">
                  <a:moveTo>
                    <a:pt x="0" y="822960"/>
                  </a:moveTo>
                  <a:lnTo>
                    <a:pt x="207263" y="822960"/>
                  </a:lnTo>
                  <a:lnTo>
                    <a:pt x="207263" y="0"/>
                  </a:lnTo>
                  <a:lnTo>
                    <a:pt x="0" y="0"/>
                  </a:lnTo>
                  <a:lnTo>
                    <a:pt x="0" y="822960"/>
                  </a:lnTo>
                  <a:close/>
                </a:path>
              </a:pathLst>
            </a:custGeom>
            <a:ln w="6350">
              <a:solidFill>
                <a:srgbClr val="FFC000"/>
              </a:solidFill>
            </a:ln>
          </p:spPr>
          <p:txBody>
            <a:bodyPr wrap="square" lIns="0" tIns="0" rIns="0" bIns="0" rtlCol="0"/>
            <a:lstStyle/>
            <a:p>
              <a:endParaRPr/>
            </a:p>
          </p:txBody>
        </p:sp>
      </p:grpSp>
      <p:grpSp>
        <p:nvGrpSpPr>
          <p:cNvPr id="11" name="object 11"/>
          <p:cNvGrpSpPr/>
          <p:nvPr/>
        </p:nvGrpSpPr>
        <p:grpSpPr>
          <a:xfrm>
            <a:off x="6510402" y="1789048"/>
            <a:ext cx="213995" cy="829310"/>
            <a:chOff x="4986401" y="1789048"/>
            <a:chExt cx="213995" cy="829310"/>
          </a:xfrm>
        </p:grpSpPr>
        <p:pic>
          <p:nvPicPr>
            <p:cNvPr id="12" name="object 12"/>
            <p:cNvPicPr/>
            <p:nvPr/>
          </p:nvPicPr>
          <p:blipFill>
            <a:blip r:embed="rId3" cstate="print"/>
            <a:stretch>
              <a:fillRect/>
            </a:stretch>
          </p:blipFill>
          <p:spPr>
            <a:xfrm>
              <a:off x="4989576" y="1792223"/>
              <a:ext cx="207263" cy="822960"/>
            </a:xfrm>
            <a:prstGeom prst="rect">
              <a:avLst/>
            </a:prstGeom>
          </p:spPr>
        </p:pic>
        <p:sp>
          <p:nvSpPr>
            <p:cNvPr id="13" name="object 13"/>
            <p:cNvSpPr/>
            <p:nvPr/>
          </p:nvSpPr>
          <p:spPr>
            <a:xfrm>
              <a:off x="4989576" y="1792223"/>
              <a:ext cx="207645" cy="822960"/>
            </a:xfrm>
            <a:custGeom>
              <a:avLst/>
              <a:gdLst/>
              <a:ahLst/>
              <a:cxnLst/>
              <a:rect l="l" t="t" r="r" b="b"/>
              <a:pathLst>
                <a:path w="207645" h="822960">
                  <a:moveTo>
                    <a:pt x="0" y="822960"/>
                  </a:moveTo>
                  <a:lnTo>
                    <a:pt x="207263" y="822960"/>
                  </a:lnTo>
                  <a:lnTo>
                    <a:pt x="207263" y="0"/>
                  </a:lnTo>
                  <a:lnTo>
                    <a:pt x="0" y="0"/>
                  </a:lnTo>
                  <a:lnTo>
                    <a:pt x="0" y="822960"/>
                  </a:lnTo>
                  <a:close/>
                </a:path>
              </a:pathLst>
            </a:custGeom>
            <a:ln w="6350">
              <a:solidFill>
                <a:srgbClr val="FFC000"/>
              </a:solidFill>
            </a:ln>
          </p:spPr>
          <p:txBody>
            <a:bodyPr wrap="square" lIns="0" tIns="0" rIns="0" bIns="0" rtlCol="0"/>
            <a:lstStyle/>
            <a:p>
              <a:endParaRPr/>
            </a:p>
          </p:txBody>
        </p:sp>
      </p:grpSp>
      <p:grpSp>
        <p:nvGrpSpPr>
          <p:cNvPr id="14" name="object 14"/>
          <p:cNvGrpSpPr/>
          <p:nvPr/>
        </p:nvGrpSpPr>
        <p:grpSpPr>
          <a:xfrm>
            <a:off x="6961504" y="1789048"/>
            <a:ext cx="217170" cy="829310"/>
            <a:chOff x="5437504" y="1789048"/>
            <a:chExt cx="217170" cy="829310"/>
          </a:xfrm>
        </p:grpSpPr>
        <p:pic>
          <p:nvPicPr>
            <p:cNvPr id="15" name="object 15"/>
            <p:cNvPicPr/>
            <p:nvPr/>
          </p:nvPicPr>
          <p:blipFill>
            <a:blip r:embed="rId4" cstate="print"/>
            <a:stretch>
              <a:fillRect/>
            </a:stretch>
          </p:blipFill>
          <p:spPr>
            <a:xfrm>
              <a:off x="5440679" y="1792223"/>
              <a:ext cx="210312" cy="822960"/>
            </a:xfrm>
            <a:prstGeom prst="rect">
              <a:avLst/>
            </a:prstGeom>
          </p:spPr>
        </p:pic>
        <p:sp>
          <p:nvSpPr>
            <p:cNvPr id="16" name="object 16"/>
            <p:cNvSpPr/>
            <p:nvPr/>
          </p:nvSpPr>
          <p:spPr>
            <a:xfrm>
              <a:off x="5440679" y="1792223"/>
              <a:ext cx="210820" cy="822960"/>
            </a:xfrm>
            <a:custGeom>
              <a:avLst/>
              <a:gdLst/>
              <a:ahLst/>
              <a:cxnLst/>
              <a:rect l="l" t="t" r="r" b="b"/>
              <a:pathLst>
                <a:path w="210820" h="822960">
                  <a:moveTo>
                    <a:pt x="0" y="822960"/>
                  </a:moveTo>
                  <a:lnTo>
                    <a:pt x="210312" y="822960"/>
                  </a:lnTo>
                  <a:lnTo>
                    <a:pt x="210312" y="0"/>
                  </a:lnTo>
                  <a:lnTo>
                    <a:pt x="0" y="0"/>
                  </a:lnTo>
                  <a:lnTo>
                    <a:pt x="0" y="822960"/>
                  </a:lnTo>
                  <a:close/>
                </a:path>
              </a:pathLst>
            </a:custGeom>
            <a:ln w="6350">
              <a:solidFill>
                <a:srgbClr val="FFC000"/>
              </a:solidFill>
            </a:ln>
          </p:spPr>
          <p:txBody>
            <a:bodyPr wrap="square" lIns="0" tIns="0" rIns="0" bIns="0" rtlCol="0"/>
            <a:lstStyle/>
            <a:p>
              <a:endParaRPr/>
            </a:p>
          </p:txBody>
        </p:sp>
      </p:grpSp>
      <p:grpSp>
        <p:nvGrpSpPr>
          <p:cNvPr id="17" name="object 17"/>
          <p:cNvGrpSpPr/>
          <p:nvPr/>
        </p:nvGrpSpPr>
        <p:grpSpPr>
          <a:xfrm>
            <a:off x="7415658" y="1789048"/>
            <a:ext cx="213995" cy="829310"/>
            <a:chOff x="5891657" y="1789048"/>
            <a:chExt cx="213995" cy="829310"/>
          </a:xfrm>
        </p:grpSpPr>
        <p:pic>
          <p:nvPicPr>
            <p:cNvPr id="18" name="object 18"/>
            <p:cNvPicPr/>
            <p:nvPr/>
          </p:nvPicPr>
          <p:blipFill>
            <a:blip r:embed="rId3" cstate="print"/>
            <a:stretch>
              <a:fillRect/>
            </a:stretch>
          </p:blipFill>
          <p:spPr>
            <a:xfrm>
              <a:off x="5894832" y="1792223"/>
              <a:ext cx="207263" cy="822960"/>
            </a:xfrm>
            <a:prstGeom prst="rect">
              <a:avLst/>
            </a:prstGeom>
          </p:spPr>
        </p:pic>
        <p:sp>
          <p:nvSpPr>
            <p:cNvPr id="19" name="object 19"/>
            <p:cNvSpPr/>
            <p:nvPr/>
          </p:nvSpPr>
          <p:spPr>
            <a:xfrm>
              <a:off x="5894832" y="1792223"/>
              <a:ext cx="207645" cy="822960"/>
            </a:xfrm>
            <a:custGeom>
              <a:avLst/>
              <a:gdLst/>
              <a:ahLst/>
              <a:cxnLst/>
              <a:rect l="l" t="t" r="r" b="b"/>
              <a:pathLst>
                <a:path w="207645" h="822960">
                  <a:moveTo>
                    <a:pt x="0" y="822960"/>
                  </a:moveTo>
                  <a:lnTo>
                    <a:pt x="207263" y="822960"/>
                  </a:lnTo>
                  <a:lnTo>
                    <a:pt x="207263" y="0"/>
                  </a:lnTo>
                  <a:lnTo>
                    <a:pt x="0" y="0"/>
                  </a:lnTo>
                  <a:lnTo>
                    <a:pt x="0" y="822960"/>
                  </a:lnTo>
                  <a:close/>
                </a:path>
              </a:pathLst>
            </a:custGeom>
            <a:ln w="6350">
              <a:solidFill>
                <a:srgbClr val="FFC000"/>
              </a:solidFill>
            </a:ln>
          </p:spPr>
          <p:txBody>
            <a:bodyPr wrap="square" lIns="0" tIns="0" rIns="0" bIns="0" rtlCol="0"/>
            <a:lstStyle/>
            <a:p>
              <a:endParaRPr/>
            </a:p>
          </p:txBody>
        </p:sp>
      </p:grpSp>
      <p:grpSp>
        <p:nvGrpSpPr>
          <p:cNvPr id="20" name="object 20"/>
          <p:cNvGrpSpPr/>
          <p:nvPr/>
        </p:nvGrpSpPr>
        <p:grpSpPr>
          <a:xfrm>
            <a:off x="7866761" y="1789048"/>
            <a:ext cx="213995" cy="829310"/>
            <a:chOff x="6342760" y="1789048"/>
            <a:chExt cx="213995" cy="829310"/>
          </a:xfrm>
        </p:grpSpPr>
        <p:pic>
          <p:nvPicPr>
            <p:cNvPr id="21" name="object 21"/>
            <p:cNvPicPr/>
            <p:nvPr/>
          </p:nvPicPr>
          <p:blipFill>
            <a:blip r:embed="rId2" cstate="print"/>
            <a:stretch>
              <a:fillRect/>
            </a:stretch>
          </p:blipFill>
          <p:spPr>
            <a:xfrm>
              <a:off x="6345935" y="1792223"/>
              <a:ext cx="207263" cy="822960"/>
            </a:xfrm>
            <a:prstGeom prst="rect">
              <a:avLst/>
            </a:prstGeom>
          </p:spPr>
        </p:pic>
        <p:sp>
          <p:nvSpPr>
            <p:cNvPr id="22" name="object 22"/>
            <p:cNvSpPr/>
            <p:nvPr/>
          </p:nvSpPr>
          <p:spPr>
            <a:xfrm>
              <a:off x="6345935" y="1792223"/>
              <a:ext cx="207645" cy="822960"/>
            </a:xfrm>
            <a:custGeom>
              <a:avLst/>
              <a:gdLst/>
              <a:ahLst/>
              <a:cxnLst/>
              <a:rect l="l" t="t" r="r" b="b"/>
              <a:pathLst>
                <a:path w="207645" h="822960">
                  <a:moveTo>
                    <a:pt x="0" y="822960"/>
                  </a:moveTo>
                  <a:lnTo>
                    <a:pt x="207263" y="822960"/>
                  </a:lnTo>
                  <a:lnTo>
                    <a:pt x="207263" y="0"/>
                  </a:lnTo>
                  <a:lnTo>
                    <a:pt x="0" y="0"/>
                  </a:lnTo>
                  <a:lnTo>
                    <a:pt x="0" y="822960"/>
                  </a:lnTo>
                  <a:close/>
                </a:path>
              </a:pathLst>
            </a:custGeom>
            <a:ln w="6350">
              <a:solidFill>
                <a:srgbClr val="FFC000"/>
              </a:solidFill>
            </a:ln>
          </p:spPr>
          <p:txBody>
            <a:bodyPr wrap="square" lIns="0" tIns="0" rIns="0" bIns="0" rtlCol="0"/>
            <a:lstStyle/>
            <a:p>
              <a:endParaRPr/>
            </a:p>
          </p:txBody>
        </p:sp>
      </p:grpSp>
      <p:grpSp>
        <p:nvGrpSpPr>
          <p:cNvPr id="23" name="object 23"/>
          <p:cNvGrpSpPr/>
          <p:nvPr/>
        </p:nvGrpSpPr>
        <p:grpSpPr>
          <a:xfrm>
            <a:off x="8317866" y="1789048"/>
            <a:ext cx="213995" cy="829310"/>
            <a:chOff x="6793865" y="1789048"/>
            <a:chExt cx="213995" cy="829310"/>
          </a:xfrm>
        </p:grpSpPr>
        <p:pic>
          <p:nvPicPr>
            <p:cNvPr id="24" name="object 24"/>
            <p:cNvPicPr/>
            <p:nvPr/>
          </p:nvPicPr>
          <p:blipFill>
            <a:blip r:embed="rId2" cstate="print"/>
            <a:stretch>
              <a:fillRect/>
            </a:stretch>
          </p:blipFill>
          <p:spPr>
            <a:xfrm>
              <a:off x="6797040" y="1792223"/>
              <a:ext cx="207264" cy="822960"/>
            </a:xfrm>
            <a:prstGeom prst="rect">
              <a:avLst/>
            </a:prstGeom>
          </p:spPr>
        </p:pic>
        <p:sp>
          <p:nvSpPr>
            <p:cNvPr id="25" name="object 25"/>
            <p:cNvSpPr/>
            <p:nvPr/>
          </p:nvSpPr>
          <p:spPr>
            <a:xfrm>
              <a:off x="6797040" y="1792223"/>
              <a:ext cx="207645" cy="822960"/>
            </a:xfrm>
            <a:custGeom>
              <a:avLst/>
              <a:gdLst/>
              <a:ahLst/>
              <a:cxnLst/>
              <a:rect l="l" t="t" r="r" b="b"/>
              <a:pathLst>
                <a:path w="207645" h="822960">
                  <a:moveTo>
                    <a:pt x="0" y="822960"/>
                  </a:moveTo>
                  <a:lnTo>
                    <a:pt x="207264" y="822960"/>
                  </a:lnTo>
                  <a:lnTo>
                    <a:pt x="207264" y="0"/>
                  </a:lnTo>
                  <a:lnTo>
                    <a:pt x="0" y="0"/>
                  </a:lnTo>
                  <a:lnTo>
                    <a:pt x="0" y="822960"/>
                  </a:lnTo>
                  <a:close/>
                </a:path>
              </a:pathLst>
            </a:custGeom>
            <a:ln w="6350">
              <a:solidFill>
                <a:srgbClr val="FFC000"/>
              </a:solidFill>
            </a:ln>
          </p:spPr>
          <p:txBody>
            <a:bodyPr wrap="square" lIns="0" tIns="0" rIns="0" bIns="0" rtlCol="0"/>
            <a:lstStyle/>
            <a:p>
              <a:endParaRPr/>
            </a:p>
          </p:txBody>
        </p:sp>
      </p:grpSp>
      <p:grpSp>
        <p:nvGrpSpPr>
          <p:cNvPr id="26" name="object 26"/>
          <p:cNvGrpSpPr/>
          <p:nvPr/>
        </p:nvGrpSpPr>
        <p:grpSpPr>
          <a:xfrm>
            <a:off x="8768968" y="1789048"/>
            <a:ext cx="217170" cy="829310"/>
            <a:chOff x="7244968" y="1789048"/>
            <a:chExt cx="217170" cy="829310"/>
          </a:xfrm>
        </p:grpSpPr>
        <p:pic>
          <p:nvPicPr>
            <p:cNvPr id="27" name="object 27"/>
            <p:cNvPicPr/>
            <p:nvPr/>
          </p:nvPicPr>
          <p:blipFill>
            <a:blip r:embed="rId2" cstate="print"/>
            <a:stretch>
              <a:fillRect/>
            </a:stretch>
          </p:blipFill>
          <p:spPr>
            <a:xfrm>
              <a:off x="7248143" y="1792223"/>
              <a:ext cx="210311" cy="822960"/>
            </a:xfrm>
            <a:prstGeom prst="rect">
              <a:avLst/>
            </a:prstGeom>
          </p:spPr>
        </p:pic>
        <p:sp>
          <p:nvSpPr>
            <p:cNvPr id="28" name="object 28"/>
            <p:cNvSpPr/>
            <p:nvPr/>
          </p:nvSpPr>
          <p:spPr>
            <a:xfrm>
              <a:off x="7248143" y="1792223"/>
              <a:ext cx="210820" cy="822960"/>
            </a:xfrm>
            <a:custGeom>
              <a:avLst/>
              <a:gdLst/>
              <a:ahLst/>
              <a:cxnLst/>
              <a:rect l="l" t="t" r="r" b="b"/>
              <a:pathLst>
                <a:path w="210820" h="822960">
                  <a:moveTo>
                    <a:pt x="0" y="822960"/>
                  </a:moveTo>
                  <a:lnTo>
                    <a:pt x="210311" y="822960"/>
                  </a:lnTo>
                  <a:lnTo>
                    <a:pt x="210311" y="0"/>
                  </a:lnTo>
                  <a:lnTo>
                    <a:pt x="0" y="0"/>
                  </a:lnTo>
                  <a:lnTo>
                    <a:pt x="0" y="822960"/>
                  </a:lnTo>
                  <a:close/>
                </a:path>
              </a:pathLst>
            </a:custGeom>
            <a:ln w="6349">
              <a:solidFill>
                <a:srgbClr val="FFC000"/>
              </a:solidFill>
            </a:ln>
          </p:spPr>
          <p:txBody>
            <a:bodyPr wrap="square" lIns="0" tIns="0" rIns="0" bIns="0" rtlCol="0"/>
            <a:lstStyle/>
            <a:p>
              <a:endParaRPr/>
            </a:p>
          </p:txBody>
        </p:sp>
      </p:grpSp>
      <p:grpSp>
        <p:nvGrpSpPr>
          <p:cNvPr id="29" name="object 29"/>
          <p:cNvGrpSpPr/>
          <p:nvPr/>
        </p:nvGrpSpPr>
        <p:grpSpPr>
          <a:xfrm>
            <a:off x="4404232" y="2953385"/>
            <a:ext cx="829310" cy="217170"/>
            <a:chOff x="2880232" y="2953385"/>
            <a:chExt cx="829310" cy="217170"/>
          </a:xfrm>
        </p:grpSpPr>
        <p:pic>
          <p:nvPicPr>
            <p:cNvPr id="30" name="object 30"/>
            <p:cNvPicPr/>
            <p:nvPr/>
          </p:nvPicPr>
          <p:blipFill>
            <a:blip r:embed="rId5" cstate="print"/>
            <a:stretch>
              <a:fillRect/>
            </a:stretch>
          </p:blipFill>
          <p:spPr>
            <a:xfrm>
              <a:off x="2883407" y="2956560"/>
              <a:ext cx="822959" cy="210312"/>
            </a:xfrm>
            <a:prstGeom prst="rect">
              <a:avLst/>
            </a:prstGeom>
          </p:spPr>
        </p:pic>
        <p:sp>
          <p:nvSpPr>
            <p:cNvPr id="31" name="object 31"/>
            <p:cNvSpPr/>
            <p:nvPr/>
          </p:nvSpPr>
          <p:spPr>
            <a:xfrm>
              <a:off x="2883407" y="2956560"/>
              <a:ext cx="822960" cy="210820"/>
            </a:xfrm>
            <a:custGeom>
              <a:avLst/>
              <a:gdLst/>
              <a:ahLst/>
              <a:cxnLst/>
              <a:rect l="l" t="t" r="r" b="b"/>
              <a:pathLst>
                <a:path w="822960" h="210819">
                  <a:moveTo>
                    <a:pt x="0" y="210312"/>
                  </a:moveTo>
                  <a:lnTo>
                    <a:pt x="822959" y="210312"/>
                  </a:lnTo>
                  <a:lnTo>
                    <a:pt x="822959" y="0"/>
                  </a:lnTo>
                  <a:lnTo>
                    <a:pt x="0" y="0"/>
                  </a:lnTo>
                  <a:lnTo>
                    <a:pt x="0" y="210312"/>
                  </a:lnTo>
                  <a:close/>
                </a:path>
              </a:pathLst>
            </a:custGeom>
            <a:ln w="6349">
              <a:solidFill>
                <a:srgbClr val="EC7C30"/>
              </a:solidFill>
            </a:ln>
          </p:spPr>
          <p:txBody>
            <a:bodyPr wrap="square" lIns="0" tIns="0" rIns="0" bIns="0" rtlCol="0"/>
            <a:lstStyle/>
            <a:p>
              <a:endParaRPr/>
            </a:p>
          </p:txBody>
        </p:sp>
      </p:grpSp>
      <p:grpSp>
        <p:nvGrpSpPr>
          <p:cNvPr id="32" name="object 32"/>
          <p:cNvGrpSpPr/>
          <p:nvPr/>
        </p:nvGrpSpPr>
        <p:grpSpPr>
          <a:xfrm>
            <a:off x="4404232" y="3407537"/>
            <a:ext cx="829310" cy="213995"/>
            <a:chOff x="2880232" y="3407536"/>
            <a:chExt cx="829310" cy="213995"/>
          </a:xfrm>
        </p:grpSpPr>
        <p:pic>
          <p:nvPicPr>
            <p:cNvPr id="33" name="object 33"/>
            <p:cNvPicPr/>
            <p:nvPr/>
          </p:nvPicPr>
          <p:blipFill>
            <a:blip r:embed="rId5" cstate="print"/>
            <a:stretch>
              <a:fillRect/>
            </a:stretch>
          </p:blipFill>
          <p:spPr>
            <a:xfrm>
              <a:off x="2883407" y="3410711"/>
              <a:ext cx="822959" cy="207263"/>
            </a:xfrm>
            <a:prstGeom prst="rect">
              <a:avLst/>
            </a:prstGeom>
          </p:spPr>
        </p:pic>
        <p:sp>
          <p:nvSpPr>
            <p:cNvPr id="34" name="object 34"/>
            <p:cNvSpPr/>
            <p:nvPr/>
          </p:nvSpPr>
          <p:spPr>
            <a:xfrm>
              <a:off x="2883407" y="3410711"/>
              <a:ext cx="822960" cy="207645"/>
            </a:xfrm>
            <a:custGeom>
              <a:avLst/>
              <a:gdLst/>
              <a:ahLst/>
              <a:cxnLst/>
              <a:rect l="l" t="t" r="r" b="b"/>
              <a:pathLst>
                <a:path w="822960" h="207645">
                  <a:moveTo>
                    <a:pt x="0" y="207263"/>
                  </a:moveTo>
                  <a:lnTo>
                    <a:pt x="822959" y="207263"/>
                  </a:lnTo>
                  <a:lnTo>
                    <a:pt x="822959" y="0"/>
                  </a:lnTo>
                  <a:lnTo>
                    <a:pt x="0" y="0"/>
                  </a:lnTo>
                  <a:lnTo>
                    <a:pt x="0" y="207263"/>
                  </a:lnTo>
                  <a:close/>
                </a:path>
              </a:pathLst>
            </a:custGeom>
            <a:ln w="6350">
              <a:solidFill>
                <a:srgbClr val="EC7C30"/>
              </a:solidFill>
            </a:ln>
          </p:spPr>
          <p:txBody>
            <a:bodyPr wrap="square" lIns="0" tIns="0" rIns="0" bIns="0" rtlCol="0"/>
            <a:lstStyle/>
            <a:p>
              <a:endParaRPr/>
            </a:p>
          </p:txBody>
        </p:sp>
      </p:grpSp>
      <p:grpSp>
        <p:nvGrpSpPr>
          <p:cNvPr id="35" name="object 35"/>
          <p:cNvGrpSpPr/>
          <p:nvPr/>
        </p:nvGrpSpPr>
        <p:grpSpPr>
          <a:xfrm>
            <a:off x="4404232" y="3858641"/>
            <a:ext cx="829310" cy="213995"/>
            <a:chOff x="2880232" y="3858640"/>
            <a:chExt cx="829310" cy="213995"/>
          </a:xfrm>
        </p:grpSpPr>
        <p:pic>
          <p:nvPicPr>
            <p:cNvPr id="36" name="object 36"/>
            <p:cNvPicPr/>
            <p:nvPr/>
          </p:nvPicPr>
          <p:blipFill>
            <a:blip r:embed="rId6" cstate="print"/>
            <a:stretch>
              <a:fillRect/>
            </a:stretch>
          </p:blipFill>
          <p:spPr>
            <a:xfrm>
              <a:off x="2883407" y="3861815"/>
              <a:ext cx="822959" cy="207263"/>
            </a:xfrm>
            <a:prstGeom prst="rect">
              <a:avLst/>
            </a:prstGeom>
          </p:spPr>
        </p:pic>
        <p:sp>
          <p:nvSpPr>
            <p:cNvPr id="37" name="object 37"/>
            <p:cNvSpPr/>
            <p:nvPr/>
          </p:nvSpPr>
          <p:spPr>
            <a:xfrm>
              <a:off x="2883407" y="3861815"/>
              <a:ext cx="822960" cy="207645"/>
            </a:xfrm>
            <a:custGeom>
              <a:avLst/>
              <a:gdLst/>
              <a:ahLst/>
              <a:cxnLst/>
              <a:rect l="l" t="t" r="r" b="b"/>
              <a:pathLst>
                <a:path w="822960" h="207645">
                  <a:moveTo>
                    <a:pt x="0" y="207263"/>
                  </a:moveTo>
                  <a:lnTo>
                    <a:pt x="822959" y="207263"/>
                  </a:lnTo>
                  <a:lnTo>
                    <a:pt x="822959" y="0"/>
                  </a:lnTo>
                  <a:lnTo>
                    <a:pt x="0" y="0"/>
                  </a:lnTo>
                  <a:lnTo>
                    <a:pt x="0" y="207263"/>
                  </a:lnTo>
                  <a:close/>
                </a:path>
              </a:pathLst>
            </a:custGeom>
            <a:ln w="6350">
              <a:solidFill>
                <a:srgbClr val="EC7C30"/>
              </a:solidFill>
            </a:ln>
          </p:spPr>
          <p:txBody>
            <a:bodyPr wrap="square" lIns="0" tIns="0" rIns="0" bIns="0" rtlCol="0"/>
            <a:lstStyle/>
            <a:p>
              <a:endParaRPr/>
            </a:p>
          </p:txBody>
        </p:sp>
      </p:grpSp>
      <p:grpSp>
        <p:nvGrpSpPr>
          <p:cNvPr id="38" name="object 38"/>
          <p:cNvGrpSpPr/>
          <p:nvPr/>
        </p:nvGrpSpPr>
        <p:grpSpPr>
          <a:xfrm>
            <a:off x="4404232" y="4309746"/>
            <a:ext cx="829310" cy="213995"/>
            <a:chOff x="2880232" y="4309745"/>
            <a:chExt cx="829310" cy="213995"/>
          </a:xfrm>
        </p:grpSpPr>
        <p:pic>
          <p:nvPicPr>
            <p:cNvPr id="39" name="object 39"/>
            <p:cNvPicPr/>
            <p:nvPr/>
          </p:nvPicPr>
          <p:blipFill>
            <a:blip r:embed="rId6" cstate="print"/>
            <a:stretch>
              <a:fillRect/>
            </a:stretch>
          </p:blipFill>
          <p:spPr>
            <a:xfrm>
              <a:off x="2883407" y="4312920"/>
              <a:ext cx="822959" cy="207263"/>
            </a:xfrm>
            <a:prstGeom prst="rect">
              <a:avLst/>
            </a:prstGeom>
          </p:spPr>
        </p:pic>
        <p:sp>
          <p:nvSpPr>
            <p:cNvPr id="40" name="object 40"/>
            <p:cNvSpPr/>
            <p:nvPr/>
          </p:nvSpPr>
          <p:spPr>
            <a:xfrm>
              <a:off x="2883407" y="4312920"/>
              <a:ext cx="822960" cy="207645"/>
            </a:xfrm>
            <a:custGeom>
              <a:avLst/>
              <a:gdLst/>
              <a:ahLst/>
              <a:cxnLst/>
              <a:rect l="l" t="t" r="r" b="b"/>
              <a:pathLst>
                <a:path w="822960" h="207645">
                  <a:moveTo>
                    <a:pt x="0" y="207263"/>
                  </a:moveTo>
                  <a:lnTo>
                    <a:pt x="822959" y="207263"/>
                  </a:lnTo>
                  <a:lnTo>
                    <a:pt x="822959" y="0"/>
                  </a:lnTo>
                  <a:lnTo>
                    <a:pt x="0" y="0"/>
                  </a:lnTo>
                  <a:lnTo>
                    <a:pt x="0" y="207263"/>
                  </a:lnTo>
                  <a:close/>
                </a:path>
              </a:pathLst>
            </a:custGeom>
            <a:ln w="6350">
              <a:solidFill>
                <a:srgbClr val="EC7C30"/>
              </a:solidFill>
            </a:ln>
          </p:spPr>
          <p:txBody>
            <a:bodyPr wrap="square" lIns="0" tIns="0" rIns="0" bIns="0" rtlCol="0"/>
            <a:lstStyle/>
            <a:p>
              <a:endParaRPr/>
            </a:p>
          </p:txBody>
        </p:sp>
      </p:grpSp>
      <p:grpSp>
        <p:nvGrpSpPr>
          <p:cNvPr id="41" name="object 41"/>
          <p:cNvGrpSpPr/>
          <p:nvPr/>
        </p:nvGrpSpPr>
        <p:grpSpPr>
          <a:xfrm>
            <a:off x="4404232" y="4760848"/>
            <a:ext cx="829310" cy="217170"/>
            <a:chOff x="2880232" y="4760848"/>
            <a:chExt cx="829310" cy="217170"/>
          </a:xfrm>
        </p:grpSpPr>
        <p:pic>
          <p:nvPicPr>
            <p:cNvPr id="42" name="object 42"/>
            <p:cNvPicPr/>
            <p:nvPr/>
          </p:nvPicPr>
          <p:blipFill>
            <a:blip r:embed="rId5" cstate="print"/>
            <a:stretch>
              <a:fillRect/>
            </a:stretch>
          </p:blipFill>
          <p:spPr>
            <a:xfrm>
              <a:off x="2883407" y="4764023"/>
              <a:ext cx="822959" cy="210312"/>
            </a:xfrm>
            <a:prstGeom prst="rect">
              <a:avLst/>
            </a:prstGeom>
          </p:spPr>
        </p:pic>
        <p:sp>
          <p:nvSpPr>
            <p:cNvPr id="43" name="object 43"/>
            <p:cNvSpPr/>
            <p:nvPr/>
          </p:nvSpPr>
          <p:spPr>
            <a:xfrm>
              <a:off x="2883407" y="4764023"/>
              <a:ext cx="822960" cy="210820"/>
            </a:xfrm>
            <a:custGeom>
              <a:avLst/>
              <a:gdLst/>
              <a:ahLst/>
              <a:cxnLst/>
              <a:rect l="l" t="t" r="r" b="b"/>
              <a:pathLst>
                <a:path w="822960" h="210820">
                  <a:moveTo>
                    <a:pt x="0" y="210312"/>
                  </a:moveTo>
                  <a:lnTo>
                    <a:pt x="822959" y="210312"/>
                  </a:lnTo>
                  <a:lnTo>
                    <a:pt x="822959" y="0"/>
                  </a:lnTo>
                  <a:lnTo>
                    <a:pt x="0" y="0"/>
                  </a:lnTo>
                  <a:lnTo>
                    <a:pt x="0" y="210312"/>
                  </a:lnTo>
                  <a:close/>
                </a:path>
              </a:pathLst>
            </a:custGeom>
            <a:ln w="6349">
              <a:solidFill>
                <a:srgbClr val="EC7C30"/>
              </a:solidFill>
            </a:ln>
          </p:spPr>
          <p:txBody>
            <a:bodyPr wrap="square" lIns="0" tIns="0" rIns="0" bIns="0" rtlCol="0"/>
            <a:lstStyle/>
            <a:p>
              <a:endParaRPr/>
            </a:p>
          </p:txBody>
        </p:sp>
      </p:grpSp>
      <p:grpSp>
        <p:nvGrpSpPr>
          <p:cNvPr id="44" name="object 44"/>
          <p:cNvGrpSpPr/>
          <p:nvPr/>
        </p:nvGrpSpPr>
        <p:grpSpPr>
          <a:xfrm>
            <a:off x="4404232" y="5215002"/>
            <a:ext cx="829310" cy="213995"/>
            <a:chOff x="2880232" y="5215001"/>
            <a:chExt cx="829310" cy="213995"/>
          </a:xfrm>
        </p:grpSpPr>
        <p:pic>
          <p:nvPicPr>
            <p:cNvPr id="45" name="object 45"/>
            <p:cNvPicPr/>
            <p:nvPr/>
          </p:nvPicPr>
          <p:blipFill>
            <a:blip r:embed="rId6" cstate="print"/>
            <a:stretch>
              <a:fillRect/>
            </a:stretch>
          </p:blipFill>
          <p:spPr>
            <a:xfrm>
              <a:off x="2883407" y="5218176"/>
              <a:ext cx="822959" cy="207264"/>
            </a:xfrm>
            <a:prstGeom prst="rect">
              <a:avLst/>
            </a:prstGeom>
          </p:spPr>
        </p:pic>
        <p:sp>
          <p:nvSpPr>
            <p:cNvPr id="46" name="object 46"/>
            <p:cNvSpPr/>
            <p:nvPr/>
          </p:nvSpPr>
          <p:spPr>
            <a:xfrm>
              <a:off x="2883407" y="5218176"/>
              <a:ext cx="822960" cy="207645"/>
            </a:xfrm>
            <a:custGeom>
              <a:avLst/>
              <a:gdLst/>
              <a:ahLst/>
              <a:cxnLst/>
              <a:rect l="l" t="t" r="r" b="b"/>
              <a:pathLst>
                <a:path w="822960" h="207645">
                  <a:moveTo>
                    <a:pt x="0" y="207264"/>
                  </a:moveTo>
                  <a:lnTo>
                    <a:pt x="822959" y="207264"/>
                  </a:lnTo>
                  <a:lnTo>
                    <a:pt x="822959" y="0"/>
                  </a:lnTo>
                  <a:lnTo>
                    <a:pt x="0" y="0"/>
                  </a:lnTo>
                  <a:lnTo>
                    <a:pt x="0" y="207264"/>
                  </a:lnTo>
                  <a:close/>
                </a:path>
              </a:pathLst>
            </a:custGeom>
            <a:ln w="6350">
              <a:solidFill>
                <a:srgbClr val="EC7C30"/>
              </a:solidFill>
            </a:ln>
          </p:spPr>
          <p:txBody>
            <a:bodyPr wrap="square" lIns="0" tIns="0" rIns="0" bIns="0" rtlCol="0"/>
            <a:lstStyle/>
            <a:p>
              <a:endParaRPr/>
            </a:p>
          </p:txBody>
        </p:sp>
      </p:grpSp>
      <p:grpSp>
        <p:nvGrpSpPr>
          <p:cNvPr id="47" name="object 47"/>
          <p:cNvGrpSpPr/>
          <p:nvPr/>
        </p:nvGrpSpPr>
        <p:grpSpPr>
          <a:xfrm>
            <a:off x="4404232" y="5666105"/>
            <a:ext cx="829310" cy="213995"/>
            <a:chOff x="2880232" y="5666104"/>
            <a:chExt cx="829310" cy="213995"/>
          </a:xfrm>
        </p:grpSpPr>
        <p:pic>
          <p:nvPicPr>
            <p:cNvPr id="48" name="object 48"/>
            <p:cNvPicPr/>
            <p:nvPr/>
          </p:nvPicPr>
          <p:blipFill>
            <a:blip r:embed="rId5" cstate="print"/>
            <a:stretch>
              <a:fillRect/>
            </a:stretch>
          </p:blipFill>
          <p:spPr>
            <a:xfrm>
              <a:off x="2883407" y="5669279"/>
              <a:ext cx="822959" cy="207263"/>
            </a:xfrm>
            <a:prstGeom prst="rect">
              <a:avLst/>
            </a:prstGeom>
          </p:spPr>
        </p:pic>
        <p:sp>
          <p:nvSpPr>
            <p:cNvPr id="49" name="object 49"/>
            <p:cNvSpPr/>
            <p:nvPr/>
          </p:nvSpPr>
          <p:spPr>
            <a:xfrm>
              <a:off x="2883407" y="5669279"/>
              <a:ext cx="822960" cy="207645"/>
            </a:xfrm>
            <a:custGeom>
              <a:avLst/>
              <a:gdLst/>
              <a:ahLst/>
              <a:cxnLst/>
              <a:rect l="l" t="t" r="r" b="b"/>
              <a:pathLst>
                <a:path w="822960" h="207645">
                  <a:moveTo>
                    <a:pt x="0" y="207264"/>
                  </a:moveTo>
                  <a:lnTo>
                    <a:pt x="822959" y="207264"/>
                  </a:lnTo>
                  <a:lnTo>
                    <a:pt x="822959" y="0"/>
                  </a:lnTo>
                  <a:lnTo>
                    <a:pt x="0" y="0"/>
                  </a:lnTo>
                  <a:lnTo>
                    <a:pt x="0" y="207264"/>
                  </a:lnTo>
                  <a:close/>
                </a:path>
              </a:pathLst>
            </a:custGeom>
            <a:ln w="6350">
              <a:solidFill>
                <a:srgbClr val="EC7C30"/>
              </a:solidFill>
            </a:ln>
          </p:spPr>
          <p:txBody>
            <a:bodyPr wrap="square" lIns="0" tIns="0" rIns="0" bIns="0" rtlCol="0"/>
            <a:lstStyle/>
            <a:p>
              <a:endParaRPr/>
            </a:p>
          </p:txBody>
        </p:sp>
      </p:grpSp>
      <p:grpSp>
        <p:nvGrpSpPr>
          <p:cNvPr id="50" name="object 50"/>
          <p:cNvGrpSpPr/>
          <p:nvPr/>
        </p:nvGrpSpPr>
        <p:grpSpPr>
          <a:xfrm>
            <a:off x="4404232" y="6117210"/>
            <a:ext cx="829310" cy="213995"/>
            <a:chOff x="2880232" y="6117209"/>
            <a:chExt cx="829310" cy="213995"/>
          </a:xfrm>
        </p:grpSpPr>
        <p:pic>
          <p:nvPicPr>
            <p:cNvPr id="51" name="object 51"/>
            <p:cNvPicPr/>
            <p:nvPr/>
          </p:nvPicPr>
          <p:blipFill>
            <a:blip r:embed="rId5" cstate="print"/>
            <a:stretch>
              <a:fillRect/>
            </a:stretch>
          </p:blipFill>
          <p:spPr>
            <a:xfrm>
              <a:off x="2883407" y="6120384"/>
              <a:ext cx="822959" cy="207264"/>
            </a:xfrm>
            <a:prstGeom prst="rect">
              <a:avLst/>
            </a:prstGeom>
          </p:spPr>
        </p:pic>
        <p:sp>
          <p:nvSpPr>
            <p:cNvPr id="52" name="object 52"/>
            <p:cNvSpPr/>
            <p:nvPr/>
          </p:nvSpPr>
          <p:spPr>
            <a:xfrm>
              <a:off x="2883407" y="6120384"/>
              <a:ext cx="822960" cy="207645"/>
            </a:xfrm>
            <a:custGeom>
              <a:avLst/>
              <a:gdLst/>
              <a:ahLst/>
              <a:cxnLst/>
              <a:rect l="l" t="t" r="r" b="b"/>
              <a:pathLst>
                <a:path w="822960" h="207645">
                  <a:moveTo>
                    <a:pt x="0" y="207263"/>
                  </a:moveTo>
                  <a:lnTo>
                    <a:pt x="822959" y="207263"/>
                  </a:lnTo>
                  <a:lnTo>
                    <a:pt x="822959" y="0"/>
                  </a:lnTo>
                  <a:lnTo>
                    <a:pt x="0" y="0"/>
                  </a:lnTo>
                  <a:lnTo>
                    <a:pt x="0" y="207263"/>
                  </a:lnTo>
                  <a:close/>
                </a:path>
              </a:pathLst>
            </a:custGeom>
            <a:ln w="6350">
              <a:solidFill>
                <a:srgbClr val="EC7C30"/>
              </a:solidFill>
            </a:ln>
          </p:spPr>
          <p:txBody>
            <a:bodyPr wrap="square" lIns="0" tIns="0" rIns="0" bIns="0" rtlCol="0"/>
            <a:lstStyle/>
            <a:p>
              <a:endParaRPr/>
            </a:p>
          </p:txBody>
        </p:sp>
      </p:grpSp>
      <p:sp>
        <p:nvSpPr>
          <p:cNvPr id="53" name="object 53"/>
          <p:cNvSpPr txBox="1"/>
          <p:nvPr/>
        </p:nvSpPr>
        <p:spPr>
          <a:xfrm>
            <a:off x="7070217" y="1301877"/>
            <a:ext cx="441959" cy="391160"/>
          </a:xfrm>
          <a:prstGeom prst="rect">
            <a:avLst/>
          </a:prstGeom>
        </p:spPr>
        <p:txBody>
          <a:bodyPr vert="horz" wrap="square" lIns="0" tIns="12700" rIns="0" bIns="0" rtlCol="0">
            <a:spAutoFit/>
          </a:bodyPr>
          <a:lstStyle/>
          <a:p>
            <a:pPr marL="12700">
              <a:spcBef>
                <a:spcPts val="100"/>
              </a:spcBef>
            </a:pPr>
            <a:r>
              <a:rPr sz="2400" spc="-25" dirty="0">
                <a:latin typeface="Carlito"/>
                <a:cs typeface="Carlito"/>
              </a:rPr>
              <a:t>key</a:t>
            </a:r>
            <a:endParaRPr sz="2400">
              <a:latin typeface="Carlito"/>
              <a:cs typeface="Carlito"/>
            </a:endParaRPr>
          </a:p>
        </p:txBody>
      </p:sp>
      <p:sp>
        <p:nvSpPr>
          <p:cNvPr id="54" name="object 54"/>
          <p:cNvSpPr txBox="1"/>
          <p:nvPr/>
        </p:nvSpPr>
        <p:spPr>
          <a:xfrm>
            <a:off x="3966464" y="4265556"/>
            <a:ext cx="312073" cy="744855"/>
          </a:xfrm>
          <a:prstGeom prst="rect">
            <a:avLst/>
          </a:prstGeom>
        </p:spPr>
        <p:txBody>
          <a:bodyPr vert="vert270" wrap="square" lIns="0" tIns="0" rIns="0" bIns="0" rtlCol="0">
            <a:spAutoFit/>
          </a:bodyPr>
          <a:lstStyle/>
          <a:p>
            <a:pPr marL="12700">
              <a:lnSpc>
                <a:spcPts val="2380"/>
              </a:lnSpc>
            </a:pPr>
            <a:r>
              <a:rPr sz="2400" spc="-10" dirty="0">
                <a:latin typeface="Carlito"/>
                <a:cs typeface="Carlito"/>
              </a:rPr>
              <a:t>query</a:t>
            </a:r>
            <a:endParaRPr sz="2400">
              <a:latin typeface="Carlito"/>
              <a:cs typeface="Carlito"/>
            </a:endParaRPr>
          </a:p>
        </p:txBody>
      </p:sp>
      <p:sp>
        <p:nvSpPr>
          <p:cNvPr id="55" name="object 55"/>
          <p:cNvSpPr txBox="1"/>
          <p:nvPr/>
        </p:nvSpPr>
        <p:spPr>
          <a:xfrm>
            <a:off x="9207245" y="2185162"/>
            <a:ext cx="287020" cy="453390"/>
          </a:xfrm>
          <a:prstGeom prst="rect">
            <a:avLst/>
          </a:prstGeom>
        </p:spPr>
        <p:txBody>
          <a:bodyPr vert="horz" wrap="square" lIns="0" tIns="13335" rIns="0" bIns="0" rtlCol="0">
            <a:spAutoFit/>
          </a:bodyPr>
          <a:lstStyle/>
          <a:p>
            <a:pPr marL="12700">
              <a:spcBef>
                <a:spcPts val="105"/>
              </a:spcBef>
            </a:pPr>
            <a:r>
              <a:rPr sz="2800" spc="65" dirty="0">
                <a:latin typeface="Symbola"/>
                <a:cs typeface="Symbola"/>
              </a:rPr>
              <a:t>𝑁</a:t>
            </a:r>
            <a:endParaRPr sz="2800">
              <a:latin typeface="Symbola"/>
              <a:cs typeface="Symbola"/>
            </a:endParaRPr>
          </a:p>
        </p:txBody>
      </p:sp>
      <p:sp>
        <p:nvSpPr>
          <p:cNvPr id="56" name="object 56"/>
          <p:cNvSpPr txBox="1"/>
          <p:nvPr/>
        </p:nvSpPr>
        <p:spPr>
          <a:xfrm>
            <a:off x="4719066" y="2447670"/>
            <a:ext cx="287020" cy="453390"/>
          </a:xfrm>
          <a:prstGeom prst="rect">
            <a:avLst/>
          </a:prstGeom>
        </p:spPr>
        <p:txBody>
          <a:bodyPr vert="horz" wrap="square" lIns="0" tIns="13335" rIns="0" bIns="0" rtlCol="0">
            <a:spAutoFit/>
          </a:bodyPr>
          <a:lstStyle/>
          <a:p>
            <a:pPr marL="12700">
              <a:spcBef>
                <a:spcPts val="105"/>
              </a:spcBef>
            </a:pPr>
            <a:r>
              <a:rPr sz="2800" spc="65" dirty="0">
                <a:latin typeface="Symbola"/>
                <a:cs typeface="Symbola"/>
              </a:rPr>
              <a:t>𝑁</a:t>
            </a:r>
            <a:endParaRPr sz="2800">
              <a:latin typeface="Symbola"/>
              <a:cs typeface="Symbola"/>
            </a:endParaRPr>
          </a:p>
        </p:txBody>
      </p:sp>
      <p:sp>
        <p:nvSpPr>
          <p:cNvPr id="57" name="object 57"/>
          <p:cNvSpPr txBox="1"/>
          <p:nvPr/>
        </p:nvSpPr>
        <p:spPr>
          <a:xfrm>
            <a:off x="9310879" y="5972352"/>
            <a:ext cx="1384335" cy="444352"/>
          </a:xfrm>
          <a:prstGeom prst="rect">
            <a:avLst/>
          </a:prstGeom>
        </p:spPr>
        <p:txBody>
          <a:bodyPr vert="horz" wrap="square" lIns="0" tIns="13335" rIns="0" bIns="0" rtlCol="0">
            <a:spAutoFit/>
          </a:bodyPr>
          <a:lstStyle/>
          <a:p>
            <a:pPr marL="12700">
              <a:spcBef>
                <a:spcPts val="105"/>
              </a:spcBef>
            </a:pPr>
            <a:r>
              <a:rPr sz="2800" spc="114" dirty="0">
                <a:latin typeface="Symbola"/>
                <a:cs typeface="Symbola"/>
              </a:rPr>
              <a:t>𝑁</a:t>
            </a:r>
            <a:r>
              <a:rPr sz="2800" spc="-20" dirty="0">
                <a:latin typeface="Symbola"/>
                <a:cs typeface="Symbola"/>
              </a:rPr>
              <a:t> </a:t>
            </a:r>
            <a:r>
              <a:rPr sz="2800" spc="-180" dirty="0">
                <a:latin typeface="Symbola"/>
                <a:cs typeface="Symbola"/>
              </a:rPr>
              <a:t>×</a:t>
            </a:r>
            <a:r>
              <a:rPr sz="2800" spc="-85" dirty="0">
                <a:latin typeface="Symbola"/>
                <a:cs typeface="Symbola"/>
              </a:rPr>
              <a:t> </a:t>
            </a:r>
            <a:r>
              <a:rPr sz="2800" spc="65" dirty="0">
                <a:latin typeface="Symbola"/>
                <a:cs typeface="Symbola"/>
              </a:rPr>
              <a:t>𝑁</a:t>
            </a:r>
            <a:endParaRPr sz="2800" dirty="0">
              <a:latin typeface="Symbola"/>
              <a:cs typeface="Symbola"/>
            </a:endParaRPr>
          </a:p>
        </p:txBody>
      </p:sp>
      <p:sp>
        <p:nvSpPr>
          <p:cNvPr id="60" name="文本框 59">
            <a:extLst>
              <a:ext uri="{FF2B5EF4-FFF2-40B4-BE49-F238E27FC236}">
                <a16:creationId xmlns:a16="http://schemas.microsoft.com/office/drawing/2014/main" id="{219D0D57-82CA-9E6C-E46B-4DDAC6339A19}"/>
              </a:ext>
            </a:extLst>
          </p:cNvPr>
          <p:cNvSpPr txBox="1"/>
          <p:nvPr/>
        </p:nvSpPr>
        <p:spPr>
          <a:xfrm>
            <a:off x="6222588" y="5511301"/>
            <a:ext cx="2599751" cy="523220"/>
          </a:xfrm>
          <a:prstGeom prst="rect">
            <a:avLst/>
          </a:prstGeom>
          <a:noFill/>
        </p:spPr>
        <p:txBody>
          <a:bodyPr wrap="none" rtlCol="0">
            <a:spAutoFit/>
          </a:bodyPr>
          <a:lstStyle/>
          <a:p>
            <a:r>
              <a:rPr kumimoji="1" lang="en-US" altLang="zh-CN" sz="2800" dirty="0"/>
              <a:t>Attention Matrix</a:t>
            </a:r>
            <a:endParaRPr kumimoji="1" lang="zh-CN" altLang="en-US" sz="28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25" dirty="0"/>
              <a:t>Notice</a:t>
            </a:r>
          </a:p>
        </p:txBody>
      </p:sp>
      <p:sp>
        <p:nvSpPr>
          <p:cNvPr id="16" name="内容占位符 15">
            <a:extLst>
              <a:ext uri="{FF2B5EF4-FFF2-40B4-BE49-F238E27FC236}">
                <a16:creationId xmlns:a16="http://schemas.microsoft.com/office/drawing/2014/main" id="{E8CA0F6C-1418-850D-5FFE-8FF8EF7DF63D}"/>
              </a:ext>
            </a:extLst>
          </p:cNvPr>
          <p:cNvSpPr>
            <a:spLocks noGrp="1"/>
          </p:cNvSpPr>
          <p:nvPr>
            <p:ph sz="quarter" idx="10"/>
          </p:nvPr>
        </p:nvSpPr>
        <p:spPr>
          <a:xfrm>
            <a:off x="630237" y="1147763"/>
            <a:ext cx="7239185" cy="5237271"/>
          </a:xfrm>
        </p:spPr>
        <p:txBody>
          <a:bodyPr/>
          <a:lstStyle/>
          <a:p>
            <a:pPr marL="356870"/>
            <a:r>
              <a:rPr lang="en" altLang="zh-CN" dirty="0">
                <a:latin typeface="Carlito"/>
              </a:rPr>
              <a:t>Self-attention is only a module in a larger network.</a:t>
            </a:r>
          </a:p>
          <a:p>
            <a:pPr marL="356870"/>
            <a:r>
              <a:rPr lang="en" altLang="zh-CN" dirty="0">
                <a:latin typeface="Carlito"/>
              </a:rPr>
              <a:t>Self-attention dominates computation when 𝑁 is large.</a:t>
            </a:r>
          </a:p>
          <a:p>
            <a:pPr marL="356870"/>
            <a:r>
              <a:rPr lang="en" altLang="zh-CN" dirty="0">
                <a:latin typeface="Carlito"/>
              </a:rPr>
              <a:t>Usually developed for </a:t>
            </a:r>
            <a:r>
              <a:rPr lang="en" altLang="zh-CN" sz="2800" dirty="0">
                <a:latin typeface="Carlito"/>
                <a:cs typeface="Carlito"/>
              </a:rPr>
              <a:t>image</a:t>
            </a:r>
            <a:r>
              <a:rPr lang="en" altLang="zh-CN" sz="2800" spc="-35" dirty="0">
                <a:latin typeface="Carlito"/>
                <a:cs typeface="Carlito"/>
              </a:rPr>
              <a:t> </a:t>
            </a:r>
            <a:r>
              <a:rPr lang="en" altLang="zh-CN" sz="2800" spc="-10" dirty="0">
                <a:latin typeface="Carlito"/>
                <a:cs typeface="Carlito"/>
              </a:rPr>
              <a:t>processing</a:t>
            </a:r>
            <a:endParaRPr lang="en" altLang="zh-CN" sz="2800" dirty="0">
              <a:latin typeface="Carlito"/>
              <a:cs typeface="Carlito"/>
            </a:endParaRPr>
          </a:p>
          <a:p>
            <a:endParaRPr lang="zh-CN" altLang="en-US" dirty="0"/>
          </a:p>
        </p:txBody>
      </p:sp>
      <p:grpSp>
        <p:nvGrpSpPr>
          <p:cNvPr id="3" name="object 3"/>
          <p:cNvGrpSpPr/>
          <p:nvPr/>
        </p:nvGrpSpPr>
        <p:grpSpPr>
          <a:xfrm>
            <a:off x="7854683" y="870585"/>
            <a:ext cx="4268470" cy="5987415"/>
            <a:chOff x="4174228" y="498342"/>
            <a:chExt cx="4268470" cy="5987415"/>
          </a:xfrm>
        </p:grpSpPr>
        <p:pic>
          <p:nvPicPr>
            <p:cNvPr id="4" name="object 4"/>
            <p:cNvPicPr/>
            <p:nvPr/>
          </p:nvPicPr>
          <p:blipFill>
            <a:blip r:embed="rId2" cstate="print"/>
            <a:stretch>
              <a:fillRect/>
            </a:stretch>
          </p:blipFill>
          <p:spPr>
            <a:xfrm>
              <a:off x="4174228" y="498342"/>
              <a:ext cx="4267976" cy="5987044"/>
            </a:xfrm>
            <a:prstGeom prst="rect">
              <a:avLst/>
            </a:prstGeom>
          </p:spPr>
        </p:pic>
        <p:pic>
          <p:nvPicPr>
            <p:cNvPr id="5" name="object 5"/>
            <p:cNvPicPr/>
            <p:nvPr/>
          </p:nvPicPr>
          <p:blipFill>
            <a:blip r:embed="rId3" cstate="print"/>
            <a:stretch>
              <a:fillRect/>
            </a:stretch>
          </p:blipFill>
          <p:spPr>
            <a:xfrm>
              <a:off x="4227575" y="551688"/>
              <a:ext cx="4111752" cy="5830824"/>
            </a:xfrm>
            <a:prstGeom prst="rect">
              <a:avLst/>
            </a:prstGeom>
          </p:spPr>
        </p:pic>
        <p:sp>
          <p:nvSpPr>
            <p:cNvPr id="6" name="object 6"/>
            <p:cNvSpPr/>
            <p:nvPr/>
          </p:nvSpPr>
          <p:spPr>
            <a:xfrm>
              <a:off x="4208525" y="532638"/>
              <a:ext cx="4150360" cy="5869305"/>
            </a:xfrm>
            <a:custGeom>
              <a:avLst/>
              <a:gdLst/>
              <a:ahLst/>
              <a:cxnLst/>
              <a:rect l="l" t="t" r="r" b="b"/>
              <a:pathLst>
                <a:path w="4150359" h="5869305">
                  <a:moveTo>
                    <a:pt x="0" y="5868924"/>
                  </a:moveTo>
                  <a:lnTo>
                    <a:pt x="4149852" y="5868924"/>
                  </a:lnTo>
                  <a:lnTo>
                    <a:pt x="4149852" y="0"/>
                  </a:lnTo>
                  <a:lnTo>
                    <a:pt x="0" y="0"/>
                  </a:lnTo>
                  <a:lnTo>
                    <a:pt x="0" y="5868924"/>
                  </a:lnTo>
                  <a:close/>
                </a:path>
              </a:pathLst>
            </a:custGeom>
            <a:ln w="38100">
              <a:solidFill>
                <a:srgbClr val="000000"/>
              </a:solidFill>
            </a:ln>
          </p:spPr>
          <p:txBody>
            <a:bodyPr wrap="square" lIns="0" tIns="0" rIns="0" bIns="0" rtlCol="0"/>
            <a:lstStyle/>
            <a:p>
              <a:endParaRPr/>
            </a:p>
          </p:txBody>
        </p:sp>
        <p:sp>
          <p:nvSpPr>
            <p:cNvPr id="7" name="object 7"/>
            <p:cNvSpPr/>
            <p:nvPr/>
          </p:nvSpPr>
          <p:spPr>
            <a:xfrm>
              <a:off x="5143499" y="2891027"/>
              <a:ext cx="2307590" cy="1442085"/>
            </a:xfrm>
            <a:custGeom>
              <a:avLst/>
              <a:gdLst/>
              <a:ahLst/>
              <a:cxnLst/>
              <a:rect l="l" t="t" r="r" b="b"/>
              <a:pathLst>
                <a:path w="2307590" h="1442085">
                  <a:moveTo>
                    <a:pt x="0" y="1164844"/>
                  </a:moveTo>
                  <a:lnTo>
                    <a:pt x="4347" y="1143279"/>
                  </a:lnTo>
                  <a:lnTo>
                    <a:pt x="16208" y="1125680"/>
                  </a:lnTo>
                  <a:lnTo>
                    <a:pt x="33807" y="1113819"/>
                  </a:lnTo>
                  <a:lnTo>
                    <a:pt x="55372" y="1109472"/>
                  </a:lnTo>
                  <a:lnTo>
                    <a:pt x="865124" y="1109472"/>
                  </a:lnTo>
                  <a:lnTo>
                    <a:pt x="886688" y="1113819"/>
                  </a:lnTo>
                  <a:lnTo>
                    <a:pt x="904287" y="1125680"/>
                  </a:lnTo>
                  <a:lnTo>
                    <a:pt x="916148" y="1143279"/>
                  </a:lnTo>
                  <a:lnTo>
                    <a:pt x="920496" y="1164844"/>
                  </a:lnTo>
                  <a:lnTo>
                    <a:pt x="920496" y="1386332"/>
                  </a:lnTo>
                  <a:lnTo>
                    <a:pt x="916148" y="1407896"/>
                  </a:lnTo>
                  <a:lnTo>
                    <a:pt x="904287" y="1425495"/>
                  </a:lnTo>
                  <a:lnTo>
                    <a:pt x="886688" y="1437356"/>
                  </a:lnTo>
                  <a:lnTo>
                    <a:pt x="865124" y="1441704"/>
                  </a:lnTo>
                  <a:lnTo>
                    <a:pt x="55372" y="1441704"/>
                  </a:lnTo>
                  <a:lnTo>
                    <a:pt x="33807" y="1437356"/>
                  </a:lnTo>
                  <a:lnTo>
                    <a:pt x="16208" y="1425495"/>
                  </a:lnTo>
                  <a:lnTo>
                    <a:pt x="4347" y="1407896"/>
                  </a:lnTo>
                  <a:lnTo>
                    <a:pt x="0" y="1386332"/>
                  </a:lnTo>
                  <a:lnTo>
                    <a:pt x="0" y="1164844"/>
                  </a:lnTo>
                  <a:close/>
                </a:path>
                <a:path w="2307590" h="1442085">
                  <a:moveTo>
                    <a:pt x="1386840" y="1025144"/>
                  </a:moveTo>
                  <a:lnTo>
                    <a:pt x="1393392" y="992731"/>
                  </a:lnTo>
                  <a:lnTo>
                    <a:pt x="1411255" y="966247"/>
                  </a:lnTo>
                  <a:lnTo>
                    <a:pt x="1437739" y="948384"/>
                  </a:lnTo>
                  <a:lnTo>
                    <a:pt x="1470152" y="941832"/>
                  </a:lnTo>
                  <a:lnTo>
                    <a:pt x="2224024" y="941832"/>
                  </a:lnTo>
                  <a:lnTo>
                    <a:pt x="2256436" y="948384"/>
                  </a:lnTo>
                  <a:lnTo>
                    <a:pt x="2282920" y="966247"/>
                  </a:lnTo>
                  <a:lnTo>
                    <a:pt x="2300783" y="992731"/>
                  </a:lnTo>
                  <a:lnTo>
                    <a:pt x="2307335" y="1025144"/>
                  </a:lnTo>
                  <a:lnTo>
                    <a:pt x="2307335" y="1358392"/>
                  </a:lnTo>
                  <a:lnTo>
                    <a:pt x="2300783" y="1390804"/>
                  </a:lnTo>
                  <a:lnTo>
                    <a:pt x="2282920" y="1417288"/>
                  </a:lnTo>
                  <a:lnTo>
                    <a:pt x="2256436" y="1435151"/>
                  </a:lnTo>
                  <a:lnTo>
                    <a:pt x="2224024" y="1441704"/>
                  </a:lnTo>
                  <a:lnTo>
                    <a:pt x="1470152" y="1441704"/>
                  </a:lnTo>
                  <a:lnTo>
                    <a:pt x="1437739" y="1435151"/>
                  </a:lnTo>
                  <a:lnTo>
                    <a:pt x="1411255" y="1417288"/>
                  </a:lnTo>
                  <a:lnTo>
                    <a:pt x="1393392" y="1390804"/>
                  </a:lnTo>
                  <a:lnTo>
                    <a:pt x="1386840" y="1358392"/>
                  </a:lnTo>
                  <a:lnTo>
                    <a:pt x="1386840" y="1025144"/>
                  </a:lnTo>
                  <a:close/>
                </a:path>
                <a:path w="2307590" h="1442085">
                  <a:moveTo>
                    <a:pt x="1386840" y="57912"/>
                  </a:moveTo>
                  <a:lnTo>
                    <a:pt x="1391388" y="35361"/>
                  </a:lnTo>
                  <a:lnTo>
                    <a:pt x="1403794" y="16954"/>
                  </a:lnTo>
                  <a:lnTo>
                    <a:pt x="1422201" y="4548"/>
                  </a:lnTo>
                  <a:lnTo>
                    <a:pt x="1444752" y="0"/>
                  </a:lnTo>
                  <a:lnTo>
                    <a:pt x="2249424" y="0"/>
                  </a:lnTo>
                  <a:lnTo>
                    <a:pt x="2271974" y="4548"/>
                  </a:lnTo>
                  <a:lnTo>
                    <a:pt x="2290381" y="16954"/>
                  </a:lnTo>
                  <a:lnTo>
                    <a:pt x="2302787" y="35361"/>
                  </a:lnTo>
                  <a:lnTo>
                    <a:pt x="2307335" y="57912"/>
                  </a:lnTo>
                  <a:lnTo>
                    <a:pt x="2307335" y="289560"/>
                  </a:lnTo>
                  <a:lnTo>
                    <a:pt x="2302787" y="312110"/>
                  </a:lnTo>
                  <a:lnTo>
                    <a:pt x="2290381" y="330517"/>
                  </a:lnTo>
                  <a:lnTo>
                    <a:pt x="2271974" y="342923"/>
                  </a:lnTo>
                  <a:lnTo>
                    <a:pt x="2249424" y="347472"/>
                  </a:lnTo>
                  <a:lnTo>
                    <a:pt x="1444752" y="347472"/>
                  </a:lnTo>
                  <a:lnTo>
                    <a:pt x="1422201" y="342923"/>
                  </a:lnTo>
                  <a:lnTo>
                    <a:pt x="1403794" y="330517"/>
                  </a:lnTo>
                  <a:lnTo>
                    <a:pt x="1391388" y="312110"/>
                  </a:lnTo>
                  <a:lnTo>
                    <a:pt x="1386840" y="289560"/>
                  </a:lnTo>
                  <a:lnTo>
                    <a:pt x="1386840" y="57912"/>
                  </a:lnTo>
                  <a:close/>
                </a:path>
              </a:pathLst>
            </a:custGeom>
            <a:ln w="38100">
              <a:solidFill>
                <a:srgbClr val="FF0000"/>
              </a:solidFill>
            </a:ln>
          </p:spPr>
          <p:txBody>
            <a:bodyPr wrap="square" lIns="0" tIns="0" rIns="0" bIns="0" rtlCol="0"/>
            <a:lstStyle/>
            <a:p>
              <a:endParaRPr/>
            </a:p>
          </p:txBody>
        </p:sp>
        <p:sp>
          <p:nvSpPr>
            <p:cNvPr id="8" name="object 8"/>
            <p:cNvSpPr/>
            <p:nvPr/>
          </p:nvSpPr>
          <p:spPr>
            <a:xfrm>
              <a:off x="4383024" y="2977895"/>
              <a:ext cx="3813175" cy="990600"/>
            </a:xfrm>
            <a:custGeom>
              <a:avLst/>
              <a:gdLst/>
              <a:ahLst/>
              <a:cxnLst/>
              <a:rect l="l" t="t" r="r" b="b"/>
              <a:pathLst>
                <a:path w="3813175" h="990600">
                  <a:moveTo>
                    <a:pt x="323088" y="490728"/>
                  </a:moveTo>
                  <a:lnTo>
                    <a:pt x="0" y="490728"/>
                  </a:lnTo>
                  <a:lnTo>
                    <a:pt x="0" y="990600"/>
                  </a:lnTo>
                  <a:lnTo>
                    <a:pt x="323088" y="990600"/>
                  </a:lnTo>
                  <a:lnTo>
                    <a:pt x="323088" y="490728"/>
                  </a:lnTo>
                  <a:close/>
                </a:path>
                <a:path w="3813175" h="990600">
                  <a:moveTo>
                    <a:pt x="3813048" y="0"/>
                  </a:moveTo>
                  <a:lnTo>
                    <a:pt x="3489960" y="0"/>
                  </a:lnTo>
                  <a:lnTo>
                    <a:pt x="3489960" y="499872"/>
                  </a:lnTo>
                  <a:lnTo>
                    <a:pt x="3813048" y="499872"/>
                  </a:lnTo>
                  <a:lnTo>
                    <a:pt x="3813048" y="0"/>
                  </a:lnTo>
                  <a:close/>
                </a:path>
              </a:pathLst>
            </a:custGeom>
            <a:solidFill>
              <a:srgbClr val="FFFFFF"/>
            </a:solidFill>
          </p:spPr>
          <p:txBody>
            <a:bodyPr wrap="square" lIns="0" tIns="0" rIns="0" bIns="0" rtlCol="0"/>
            <a:lstStyle/>
            <a:p>
              <a:endParaRPr/>
            </a:p>
          </p:txBody>
        </p:sp>
      </p:grpSp>
      <p:sp>
        <p:nvSpPr>
          <p:cNvPr id="10" name="object 10"/>
          <p:cNvSpPr txBox="1"/>
          <p:nvPr/>
        </p:nvSpPr>
        <p:spPr>
          <a:xfrm>
            <a:off x="3991644" y="5282442"/>
            <a:ext cx="2859730" cy="391133"/>
          </a:xfrm>
          <a:prstGeom prst="rect">
            <a:avLst/>
          </a:prstGeom>
        </p:spPr>
        <p:txBody>
          <a:bodyPr vert="horz" wrap="square" lIns="0" tIns="31750" rIns="0" bIns="0" rtlCol="0">
            <a:spAutoFit/>
          </a:bodyPr>
          <a:lstStyle/>
          <a:p>
            <a:pPr marL="12700" marR="5080" indent="450850">
              <a:lnSpc>
                <a:spcPts val="2810"/>
              </a:lnSpc>
              <a:spcBef>
                <a:spcPts val="250"/>
              </a:spcBef>
            </a:pPr>
            <a:r>
              <a:rPr sz="2400" spc="80" dirty="0">
                <a:latin typeface="Symbola"/>
                <a:cs typeface="Symbola"/>
              </a:rPr>
              <a:t>𝑁</a:t>
            </a:r>
            <a:r>
              <a:rPr sz="2400" spc="135" dirty="0">
                <a:latin typeface="Symbola"/>
                <a:cs typeface="Symbola"/>
              </a:rPr>
              <a:t> </a:t>
            </a:r>
            <a:r>
              <a:rPr sz="2400" spc="-50" dirty="0">
                <a:latin typeface="Symbola"/>
                <a:cs typeface="Symbola"/>
              </a:rPr>
              <a:t>= </a:t>
            </a:r>
            <a:r>
              <a:rPr sz="2400" spc="110" dirty="0">
                <a:latin typeface="Symbola"/>
                <a:cs typeface="Symbola"/>
              </a:rPr>
              <a:t>256</a:t>
            </a:r>
            <a:r>
              <a:rPr sz="2400" spc="-45" dirty="0">
                <a:latin typeface="Symbola"/>
                <a:cs typeface="Symbola"/>
              </a:rPr>
              <a:t> </a:t>
            </a:r>
            <a:r>
              <a:rPr sz="2400" dirty="0">
                <a:latin typeface="Symbola"/>
                <a:cs typeface="Symbola"/>
              </a:rPr>
              <a:t>∗</a:t>
            </a:r>
            <a:r>
              <a:rPr sz="2400" spc="-45" dirty="0">
                <a:latin typeface="Symbola"/>
                <a:cs typeface="Symbola"/>
              </a:rPr>
              <a:t> </a:t>
            </a:r>
            <a:r>
              <a:rPr sz="2400" spc="85" dirty="0">
                <a:latin typeface="Symbola"/>
                <a:cs typeface="Symbola"/>
              </a:rPr>
              <a:t>256</a:t>
            </a:r>
            <a:endParaRPr sz="2400" dirty="0">
              <a:latin typeface="Symbola"/>
              <a:cs typeface="Symbola"/>
            </a:endParaRPr>
          </a:p>
        </p:txBody>
      </p:sp>
      <p:grpSp>
        <p:nvGrpSpPr>
          <p:cNvPr id="11" name="object 11"/>
          <p:cNvGrpSpPr/>
          <p:nvPr/>
        </p:nvGrpSpPr>
        <p:grpSpPr>
          <a:xfrm>
            <a:off x="2953385" y="5120514"/>
            <a:ext cx="781050" cy="814069"/>
            <a:chOff x="1429385" y="5120513"/>
            <a:chExt cx="781050" cy="814069"/>
          </a:xfrm>
        </p:grpSpPr>
        <p:pic>
          <p:nvPicPr>
            <p:cNvPr id="12" name="object 12"/>
            <p:cNvPicPr/>
            <p:nvPr/>
          </p:nvPicPr>
          <p:blipFill>
            <a:blip r:embed="rId4" cstate="print"/>
            <a:stretch>
              <a:fillRect/>
            </a:stretch>
          </p:blipFill>
          <p:spPr>
            <a:xfrm>
              <a:off x="1432560" y="5123688"/>
              <a:ext cx="774191" cy="807720"/>
            </a:xfrm>
            <a:prstGeom prst="rect">
              <a:avLst/>
            </a:prstGeom>
          </p:spPr>
        </p:pic>
        <p:sp>
          <p:nvSpPr>
            <p:cNvPr id="13" name="object 13"/>
            <p:cNvSpPr/>
            <p:nvPr/>
          </p:nvSpPr>
          <p:spPr>
            <a:xfrm>
              <a:off x="1432560" y="5123688"/>
              <a:ext cx="774700" cy="807720"/>
            </a:xfrm>
            <a:custGeom>
              <a:avLst/>
              <a:gdLst/>
              <a:ahLst/>
              <a:cxnLst/>
              <a:rect l="l" t="t" r="r" b="b"/>
              <a:pathLst>
                <a:path w="774700" h="807720">
                  <a:moveTo>
                    <a:pt x="0" y="807720"/>
                  </a:moveTo>
                  <a:lnTo>
                    <a:pt x="774191" y="807720"/>
                  </a:lnTo>
                  <a:lnTo>
                    <a:pt x="774191" y="0"/>
                  </a:lnTo>
                  <a:lnTo>
                    <a:pt x="0" y="0"/>
                  </a:lnTo>
                  <a:lnTo>
                    <a:pt x="0" y="807720"/>
                  </a:lnTo>
                  <a:close/>
                </a:path>
              </a:pathLst>
            </a:custGeom>
            <a:ln w="6350">
              <a:solidFill>
                <a:srgbClr val="A4A4A4"/>
              </a:solidFill>
            </a:ln>
          </p:spPr>
          <p:txBody>
            <a:bodyPr wrap="square" lIns="0" tIns="0" rIns="0" bIns="0" rtlCol="0"/>
            <a:lstStyle/>
            <a:p>
              <a:endParaRPr/>
            </a:p>
          </p:txBody>
        </p:sp>
      </p:grpSp>
      <p:sp>
        <p:nvSpPr>
          <p:cNvPr id="14" name="object 14"/>
          <p:cNvSpPr txBox="1"/>
          <p:nvPr/>
        </p:nvSpPr>
        <p:spPr>
          <a:xfrm>
            <a:off x="2360778" y="5325873"/>
            <a:ext cx="528955" cy="391795"/>
          </a:xfrm>
          <a:prstGeom prst="rect">
            <a:avLst/>
          </a:prstGeom>
        </p:spPr>
        <p:txBody>
          <a:bodyPr vert="horz" wrap="square" lIns="0" tIns="12700" rIns="0" bIns="0" rtlCol="0">
            <a:spAutoFit/>
          </a:bodyPr>
          <a:lstStyle/>
          <a:p>
            <a:pPr marL="12700">
              <a:spcBef>
                <a:spcPts val="100"/>
              </a:spcBef>
            </a:pPr>
            <a:r>
              <a:rPr sz="2400" spc="80" dirty="0">
                <a:latin typeface="Symbola"/>
                <a:cs typeface="Symbola"/>
              </a:rPr>
              <a:t>256</a:t>
            </a:r>
            <a:endParaRPr sz="2400">
              <a:latin typeface="Symbola"/>
              <a:cs typeface="Symbola"/>
            </a:endParaRPr>
          </a:p>
        </p:txBody>
      </p:sp>
      <p:sp>
        <p:nvSpPr>
          <p:cNvPr id="15" name="object 15"/>
          <p:cNvSpPr txBox="1"/>
          <p:nvPr/>
        </p:nvSpPr>
        <p:spPr>
          <a:xfrm>
            <a:off x="3081019" y="5975096"/>
            <a:ext cx="529590" cy="391160"/>
          </a:xfrm>
          <a:prstGeom prst="rect">
            <a:avLst/>
          </a:prstGeom>
        </p:spPr>
        <p:txBody>
          <a:bodyPr vert="horz" wrap="square" lIns="0" tIns="12700" rIns="0" bIns="0" rtlCol="0">
            <a:spAutoFit/>
          </a:bodyPr>
          <a:lstStyle/>
          <a:p>
            <a:pPr marL="12700">
              <a:spcBef>
                <a:spcPts val="100"/>
              </a:spcBef>
            </a:pPr>
            <a:r>
              <a:rPr sz="2400" spc="85" dirty="0">
                <a:latin typeface="Symbola"/>
                <a:cs typeface="Symbola"/>
              </a:rPr>
              <a:t>256</a:t>
            </a:r>
            <a:endParaRPr sz="2400">
              <a:latin typeface="Symbola"/>
              <a:cs typeface="Symbol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9134" y="0"/>
            <a:ext cx="9949089" cy="548367"/>
          </a:xfrm>
          <a:prstGeom prst="rect">
            <a:avLst/>
          </a:prstGeom>
        </p:spPr>
        <p:txBody>
          <a:bodyPr vert="horz" wrap="square" lIns="0" tIns="88265" rIns="0" bIns="0" rtlCol="0">
            <a:spAutoFit/>
          </a:bodyPr>
          <a:lstStyle/>
          <a:p>
            <a:pPr marL="12700" marR="5080">
              <a:lnSpc>
                <a:spcPts val="4750"/>
              </a:lnSpc>
              <a:spcBef>
                <a:spcPts val="695"/>
              </a:spcBef>
            </a:pPr>
            <a:r>
              <a:rPr dirty="0"/>
              <a:t>Skip</a:t>
            </a:r>
            <a:r>
              <a:rPr spc="-225" dirty="0"/>
              <a:t> </a:t>
            </a:r>
            <a:r>
              <a:rPr dirty="0"/>
              <a:t>Some</a:t>
            </a:r>
            <a:r>
              <a:rPr spc="-210" dirty="0"/>
              <a:t> </a:t>
            </a:r>
            <a:r>
              <a:rPr spc="-25" dirty="0"/>
              <a:t>Calculations</a:t>
            </a:r>
            <a:r>
              <a:rPr spc="-145" dirty="0"/>
              <a:t> </a:t>
            </a:r>
            <a:r>
              <a:rPr spc="-20" dirty="0"/>
              <a:t>with </a:t>
            </a:r>
            <a:r>
              <a:rPr dirty="0"/>
              <a:t>Human</a:t>
            </a:r>
            <a:r>
              <a:rPr spc="-225" dirty="0"/>
              <a:t> </a:t>
            </a:r>
            <a:r>
              <a:rPr spc="-10" dirty="0"/>
              <a:t>Knowledge</a:t>
            </a:r>
          </a:p>
        </p:txBody>
      </p:sp>
      <p:sp>
        <p:nvSpPr>
          <p:cNvPr id="5" name="内容占位符 4">
            <a:extLst>
              <a:ext uri="{FF2B5EF4-FFF2-40B4-BE49-F238E27FC236}">
                <a16:creationId xmlns:a16="http://schemas.microsoft.com/office/drawing/2014/main" id="{9430C79A-B094-3432-DF73-C94C8EB2002F}"/>
              </a:ext>
            </a:extLst>
          </p:cNvPr>
          <p:cNvSpPr>
            <a:spLocks noGrp="1"/>
          </p:cNvSpPr>
          <p:nvPr>
            <p:ph sz="quarter" idx="10"/>
          </p:nvPr>
        </p:nvSpPr>
        <p:spPr/>
        <p:txBody>
          <a:bodyPr/>
          <a:lstStyle/>
          <a:p>
            <a:endParaRPr lang="zh-CN" altLang="en-US"/>
          </a:p>
        </p:txBody>
      </p:sp>
      <p:graphicFrame>
        <p:nvGraphicFramePr>
          <p:cNvPr id="3" name="object 3"/>
          <p:cNvGraphicFramePr>
            <a:graphicFrameLocks noGrp="1"/>
          </p:cNvGraphicFramePr>
          <p:nvPr/>
        </p:nvGraphicFramePr>
        <p:xfrm>
          <a:off x="2302687" y="2020697"/>
          <a:ext cx="3601716" cy="3596640"/>
        </p:xfrm>
        <a:graphic>
          <a:graphicData uri="http://schemas.openxmlformats.org/drawingml/2006/table">
            <a:tbl>
              <a:tblPr firstRow="1" bandRow="1">
                <a:tableStyleId>{2D5ABB26-0587-4C30-8999-92F81FD0307C}</a:tableStyleId>
              </a:tblPr>
              <a:tblGrid>
                <a:gridCol w="450215">
                  <a:extLst>
                    <a:ext uri="{9D8B030D-6E8A-4147-A177-3AD203B41FA5}">
                      <a16:colId xmlns:a16="http://schemas.microsoft.com/office/drawing/2014/main" val="20000"/>
                    </a:ext>
                  </a:extLst>
                </a:gridCol>
                <a:gridCol w="450215">
                  <a:extLst>
                    <a:ext uri="{9D8B030D-6E8A-4147-A177-3AD203B41FA5}">
                      <a16:colId xmlns:a16="http://schemas.microsoft.com/office/drawing/2014/main" val="20001"/>
                    </a:ext>
                  </a:extLst>
                </a:gridCol>
                <a:gridCol w="450215">
                  <a:extLst>
                    <a:ext uri="{9D8B030D-6E8A-4147-A177-3AD203B41FA5}">
                      <a16:colId xmlns:a16="http://schemas.microsoft.com/office/drawing/2014/main" val="20002"/>
                    </a:ext>
                  </a:extLst>
                </a:gridCol>
                <a:gridCol w="450215">
                  <a:extLst>
                    <a:ext uri="{9D8B030D-6E8A-4147-A177-3AD203B41FA5}">
                      <a16:colId xmlns:a16="http://schemas.microsoft.com/office/drawing/2014/main" val="20003"/>
                    </a:ext>
                  </a:extLst>
                </a:gridCol>
                <a:gridCol w="450214">
                  <a:extLst>
                    <a:ext uri="{9D8B030D-6E8A-4147-A177-3AD203B41FA5}">
                      <a16:colId xmlns:a16="http://schemas.microsoft.com/office/drawing/2014/main" val="20004"/>
                    </a:ext>
                  </a:extLst>
                </a:gridCol>
                <a:gridCol w="450214">
                  <a:extLst>
                    <a:ext uri="{9D8B030D-6E8A-4147-A177-3AD203B41FA5}">
                      <a16:colId xmlns:a16="http://schemas.microsoft.com/office/drawing/2014/main" val="20005"/>
                    </a:ext>
                  </a:extLst>
                </a:gridCol>
                <a:gridCol w="450214">
                  <a:extLst>
                    <a:ext uri="{9D8B030D-6E8A-4147-A177-3AD203B41FA5}">
                      <a16:colId xmlns:a16="http://schemas.microsoft.com/office/drawing/2014/main" val="20006"/>
                    </a:ext>
                  </a:extLst>
                </a:gridCol>
                <a:gridCol w="450214">
                  <a:extLst>
                    <a:ext uri="{9D8B030D-6E8A-4147-A177-3AD203B41FA5}">
                      <a16:colId xmlns:a16="http://schemas.microsoft.com/office/drawing/2014/main" val="20007"/>
                    </a:ext>
                  </a:extLst>
                </a:gridCol>
              </a:tblGrid>
              <a:tr h="449580">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extLst>
                  <a:ext uri="{0D108BD9-81ED-4DB2-BD59-A6C34878D82A}">
                    <a16:rowId xmlns:a16="http://schemas.microsoft.com/office/drawing/2014/main" val="10000"/>
                  </a:ext>
                </a:extLst>
              </a:tr>
              <a:tr h="449580">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extLst>
                  <a:ext uri="{0D108BD9-81ED-4DB2-BD59-A6C34878D82A}">
                    <a16:rowId xmlns:a16="http://schemas.microsoft.com/office/drawing/2014/main" val="10001"/>
                  </a:ext>
                </a:extLst>
              </a:tr>
              <a:tr h="449580">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extLst>
                  <a:ext uri="{0D108BD9-81ED-4DB2-BD59-A6C34878D82A}">
                    <a16:rowId xmlns:a16="http://schemas.microsoft.com/office/drawing/2014/main" val="10002"/>
                  </a:ext>
                </a:extLst>
              </a:tr>
              <a:tr h="449580">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extLst>
                  <a:ext uri="{0D108BD9-81ED-4DB2-BD59-A6C34878D82A}">
                    <a16:rowId xmlns:a16="http://schemas.microsoft.com/office/drawing/2014/main" val="10003"/>
                  </a:ext>
                </a:extLst>
              </a:tr>
              <a:tr h="449580">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extLst>
                  <a:ext uri="{0D108BD9-81ED-4DB2-BD59-A6C34878D82A}">
                    <a16:rowId xmlns:a16="http://schemas.microsoft.com/office/drawing/2014/main" val="10004"/>
                  </a:ext>
                </a:extLst>
              </a:tr>
              <a:tr h="449580">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extLst>
                  <a:ext uri="{0D108BD9-81ED-4DB2-BD59-A6C34878D82A}">
                    <a16:rowId xmlns:a16="http://schemas.microsoft.com/office/drawing/2014/main" val="10005"/>
                  </a:ext>
                </a:extLst>
              </a:tr>
              <a:tr h="449580">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extLst>
                  <a:ext uri="{0D108BD9-81ED-4DB2-BD59-A6C34878D82A}">
                    <a16:rowId xmlns:a16="http://schemas.microsoft.com/office/drawing/2014/main" val="10006"/>
                  </a:ext>
                </a:extLst>
              </a:tr>
              <a:tr h="449580">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extLst>
                  <a:ext uri="{0D108BD9-81ED-4DB2-BD59-A6C34878D82A}">
                    <a16:rowId xmlns:a16="http://schemas.microsoft.com/office/drawing/2014/main" val="10007"/>
                  </a:ext>
                </a:extLst>
              </a:tr>
            </a:tbl>
          </a:graphicData>
        </a:graphic>
      </p:graphicFrame>
      <p:sp>
        <p:nvSpPr>
          <p:cNvPr id="4" name="object 4"/>
          <p:cNvSpPr txBox="1"/>
          <p:nvPr/>
        </p:nvSpPr>
        <p:spPr>
          <a:xfrm>
            <a:off x="6195441" y="3322701"/>
            <a:ext cx="3725545" cy="880744"/>
          </a:xfrm>
          <a:prstGeom prst="rect">
            <a:avLst/>
          </a:prstGeom>
        </p:spPr>
        <p:txBody>
          <a:bodyPr vert="horz" wrap="square" lIns="0" tIns="13335" rIns="0" bIns="0" rtlCol="0">
            <a:spAutoFit/>
          </a:bodyPr>
          <a:lstStyle/>
          <a:p>
            <a:pPr marL="12700" marR="5080">
              <a:spcBef>
                <a:spcPts val="105"/>
              </a:spcBef>
            </a:pPr>
            <a:r>
              <a:rPr sz="2800" dirty="0">
                <a:latin typeface="Carlito"/>
                <a:cs typeface="Carlito"/>
              </a:rPr>
              <a:t>Can</a:t>
            </a:r>
            <a:r>
              <a:rPr sz="2800" spc="-10" dirty="0">
                <a:latin typeface="Carlito"/>
                <a:cs typeface="Carlito"/>
              </a:rPr>
              <a:t> </a:t>
            </a:r>
            <a:r>
              <a:rPr sz="2800" dirty="0">
                <a:latin typeface="Carlito"/>
                <a:cs typeface="Carlito"/>
              </a:rPr>
              <a:t>we</a:t>
            </a:r>
            <a:r>
              <a:rPr sz="2800" spc="-40" dirty="0">
                <a:latin typeface="Carlito"/>
                <a:cs typeface="Carlito"/>
              </a:rPr>
              <a:t> </a:t>
            </a:r>
            <a:r>
              <a:rPr sz="2800" dirty="0">
                <a:latin typeface="Carlito"/>
                <a:cs typeface="Carlito"/>
              </a:rPr>
              <a:t>fill</a:t>
            </a:r>
            <a:r>
              <a:rPr sz="2800" spc="-35" dirty="0">
                <a:latin typeface="Carlito"/>
                <a:cs typeface="Carlito"/>
              </a:rPr>
              <a:t> </a:t>
            </a:r>
            <a:r>
              <a:rPr sz="2800" dirty="0">
                <a:latin typeface="Carlito"/>
                <a:cs typeface="Carlito"/>
              </a:rPr>
              <a:t>in some</a:t>
            </a:r>
            <a:r>
              <a:rPr sz="2800" spc="-20" dirty="0">
                <a:latin typeface="Carlito"/>
                <a:cs typeface="Carlito"/>
              </a:rPr>
              <a:t> </a:t>
            </a:r>
            <a:r>
              <a:rPr sz="2800" spc="-10" dirty="0">
                <a:latin typeface="Carlito"/>
                <a:cs typeface="Carlito"/>
              </a:rPr>
              <a:t>values </a:t>
            </a:r>
            <a:r>
              <a:rPr sz="2800" dirty="0">
                <a:latin typeface="Carlito"/>
                <a:cs typeface="Carlito"/>
              </a:rPr>
              <a:t>with</a:t>
            </a:r>
            <a:r>
              <a:rPr sz="2800" spc="-50" dirty="0">
                <a:latin typeface="Carlito"/>
                <a:cs typeface="Carlito"/>
              </a:rPr>
              <a:t> </a:t>
            </a:r>
            <a:r>
              <a:rPr sz="2800" dirty="0">
                <a:latin typeface="Carlito"/>
                <a:cs typeface="Carlito"/>
              </a:rPr>
              <a:t>human</a:t>
            </a:r>
            <a:r>
              <a:rPr sz="2800" spc="5" dirty="0">
                <a:latin typeface="Carlito"/>
                <a:cs typeface="Carlito"/>
              </a:rPr>
              <a:t> </a:t>
            </a:r>
            <a:r>
              <a:rPr sz="2800" spc="-10" dirty="0">
                <a:latin typeface="Carlito"/>
                <a:cs typeface="Carlito"/>
              </a:rPr>
              <a:t>knowledge?</a:t>
            </a:r>
            <a:endParaRPr sz="2800" dirty="0">
              <a:latin typeface="Carlito"/>
              <a:cs typeface="Carlito"/>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12386" y="30350"/>
            <a:ext cx="9949089" cy="548367"/>
          </a:xfrm>
          <a:prstGeom prst="rect">
            <a:avLst/>
          </a:prstGeom>
        </p:spPr>
        <p:txBody>
          <a:bodyPr vert="horz" wrap="square" lIns="0" tIns="88265" rIns="0" bIns="0" rtlCol="0">
            <a:spAutoFit/>
          </a:bodyPr>
          <a:lstStyle/>
          <a:p>
            <a:pPr marL="12700" marR="5080">
              <a:lnSpc>
                <a:spcPts val="4750"/>
              </a:lnSpc>
              <a:spcBef>
                <a:spcPts val="695"/>
              </a:spcBef>
            </a:pPr>
            <a:r>
              <a:rPr dirty="0"/>
              <a:t>Local</a:t>
            </a:r>
            <a:r>
              <a:rPr spc="-185" dirty="0"/>
              <a:t> </a:t>
            </a:r>
            <a:r>
              <a:rPr spc="-50" dirty="0"/>
              <a:t>Attention</a:t>
            </a:r>
            <a:r>
              <a:rPr spc="-100" dirty="0"/>
              <a:t> </a:t>
            </a:r>
            <a:r>
              <a:rPr dirty="0"/>
              <a:t>/</a:t>
            </a:r>
            <a:r>
              <a:rPr spc="-204" dirty="0"/>
              <a:t> </a:t>
            </a:r>
            <a:r>
              <a:rPr spc="-70" dirty="0"/>
              <a:t>Truncated </a:t>
            </a:r>
            <a:r>
              <a:rPr spc="-10" dirty="0"/>
              <a:t>Attention</a:t>
            </a:r>
          </a:p>
        </p:txBody>
      </p:sp>
      <p:sp>
        <p:nvSpPr>
          <p:cNvPr id="41" name="内容占位符 40">
            <a:extLst>
              <a:ext uri="{FF2B5EF4-FFF2-40B4-BE49-F238E27FC236}">
                <a16:creationId xmlns:a16="http://schemas.microsoft.com/office/drawing/2014/main" id="{6EFCA664-39DC-5071-02DE-B0B3FE809FD1}"/>
              </a:ext>
            </a:extLst>
          </p:cNvPr>
          <p:cNvSpPr>
            <a:spLocks noGrp="1"/>
          </p:cNvSpPr>
          <p:nvPr>
            <p:ph sz="quarter" idx="10"/>
          </p:nvPr>
        </p:nvSpPr>
        <p:spPr/>
        <p:txBody>
          <a:bodyPr/>
          <a:lstStyle/>
          <a:p>
            <a:endParaRPr lang="zh-CN" altLang="en-US" dirty="0"/>
          </a:p>
        </p:txBody>
      </p:sp>
      <p:grpSp>
        <p:nvGrpSpPr>
          <p:cNvPr id="3" name="object 3"/>
          <p:cNvGrpSpPr/>
          <p:nvPr/>
        </p:nvGrpSpPr>
        <p:grpSpPr>
          <a:xfrm>
            <a:off x="2302688" y="2020697"/>
            <a:ext cx="4098925" cy="3613150"/>
            <a:chOff x="778687" y="2020697"/>
            <a:chExt cx="4098925" cy="3613150"/>
          </a:xfrm>
        </p:grpSpPr>
        <p:sp>
          <p:nvSpPr>
            <p:cNvPr id="4" name="object 4"/>
            <p:cNvSpPr/>
            <p:nvPr/>
          </p:nvSpPr>
          <p:spPr>
            <a:xfrm>
              <a:off x="785037" y="2027008"/>
              <a:ext cx="900430" cy="450215"/>
            </a:xfrm>
            <a:custGeom>
              <a:avLst/>
              <a:gdLst/>
              <a:ahLst/>
              <a:cxnLst/>
              <a:rect l="l" t="t" r="r" b="b"/>
              <a:pathLst>
                <a:path w="900430" h="450214">
                  <a:moveTo>
                    <a:pt x="899998" y="0"/>
                  </a:moveTo>
                  <a:lnTo>
                    <a:pt x="449999" y="0"/>
                  </a:lnTo>
                  <a:lnTo>
                    <a:pt x="0" y="0"/>
                  </a:lnTo>
                  <a:lnTo>
                    <a:pt x="0" y="449999"/>
                  </a:lnTo>
                  <a:lnTo>
                    <a:pt x="449999" y="449999"/>
                  </a:lnTo>
                  <a:lnTo>
                    <a:pt x="899998" y="449999"/>
                  </a:lnTo>
                  <a:lnTo>
                    <a:pt x="899998" y="0"/>
                  </a:lnTo>
                  <a:close/>
                </a:path>
              </a:pathLst>
            </a:custGeom>
            <a:solidFill>
              <a:srgbClr val="DAE2F3"/>
            </a:solidFill>
          </p:spPr>
          <p:txBody>
            <a:bodyPr wrap="square" lIns="0" tIns="0" rIns="0" bIns="0" rtlCol="0"/>
            <a:lstStyle/>
            <a:p>
              <a:endParaRPr/>
            </a:p>
          </p:txBody>
        </p:sp>
        <p:sp>
          <p:nvSpPr>
            <p:cNvPr id="5" name="object 5"/>
            <p:cNvSpPr/>
            <p:nvPr/>
          </p:nvSpPr>
          <p:spPr>
            <a:xfrm>
              <a:off x="1685036" y="2027008"/>
              <a:ext cx="2700655" cy="450215"/>
            </a:xfrm>
            <a:custGeom>
              <a:avLst/>
              <a:gdLst/>
              <a:ahLst/>
              <a:cxnLst/>
              <a:rect l="l" t="t" r="r" b="b"/>
              <a:pathLst>
                <a:path w="2700654" h="450214">
                  <a:moveTo>
                    <a:pt x="899960" y="0"/>
                  </a:moveTo>
                  <a:lnTo>
                    <a:pt x="449999" y="0"/>
                  </a:lnTo>
                  <a:lnTo>
                    <a:pt x="0" y="0"/>
                  </a:lnTo>
                  <a:lnTo>
                    <a:pt x="0" y="449999"/>
                  </a:lnTo>
                  <a:lnTo>
                    <a:pt x="449961" y="449999"/>
                  </a:lnTo>
                  <a:lnTo>
                    <a:pt x="899960" y="449999"/>
                  </a:lnTo>
                  <a:lnTo>
                    <a:pt x="899960" y="0"/>
                  </a:lnTo>
                  <a:close/>
                </a:path>
                <a:path w="2700654" h="450214">
                  <a:moveTo>
                    <a:pt x="2249970" y="0"/>
                  </a:moveTo>
                  <a:lnTo>
                    <a:pt x="2249970" y="0"/>
                  </a:lnTo>
                  <a:lnTo>
                    <a:pt x="900049" y="0"/>
                  </a:lnTo>
                  <a:lnTo>
                    <a:pt x="900049" y="449999"/>
                  </a:lnTo>
                  <a:lnTo>
                    <a:pt x="2249970" y="449999"/>
                  </a:lnTo>
                  <a:lnTo>
                    <a:pt x="2249970" y="0"/>
                  </a:lnTo>
                  <a:close/>
                </a:path>
                <a:path w="2700654" h="450214">
                  <a:moveTo>
                    <a:pt x="2700058" y="0"/>
                  </a:moveTo>
                  <a:lnTo>
                    <a:pt x="2250059" y="0"/>
                  </a:lnTo>
                  <a:lnTo>
                    <a:pt x="2250059" y="449999"/>
                  </a:lnTo>
                  <a:lnTo>
                    <a:pt x="2700058" y="449999"/>
                  </a:lnTo>
                  <a:lnTo>
                    <a:pt x="2700058" y="0"/>
                  </a:lnTo>
                  <a:close/>
                </a:path>
              </a:pathLst>
            </a:custGeom>
            <a:solidFill>
              <a:srgbClr val="D0CECE"/>
            </a:solidFill>
          </p:spPr>
          <p:txBody>
            <a:bodyPr wrap="square" lIns="0" tIns="0" rIns="0" bIns="0" rtlCol="0"/>
            <a:lstStyle/>
            <a:p>
              <a:endParaRPr/>
            </a:p>
          </p:txBody>
        </p:sp>
        <p:sp>
          <p:nvSpPr>
            <p:cNvPr id="6" name="object 6"/>
            <p:cNvSpPr/>
            <p:nvPr/>
          </p:nvSpPr>
          <p:spPr>
            <a:xfrm>
              <a:off x="785037" y="2477096"/>
              <a:ext cx="1350010" cy="450215"/>
            </a:xfrm>
            <a:custGeom>
              <a:avLst/>
              <a:gdLst/>
              <a:ahLst/>
              <a:cxnLst/>
              <a:rect l="l" t="t" r="r" b="b"/>
              <a:pathLst>
                <a:path w="1350010" h="450214">
                  <a:moveTo>
                    <a:pt x="1349997" y="0"/>
                  </a:moveTo>
                  <a:lnTo>
                    <a:pt x="899998" y="0"/>
                  </a:lnTo>
                  <a:lnTo>
                    <a:pt x="449999" y="0"/>
                  </a:lnTo>
                  <a:lnTo>
                    <a:pt x="0" y="0"/>
                  </a:lnTo>
                  <a:lnTo>
                    <a:pt x="0" y="449999"/>
                  </a:lnTo>
                  <a:lnTo>
                    <a:pt x="449999" y="449999"/>
                  </a:lnTo>
                  <a:lnTo>
                    <a:pt x="899998" y="449999"/>
                  </a:lnTo>
                  <a:lnTo>
                    <a:pt x="1349997" y="449999"/>
                  </a:lnTo>
                  <a:lnTo>
                    <a:pt x="1349997" y="0"/>
                  </a:lnTo>
                  <a:close/>
                </a:path>
              </a:pathLst>
            </a:custGeom>
            <a:solidFill>
              <a:srgbClr val="DAE2F3"/>
            </a:solidFill>
          </p:spPr>
          <p:txBody>
            <a:bodyPr wrap="square" lIns="0" tIns="0" rIns="0" bIns="0" rtlCol="0"/>
            <a:lstStyle/>
            <a:p>
              <a:endParaRPr/>
            </a:p>
          </p:txBody>
        </p:sp>
        <p:sp>
          <p:nvSpPr>
            <p:cNvPr id="7" name="object 7"/>
            <p:cNvSpPr/>
            <p:nvPr/>
          </p:nvSpPr>
          <p:spPr>
            <a:xfrm>
              <a:off x="785037" y="2477096"/>
              <a:ext cx="3600450" cy="900430"/>
            </a:xfrm>
            <a:custGeom>
              <a:avLst/>
              <a:gdLst/>
              <a:ahLst/>
              <a:cxnLst/>
              <a:rect l="l" t="t" r="r" b="b"/>
              <a:pathLst>
                <a:path w="3600450" h="900429">
                  <a:moveTo>
                    <a:pt x="449999" y="449973"/>
                  </a:moveTo>
                  <a:lnTo>
                    <a:pt x="0" y="449973"/>
                  </a:lnTo>
                  <a:lnTo>
                    <a:pt x="0" y="899960"/>
                  </a:lnTo>
                  <a:lnTo>
                    <a:pt x="449999" y="899960"/>
                  </a:lnTo>
                  <a:lnTo>
                    <a:pt x="449999" y="449973"/>
                  </a:lnTo>
                  <a:close/>
                </a:path>
                <a:path w="3600450" h="900429">
                  <a:moveTo>
                    <a:pt x="1799958" y="0"/>
                  </a:moveTo>
                  <a:lnTo>
                    <a:pt x="1349959" y="0"/>
                  </a:lnTo>
                  <a:lnTo>
                    <a:pt x="1349959" y="449999"/>
                  </a:lnTo>
                  <a:lnTo>
                    <a:pt x="1799958" y="449999"/>
                  </a:lnTo>
                  <a:lnTo>
                    <a:pt x="1799958" y="0"/>
                  </a:lnTo>
                  <a:close/>
                </a:path>
                <a:path w="3600450" h="900429">
                  <a:moveTo>
                    <a:pt x="3149968" y="0"/>
                  </a:moveTo>
                  <a:lnTo>
                    <a:pt x="3149968" y="0"/>
                  </a:lnTo>
                  <a:lnTo>
                    <a:pt x="1800047" y="0"/>
                  </a:lnTo>
                  <a:lnTo>
                    <a:pt x="1800047" y="449999"/>
                  </a:lnTo>
                  <a:lnTo>
                    <a:pt x="3149968" y="449999"/>
                  </a:lnTo>
                  <a:lnTo>
                    <a:pt x="3149968" y="0"/>
                  </a:lnTo>
                  <a:close/>
                </a:path>
                <a:path w="3600450" h="900429">
                  <a:moveTo>
                    <a:pt x="3600056" y="0"/>
                  </a:moveTo>
                  <a:lnTo>
                    <a:pt x="3150057" y="0"/>
                  </a:lnTo>
                  <a:lnTo>
                    <a:pt x="3150057" y="449999"/>
                  </a:lnTo>
                  <a:lnTo>
                    <a:pt x="3600056" y="449999"/>
                  </a:lnTo>
                  <a:lnTo>
                    <a:pt x="3600056" y="0"/>
                  </a:lnTo>
                  <a:close/>
                </a:path>
              </a:pathLst>
            </a:custGeom>
            <a:solidFill>
              <a:srgbClr val="D0CECE"/>
            </a:solidFill>
          </p:spPr>
          <p:txBody>
            <a:bodyPr wrap="square" lIns="0" tIns="0" rIns="0" bIns="0" rtlCol="0"/>
            <a:lstStyle/>
            <a:p>
              <a:endParaRPr/>
            </a:p>
          </p:txBody>
        </p:sp>
        <p:sp>
          <p:nvSpPr>
            <p:cNvPr id="8" name="object 8"/>
            <p:cNvSpPr/>
            <p:nvPr/>
          </p:nvSpPr>
          <p:spPr>
            <a:xfrm>
              <a:off x="1235036" y="2927070"/>
              <a:ext cx="1350010" cy="450215"/>
            </a:xfrm>
            <a:custGeom>
              <a:avLst/>
              <a:gdLst/>
              <a:ahLst/>
              <a:cxnLst/>
              <a:rect l="l" t="t" r="r" b="b"/>
              <a:pathLst>
                <a:path w="1350010" h="450214">
                  <a:moveTo>
                    <a:pt x="1349959" y="0"/>
                  </a:moveTo>
                  <a:lnTo>
                    <a:pt x="899998" y="0"/>
                  </a:lnTo>
                  <a:lnTo>
                    <a:pt x="449999" y="0"/>
                  </a:lnTo>
                  <a:lnTo>
                    <a:pt x="0" y="0"/>
                  </a:lnTo>
                  <a:lnTo>
                    <a:pt x="0" y="449986"/>
                  </a:lnTo>
                  <a:lnTo>
                    <a:pt x="449999" y="449986"/>
                  </a:lnTo>
                  <a:lnTo>
                    <a:pt x="899960" y="449986"/>
                  </a:lnTo>
                  <a:lnTo>
                    <a:pt x="1349959" y="449986"/>
                  </a:lnTo>
                  <a:lnTo>
                    <a:pt x="1349959" y="0"/>
                  </a:lnTo>
                  <a:close/>
                </a:path>
              </a:pathLst>
            </a:custGeom>
            <a:solidFill>
              <a:srgbClr val="DAE2F3"/>
            </a:solidFill>
          </p:spPr>
          <p:txBody>
            <a:bodyPr wrap="square" lIns="0" tIns="0" rIns="0" bIns="0" rtlCol="0"/>
            <a:lstStyle/>
            <a:p>
              <a:endParaRPr/>
            </a:p>
          </p:txBody>
        </p:sp>
        <p:sp>
          <p:nvSpPr>
            <p:cNvPr id="9" name="object 9"/>
            <p:cNvSpPr/>
            <p:nvPr/>
          </p:nvSpPr>
          <p:spPr>
            <a:xfrm>
              <a:off x="785037" y="2927070"/>
              <a:ext cx="3600450" cy="900430"/>
            </a:xfrm>
            <a:custGeom>
              <a:avLst/>
              <a:gdLst/>
              <a:ahLst/>
              <a:cxnLst/>
              <a:rect l="l" t="t" r="r" b="b"/>
              <a:pathLst>
                <a:path w="3600450" h="900429">
                  <a:moveTo>
                    <a:pt x="899998" y="449948"/>
                  </a:moveTo>
                  <a:lnTo>
                    <a:pt x="449999" y="449948"/>
                  </a:lnTo>
                  <a:lnTo>
                    <a:pt x="0" y="449948"/>
                  </a:lnTo>
                  <a:lnTo>
                    <a:pt x="0" y="899947"/>
                  </a:lnTo>
                  <a:lnTo>
                    <a:pt x="449999" y="899947"/>
                  </a:lnTo>
                  <a:lnTo>
                    <a:pt x="899998" y="899947"/>
                  </a:lnTo>
                  <a:lnTo>
                    <a:pt x="899998" y="449948"/>
                  </a:lnTo>
                  <a:close/>
                </a:path>
                <a:path w="3600450" h="900429">
                  <a:moveTo>
                    <a:pt x="3149968" y="0"/>
                  </a:moveTo>
                  <a:lnTo>
                    <a:pt x="3149968" y="0"/>
                  </a:lnTo>
                  <a:lnTo>
                    <a:pt x="1800047" y="0"/>
                  </a:lnTo>
                  <a:lnTo>
                    <a:pt x="1800047" y="449986"/>
                  </a:lnTo>
                  <a:lnTo>
                    <a:pt x="3149968" y="449986"/>
                  </a:lnTo>
                  <a:lnTo>
                    <a:pt x="3149968" y="0"/>
                  </a:lnTo>
                  <a:close/>
                </a:path>
                <a:path w="3600450" h="900429">
                  <a:moveTo>
                    <a:pt x="3600056" y="0"/>
                  </a:moveTo>
                  <a:lnTo>
                    <a:pt x="3150057" y="0"/>
                  </a:lnTo>
                  <a:lnTo>
                    <a:pt x="3150057" y="449986"/>
                  </a:lnTo>
                  <a:lnTo>
                    <a:pt x="3600056" y="449986"/>
                  </a:lnTo>
                  <a:lnTo>
                    <a:pt x="3600056" y="0"/>
                  </a:lnTo>
                  <a:close/>
                </a:path>
              </a:pathLst>
            </a:custGeom>
            <a:solidFill>
              <a:srgbClr val="D0CECE"/>
            </a:solidFill>
          </p:spPr>
          <p:txBody>
            <a:bodyPr wrap="square" lIns="0" tIns="0" rIns="0" bIns="0" rtlCol="0"/>
            <a:lstStyle/>
            <a:p>
              <a:endParaRPr/>
            </a:p>
          </p:txBody>
        </p:sp>
        <p:sp>
          <p:nvSpPr>
            <p:cNvPr id="10" name="object 10"/>
            <p:cNvSpPr/>
            <p:nvPr/>
          </p:nvSpPr>
          <p:spPr>
            <a:xfrm>
              <a:off x="1685036" y="3377018"/>
              <a:ext cx="1350645" cy="450215"/>
            </a:xfrm>
            <a:custGeom>
              <a:avLst/>
              <a:gdLst/>
              <a:ahLst/>
              <a:cxnLst/>
              <a:rect l="l" t="t" r="r" b="b"/>
              <a:pathLst>
                <a:path w="1350645" h="450214">
                  <a:moveTo>
                    <a:pt x="899960" y="0"/>
                  </a:moveTo>
                  <a:lnTo>
                    <a:pt x="449999" y="0"/>
                  </a:lnTo>
                  <a:lnTo>
                    <a:pt x="0" y="0"/>
                  </a:lnTo>
                  <a:lnTo>
                    <a:pt x="0" y="449999"/>
                  </a:lnTo>
                  <a:lnTo>
                    <a:pt x="449961" y="449999"/>
                  </a:lnTo>
                  <a:lnTo>
                    <a:pt x="899960" y="449999"/>
                  </a:lnTo>
                  <a:lnTo>
                    <a:pt x="899960" y="0"/>
                  </a:lnTo>
                  <a:close/>
                </a:path>
                <a:path w="1350645" h="450214">
                  <a:moveTo>
                    <a:pt x="1350048" y="0"/>
                  </a:moveTo>
                  <a:lnTo>
                    <a:pt x="900049" y="0"/>
                  </a:lnTo>
                  <a:lnTo>
                    <a:pt x="900049" y="449999"/>
                  </a:lnTo>
                  <a:lnTo>
                    <a:pt x="1350048" y="449999"/>
                  </a:lnTo>
                  <a:lnTo>
                    <a:pt x="1350048" y="0"/>
                  </a:lnTo>
                  <a:close/>
                </a:path>
              </a:pathLst>
            </a:custGeom>
            <a:solidFill>
              <a:srgbClr val="DAE2F3"/>
            </a:solidFill>
          </p:spPr>
          <p:txBody>
            <a:bodyPr wrap="square" lIns="0" tIns="0" rIns="0" bIns="0" rtlCol="0"/>
            <a:lstStyle/>
            <a:p>
              <a:endParaRPr/>
            </a:p>
          </p:txBody>
        </p:sp>
        <p:sp>
          <p:nvSpPr>
            <p:cNvPr id="11" name="object 11"/>
            <p:cNvSpPr/>
            <p:nvPr/>
          </p:nvSpPr>
          <p:spPr>
            <a:xfrm>
              <a:off x="785037" y="3377018"/>
              <a:ext cx="3600450" cy="900430"/>
            </a:xfrm>
            <a:custGeom>
              <a:avLst/>
              <a:gdLst/>
              <a:ahLst/>
              <a:cxnLst/>
              <a:rect l="l" t="t" r="r" b="b"/>
              <a:pathLst>
                <a:path w="3600450" h="900429">
                  <a:moveTo>
                    <a:pt x="1349997" y="450088"/>
                  </a:moveTo>
                  <a:lnTo>
                    <a:pt x="899998" y="450088"/>
                  </a:lnTo>
                  <a:lnTo>
                    <a:pt x="449999" y="450088"/>
                  </a:lnTo>
                  <a:lnTo>
                    <a:pt x="0" y="450088"/>
                  </a:lnTo>
                  <a:lnTo>
                    <a:pt x="0" y="900087"/>
                  </a:lnTo>
                  <a:lnTo>
                    <a:pt x="449999" y="900087"/>
                  </a:lnTo>
                  <a:lnTo>
                    <a:pt x="899998" y="900087"/>
                  </a:lnTo>
                  <a:lnTo>
                    <a:pt x="1349997" y="900087"/>
                  </a:lnTo>
                  <a:lnTo>
                    <a:pt x="1349997" y="450088"/>
                  </a:lnTo>
                  <a:close/>
                </a:path>
                <a:path w="3600450" h="900429">
                  <a:moveTo>
                    <a:pt x="3149968" y="0"/>
                  </a:moveTo>
                  <a:lnTo>
                    <a:pt x="2700007" y="0"/>
                  </a:lnTo>
                  <a:lnTo>
                    <a:pt x="2250008" y="0"/>
                  </a:lnTo>
                  <a:lnTo>
                    <a:pt x="2250008" y="449999"/>
                  </a:lnTo>
                  <a:lnTo>
                    <a:pt x="2699969" y="449999"/>
                  </a:lnTo>
                  <a:lnTo>
                    <a:pt x="3149968" y="449999"/>
                  </a:lnTo>
                  <a:lnTo>
                    <a:pt x="3149968" y="0"/>
                  </a:lnTo>
                  <a:close/>
                </a:path>
                <a:path w="3600450" h="900429">
                  <a:moveTo>
                    <a:pt x="3600056" y="0"/>
                  </a:moveTo>
                  <a:lnTo>
                    <a:pt x="3150057" y="0"/>
                  </a:lnTo>
                  <a:lnTo>
                    <a:pt x="3150057" y="449999"/>
                  </a:lnTo>
                  <a:lnTo>
                    <a:pt x="3600056" y="449999"/>
                  </a:lnTo>
                  <a:lnTo>
                    <a:pt x="3600056" y="0"/>
                  </a:lnTo>
                  <a:close/>
                </a:path>
              </a:pathLst>
            </a:custGeom>
            <a:solidFill>
              <a:srgbClr val="D0CECE"/>
            </a:solidFill>
          </p:spPr>
          <p:txBody>
            <a:bodyPr wrap="square" lIns="0" tIns="0" rIns="0" bIns="0" rtlCol="0"/>
            <a:lstStyle/>
            <a:p>
              <a:endParaRPr/>
            </a:p>
          </p:txBody>
        </p:sp>
        <p:sp>
          <p:nvSpPr>
            <p:cNvPr id="12" name="object 12"/>
            <p:cNvSpPr/>
            <p:nvPr/>
          </p:nvSpPr>
          <p:spPr>
            <a:xfrm>
              <a:off x="2134997" y="3827106"/>
              <a:ext cx="1350645" cy="450215"/>
            </a:xfrm>
            <a:custGeom>
              <a:avLst/>
              <a:gdLst/>
              <a:ahLst/>
              <a:cxnLst/>
              <a:rect l="l" t="t" r="r" b="b"/>
              <a:pathLst>
                <a:path w="1350645" h="450214">
                  <a:moveTo>
                    <a:pt x="449999" y="0"/>
                  </a:moveTo>
                  <a:lnTo>
                    <a:pt x="0" y="0"/>
                  </a:lnTo>
                  <a:lnTo>
                    <a:pt x="0" y="449999"/>
                  </a:lnTo>
                  <a:lnTo>
                    <a:pt x="449999" y="449999"/>
                  </a:lnTo>
                  <a:lnTo>
                    <a:pt x="449999" y="0"/>
                  </a:lnTo>
                  <a:close/>
                </a:path>
                <a:path w="1350645" h="450214">
                  <a:moveTo>
                    <a:pt x="1350048" y="0"/>
                  </a:moveTo>
                  <a:lnTo>
                    <a:pt x="900087" y="0"/>
                  </a:lnTo>
                  <a:lnTo>
                    <a:pt x="450088" y="0"/>
                  </a:lnTo>
                  <a:lnTo>
                    <a:pt x="450088" y="449999"/>
                  </a:lnTo>
                  <a:lnTo>
                    <a:pt x="900049" y="449999"/>
                  </a:lnTo>
                  <a:lnTo>
                    <a:pt x="1350048" y="449999"/>
                  </a:lnTo>
                  <a:lnTo>
                    <a:pt x="1350048" y="0"/>
                  </a:lnTo>
                  <a:close/>
                </a:path>
              </a:pathLst>
            </a:custGeom>
            <a:solidFill>
              <a:srgbClr val="DAE2F3"/>
            </a:solidFill>
          </p:spPr>
          <p:txBody>
            <a:bodyPr wrap="square" lIns="0" tIns="0" rIns="0" bIns="0" rtlCol="0"/>
            <a:lstStyle/>
            <a:p>
              <a:endParaRPr/>
            </a:p>
          </p:txBody>
        </p:sp>
        <p:sp>
          <p:nvSpPr>
            <p:cNvPr id="13" name="object 13"/>
            <p:cNvSpPr/>
            <p:nvPr/>
          </p:nvSpPr>
          <p:spPr>
            <a:xfrm>
              <a:off x="785037" y="3827106"/>
              <a:ext cx="3600450" cy="900430"/>
            </a:xfrm>
            <a:custGeom>
              <a:avLst/>
              <a:gdLst/>
              <a:ahLst/>
              <a:cxnLst/>
              <a:rect l="l" t="t" r="r" b="b"/>
              <a:pathLst>
                <a:path w="3600450" h="900429">
                  <a:moveTo>
                    <a:pt x="1799958" y="449973"/>
                  </a:moveTo>
                  <a:lnTo>
                    <a:pt x="1799958" y="449973"/>
                  </a:lnTo>
                  <a:lnTo>
                    <a:pt x="0" y="449973"/>
                  </a:lnTo>
                  <a:lnTo>
                    <a:pt x="0" y="899960"/>
                  </a:lnTo>
                  <a:lnTo>
                    <a:pt x="1799958" y="899960"/>
                  </a:lnTo>
                  <a:lnTo>
                    <a:pt x="1799958" y="449973"/>
                  </a:lnTo>
                  <a:close/>
                </a:path>
                <a:path w="3600450" h="900429">
                  <a:moveTo>
                    <a:pt x="3149968" y="0"/>
                  </a:moveTo>
                  <a:lnTo>
                    <a:pt x="2699969" y="0"/>
                  </a:lnTo>
                  <a:lnTo>
                    <a:pt x="2699969" y="449999"/>
                  </a:lnTo>
                  <a:lnTo>
                    <a:pt x="3149968" y="449999"/>
                  </a:lnTo>
                  <a:lnTo>
                    <a:pt x="3149968" y="0"/>
                  </a:lnTo>
                  <a:close/>
                </a:path>
                <a:path w="3600450" h="900429">
                  <a:moveTo>
                    <a:pt x="3600056" y="0"/>
                  </a:moveTo>
                  <a:lnTo>
                    <a:pt x="3150057" y="0"/>
                  </a:lnTo>
                  <a:lnTo>
                    <a:pt x="3150057" y="449999"/>
                  </a:lnTo>
                  <a:lnTo>
                    <a:pt x="3600056" y="449999"/>
                  </a:lnTo>
                  <a:lnTo>
                    <a:pt x="3600056" y="0"/>
                  </a:lnTo>
                  <a:close/>
                </a:path>
              </a:pathLst>
            </a:custGeom>
            <a:solidFill>
              <a:srgbClr val="D0CECE"/>
            </a:solidFill>
          </p:spPr>
          <p:txBody>
            <a:bodyPr wrap="square" lIns="0" tIns="0" rIns="0" bIns="0" rtlCol="0"/>
            <a:lstStyle/>
            <a:p>
              <a:endParaRPr/>
            </a:p>
          </p:txBody>
        </p:sp>
        <p:sp>
          <p:nvSpPr>
            <p:cNvPr id="14" name="object 14"/>
            <p:cNvSpPr/>
            <p:nvPr/>
          </p:nvSpPr>
          <p:spPr>
            <a:xfrm>
              <a:off x="2585085" y="4277080"/>
              <a:ext cx="1350010" cy="450215"/>
            </a:xfrm>
            <a:custGeom>
              <a:avLst/>
              <a:gdLst/>
              <a:ahLst/>
              <a:cxnLst/>
              <a:rect l="l" t="t" r="r" b="b"/>
              <a:pathLst>
                <a:path w="1350010" h="450214">
                  <a:moveTo>
                    <a:pt x="1349921" y="0"/>
                  </a:moveTo>
                  <a:lnTo>
                    <a:pt x="1349921" y="0"/>
                  </a:lnTo>
                  <a:lnTo>
                    <a:pt x="0" y="0"/>
                  </a:lnTo>
                  <a:lnTo>
                    <a:pt x="0" y="449986"/>
                  </a:lnTo>
                  <a:lnTo>
                    <a:pt x="1349921" y="449986"/>
                  </a:lnTo>
                  <a:lnTo>
                    <a:pt x="1349921" y="0"/>
                  </a:lnTo>
                  <a:close/>
                </a:path>
              </a:pathLst>
            </a:custGeom>
            <a:solidFill>
              <a:srgbClr val="DAE2F3"/>
            </a:solidFill>
          </p:spPr>
          <p:txBody>
            <a:bodyPr wrap="square" lIns="0" tIns="0" rIns="0" bIns="0" rtlCol="0"/>
            <a:lstStyle/>
            <a:p>
              <a:endParaRPr/>
            </a:p>
          </p:txBody>
        </p:sp>
        <p:sp>
          <p:nvSpPr>
            <p:cNvPr id="15" name="object 15"/>
            <p:cNvSpPr/>
            <p:nvPr/>
          </p:nvSpPr>
          <p:spPr>
            <a:xfrm>
              <a:off x="785037" y="4277080"/>
              <a:ext cx="3600450" cy="900430"/>
            </a:xfrm>
            <a:custGeom>
              <a:avLst/>
              <a:gdLst/>
              <a:ahLst/>
              <a:cxnLst/>
              <a:rect l="l" t="t" r="r" b="b"/>
              <a:pathLst>
                <a:path w="3600450" h="900429">
                  <a:moveTo>
                    <a:pt x="1799958" y="449948"/>
                  </a:moveTo>
                  <a:lnTo>
                    <a:pt x="1799958" y="449948"/>
                  </a:lnTo>
                  <a:lnTo>
                    <a:pt x="0" y="449948"/>
                  </a:lnTo>
                  <a:lnTo>
                    <a:pt x="0" y="899947"/>
                  </a:lnTo>
                  <a:lnTo>
                    <a:pt x="1799958" y="899947"/>
                  </a:lnTo>
                  <a:lnTo>
                    <a:pt x="1799958" y="449948"/>
                  </a:lnTo>
                  <a:close/>
                </a:path>
                <a:path w="3600450" h="900429">
                  <a:moveTo>
                    <a:pt x="2250046" y="449948"/>
                  </a:moveTo>
                  <a:lnTo>
                    <a:pt x="1800047" y="449948"/>
                  </a:lnTo>
                  <a:lnTo>
                    <a:pt x="1800047" y="899947"/>
                  </a:lnTo>
                  <a:lnTo>
                    <a:pt x="2250046" y="899947"/>
                  </a:lnTo>
                  <a:lnTo>
                    <a:pt x="2250046" y="449948"/>
                  </a:lnTo>
                  <a:close/>
                </a:path>
                <a:path w="3600450" h="900429">
                  <a:moveTo>
                    <a:pt x="3600056" y="0"/>
                  </a:moveTo>
                  <a:lnTo>
                    <a:pt x="3150057" y="0"/>
                  </a:lnTo>
                  <a:lnTo>
                    <a:pt x="3150057" y="449986"/>
                  </a:lnTo>
                  <a:lnTo>
                    <a:pt x="3600056" y="449986"/>
                  </a:lnTo>
                  <a:lnTo>
                    <a:pt x="3600056" y="0"/>
                  </a:lnTo>
                  <a:close/>
                </a:path>
              </a:pathLst>
            </a:custGeom>
            <a:solidFill>
              <a:srgbClr val="D0CECE"/>
            </a:solidFill>
          </p:spPr>
          <p:txBody>
            <a:bodyPr wrap="square" lIns="0" tIns="0" rIns="0" bIns="0" rtlCol="0"/>
            <a:lstStyle/>
            <a:p>
              <a:endParaRPr/>
            </a:p>
          </p:txBody>
        </p:sp>
        <p:sp>
          <p:nvSpPr>
            <p:cNvPr id="16" name="object 16"/>
            <p:cNvSpPr/>
            <p:nvPr/>
          </p:nvSpPr>
          <p:spPr>
            <a:xfrm>
              <a:off x="3035046" y="4727028"/>
              <a:ext cx="1350645" cy="450215"/>
            </a:xfrm>
            <a:custGeom>
              <a:avLst/>
              <a:gdLst/>
              <a:ahLst/>
              <a:cxnLst/>
              <a:rect l="l" t="t" r="r" b="b"/>
              <a:pathLst>
                <a:path w="1350645" h="450214">
                  <a:moveTo>
                    <a:pt x="899960" y="0"/>
                  </a:moveTo>
                  <a:lnTo>
                    <a:pt x="449999" y="0"/>
                  </a:lnTo>
                  <a:lnTo>
                    <a:pt x="0" y="0"/>
                  </a:lnTo>
                  <a:lnTo>
                    <a:pt x="0" y="449999"/>
                  </a:lnTo>
                  <a:lnTo>
                    <a:pt x="449961" y="449999"/>
                  </a:lnTo>
                  <a:lnTo>
                    <a:pt x="899960" y="449999"/>
                  </a:lnTo>
                  <a:lnTo>
                    <a:pt x="899960" y="0"/>
                  </a:lnTo>
                  <a:close/>
                </a:path>
                <a:path w="1350645" h="450214">
                  <a:moveTo>
                    <a:pt x="1350048" y="0"/>
                  </a:moveTo>
                  <a:lnTo>
                    <a:pt x="900049" y="0"/>
                  </a:lnTo>
                  <a:lnTo>
                    <a:pt x="900049" y="449999"/>
                  </a:lnTo>
                  <a:lnTo>
                    <a:pt x="1350048" y="449999"/>
                  </a:lnTo>
                  <a:lnTo>
                    <a:pt x="1350048" y="0"/>
                  </a:lnTo>
                  <a:close/>
                </a:path>
              </a:pathLst>
            </a:custGeom>
            <a:solidFill>
              <a:srgbClr val="DAE2F3"/>
            </a:solidFill>
          </p:spPr>
          <p:txBody>
            <a:bodyPr wrap="square" lIns="0" tIns="0" rIns="0" bIns="0" rtlCol="0"/>
            <a:lstStyle/>
            <a:p>
              <a:endParaRPr/>
            </a:p>
          </p:txBody>
        </p:sp>
        <p:sp>
          <p:nvSpPr>
            <p:cNvPr id="17" name="object 17"/>
            <p:cNvSpPr/>
            <p:nvPr/>
          </p:nvSpPr>
          <p:spPr>
            <a:xfrm>
              <a:off x="785037" y="5177065"/>
              <a:ext cx="2700020" cy="450215"/>
            </a:xfrm>
            <a:custGeom>
              <a:avLst/>
              <a:gdLst/>
              <a:ahLst/>
              <a:cxnLst/>
              <a:rect l="l" t="t" r="r" b="b"/>
              <a:pathLst>
                <a:path w="2700020" h="450214">
                  <a:moveTo>
                    <a:pt x="1799958" y="0"/>
                  </a:moveTo>
                  <a:lnTo>
                    <a:pt x="1799958" y="0"/>
                  </a:lnTo>
                  <a:lnTo>
                    <a:pt x="0" y="0"/>
                  </a:lnTo>
                  <a:lnTo>
                    <a:pt x="0" y="449999"/>
                  </a:lnTo>
                  <a:lnTo>
                    <a:pt x="1799958" y="449999"/>
                  </a:lnTo>
                  <a:lnTo>
                    <a:pt x="1799958" y="0"/>
                  </a:lnTo>
                  <a:close/>
                </a:path>
                <a:path w="2700020" h="450214">
                  <a:moveTo>
                    <a:pt x="2700007" y="0"/>
                  </a:moveTo>
                  <a:lnTo>
                    <a:pt x="2250046" y="0"/>
                  </a:lnTo>
                  <a:lnTo>
                    <a:pt x="1800047" y="0"/>
                  </a:lnTo>
                  <a:lnTo>
                    <a:pt x="1800047" y="449999"/>
                  </a:lnTo>
                  <a:lnTo>
                    <a:pt x="2250008" y="449999"/>
                  </a:lnTo>
                  <a:lnTo>
                    <a:pt x="2700007" y="449999"/>
                  </a:lnTo>
                  <a:lnTo>
                    <a:pt x="2700007" y="0"/>
                  </a:lnTo>
                  <a:close/>
                </a:path>
              </a:pathLst>
            </a:custGeom>
            <a:solidFill>
              <a:srgbClr val="D0CECE"/>
            </a:solidFill>
          </p:spPr>
          <p:txBody>
            <a:bodyPr wrap="square" lIns="0" tIns="0" rIns="0" bIns="0" rtlCol="0"/>
            <a:lstStyle/>
            <a:p>
              <a:endParaRPr/>
            </a:p>
          </p:txBody>
        </p:sp>
        <p:sp>
          <p:nvSpPr>
            <p:cNvPr id="18" name="object 18"/>
            <p:cNvSpPr/>
            <p:nvPr/>
          </p:nvSpPr>
          <p:spPr>
            <a:xfrm>
              <a:off x="3485007" y="5177065"/>
              <a:ext cx="900430" cy="450215"/>
            </a:xfrm>
            <a:custGeom>
              <a:avLst/>
              <a:gdLst/>
              <a:ahLst/>
              <a:cxnLst/>
              <a:rect l="l" t="t" r="r" b="b"/>
              <a:pathLst>
                <a:path w="900429" h="450214">
                  <a:moveTo>
                    <a:pt x="449999" y="0"/>
                  </a:moveTo>
                  <a:lnTo>
                    <a:pt x="0" y="0"/>
                  </a:lnTo>
                  <a:lnTo>
                    <a:pt x="0" y="449999"/>
                  </a:lnTo>
                  <a:lnTo>
                    <a:pt x="449999" y="449999"/>
                  </a:lnTo>
                  <a:lnTo>
                    <a:pt x="449999" y="0"/>
                  </a:lnTo>
                  <a:close/>
                </a:path>
                <a:path w="900429" h="450214">
                  <a:moveTo>
                    <a:pt x="900087" y="0"/>
                  </a:moveTo>
                  <a:lnTo>
                    <a:pt x="450088" y="0"/>
                  </a:lnTo>
                  <a:lnTo>
                    <a:pt x="450088" y="449999"/>
                  </a:lnTo>
                  <a:lnTo>
                    <a:pt x="900087" y="449999"/>
                  </a:lnTo>
                  <a:lnTo>
                    <a:pt x="900087" y="0"/>
                  </a:lnTo>
                  <a:close/>
                </a:path>
              </a:pathLst>
            </a:custGeom>
            <a:solidFill>
              <a:srgbClr val="DAE2F3"/>
            </a:solidFill>
          </p:spPr>
          <p:txBody>
            <a:bodyPr wrap="square" lIns="0" tIns="0" rIns="0" bIns="0" rtlCol="0"/>
            <a:lstStyle/>
            <a:p>
              <a:endParaRPr/>
            </a:p>
          </p:txBody>
        </p:sp>
        <p:sp>
          <p:nvSpPr>
            <p:cNvPr id="19" name="object 19"/>
            <p:cNvSpPr/>
            <p:nvPr/>
          </p:nvSpPr>
          <p:spPr>
            <a:xfrm>
              <a:off x="778687" y="2020697"/>
              <a:ext cx="3613150" cy="3613150"/>
            </a:xfrm>
            <a:custGeom>
              <a:avLst/>
              <a:gdLst/>
              <a:ahLst/>
              <a:cxnLst/>
              <a:rect l="l" t="t" r="r" b="b"/>
              <a:pathLst>
                <a:path w="3613150" h="3613150">
                  <a:moveTo>
                    <a:pt x="456349" y="0"/>
                  </a:moveTo>
                  <a:lnTo>
                    <a:pt x="456349" y="3612718"/>
                  </a:lnTo>
                </a:path>
                <a:path w="3613150" h="3613150">
                  <a:moveTo>
                    <a:pt x="906348" y="0"/>
                  </a:moveTo>
                  <a:lnTo>
                    <a:pt x="906348" y="3612718"/>
                  </a:lnTo>
                </a:path>
                <a:path w="3613150" h="3613150">
                  <a:moveTo>
                    <a:pt x="1356309" y="0"/>
                  </a:moveTo>
                  <a:lnTo>
                    <a:pt x="1356309" y="3612718"/>
                  </a:lnTo>
                </a:path>
                <a:path w="3613150" h="3613150">
                  <a:moveTo>
                    <a:pt x="1806397" y="0"/>
                  </a:moveTo>
                  <a:lnTo>
                    <a:pt x="1806397" y="3612718"/>
                  </a:lnTo>
                </a:path>
                <a:path w="3613150" h="3613150">
                  <a:moveTo>
                    <a:pt x="2256358" y="0"/>
                  </a:moveTo>
                  <a:lnTo>
                    <a:pt x="2256358" y="3612718"/>
                  </a:lnTo>
                </a:path>
                <a:path w="3613150" h="3613150">
                  <a:moveTo>
                    <a:pt x="2706319" y="0"/>
                  </a:moveTo>
                  <a:lnTo>
                    <a:pt x="2706319" y="3612718"/>
                  </a:lnTo>
                </a:path>
                <a:path w="3613150" h="3613150">
                  <a:moveTo>
                    <a:pt x="3156407" y="0"/>
                  </a:moveTo>
                  <a:lnTo>
                    <a:pt x="3156407" y="3612718"/>
                  </a:lnTo>
                </a:path>
                <a:path w="3613150" h="3613150">
                  <a:moveTo>
                    <a:pt x="0" y="456311"/>
                  </a:moveTo>
                  <a:lnTo>
                    <a:pt x="3612718" y="456311"/>
                  </a:lnTo>
                </a:path>
                <a:path w="3613150" h="3613150">
                  <a:moveTo>
                    <a:pt x="0" y="906399"/>
                  </a:moveTo>
                  <a:lnTo>
                    <a:pt x="3612718" y="906399"/>
                  </a:lnTo>
                </a:path>
                <a:path w="3613150" h="3613150">
                  <a:moveTo>
                    <a:pt x="0" y="1356360"/>
                  </a:moveTo>
                  <a:lnTo>
                    <a:pt x="3612718" y="1356360"/>
                  </a:lnTo>
                </a:path>
                <a:path w="3613150" h="3613150">
                  <a:moveTo>
                    <a:pt x="0" y="1806320"/>
                  </a:moveTo>
                  <a:lnTo>
                    <a:pt x="3612718" y="1806320"/>
                  </a:lnTo>
                </a:path>
                <a:path w="3613150" h="3613150">
                  <a:moveTo>
                    <a:pt x="0" y="2256409"/>
                  </a:moveTo>
                  <a:lnTo>
                    <a:pt x="3612718" y="2256409"/>
                  </a:lnTo>
                </a:path>
                <a:path w="3613150" h="3613150">
                  <a:moveTo>
                    <a:pt x="0" y="2706370"/>
                  </a:moveTo>
                  <a:lnTo>
                    <a:pt x="3612718" y="2706370"/>
                  </a:lnTo>
                </a:path>
                <a:path w="3613150" h="3613150">
                  <a:moveTo>
                    <a:pt x="0" y="3156330"/>
                  </a:moveTo>
                  <a:lnTo>
                    <a:pt x="3612718" y="3156330"/>
                  </a:lnTo>
                </a:path>
                <a:path w="3613150" h="3613150">
                  <a:moveTo>
                    <a:pt x="6350" y="0"/>
                  </a:moveTo>
                  <a:lnTo>
                    <a:pt x="6350" y="3612718"/>
                  </a:lnTo>
                </a:path>
                <a:path w="3613150" h="3613150">
                  <a:moveTo>
                    <a:pt x="3606368" y="0"/>
                  </a:moveTo>
                  <a:lnTo>
                    <a:pt x="3606368" y="3612718"/>
                  </a:lnTo>
                </a:path>
                <a:path w="3613150" h="3613150">
                  <a:moveTo>
                    <a:pt x="0" y="6350"/>
                  </a:moveTo>
                  <a:lnTo>
                    <a:pt x="3612718" y="6350"/>
                  </a:lnTo>
                </a:path>
                <a:path w="3613150" h="3613150">
                  <a:moveTo>
                    <a:pt x="0" y="3606368"/>
                  </a:moveTo>
                  <a:lnTo>
                    <a:pt x="3612718" y="3606368"/>
                  </a:lnTo>
                </a:path>
              </a:pathLst>
            </a:custGeom>
            <a:ln w="12700">
              <a:solidFill>
                <a:srgbClr val="000000"/>
              </a:solidFill>
            </a:ln>
          </p:spPr>
          <p:txBody>
            <a:bodyPr wrap="square" lIns="0" tIns="0" rIns="0" bIns="0" rtlCol="0"/>
            <a:lstStyle/>
            <a:p>
              <a:endParaRPr/>
            </a:p>
          </p:txBody>
        </p:sp>
        <p:sp>
          <p:nvSpPr>
            <p:cNvPr id="20" name="object 20"/>
            <p:cNvSpPr/>
            <p:nvPr/>
          </p:nvSpPr>
          <p:spPr>
            <a:xfrm>
              <a:off x="4111752" y="2574035"/>
              <a:ext cx="765810" cy="2846705"/>
            </a:xfrm>
            <a:custGeom>
              <a:avLst/>
              <a:gdLst/>
              <a:ahLst/>
              <a:cxnLst/>
              <a:rect l="l" t="t" r="r" b="b"/>
              <a:pathLst>
                <a:path w="765810" h="2846704">
                  <a:moveTo>
                    <a:pt x="52832" y="508635"/>
                  </a:moveTo>
                  <a:lnTo>
                    <a:pt x="31369" y="477139"/>
                  </a:lnTo>
                  <a:lnTo>
                    <a:pt x="0" y="498602"/>
                  </a:lnTo>
                  <a:lnTo>
                    <a:pt x="21336" y="530098"/>
                  </a:lnTo>
                  <a:lnTo>
                    <a:pt x="52832" y="508635"/>
                  </a:lnTo>
                  <a:close/>
                </a:path>
                <a:path w="765810" h="2846704">
                  <a:moveTo>
                    <a:pt x="115824" y="465709"/>
                  </a:moveTo>
                  <a:lnTo>
                    <a:pt x="94361" y="434213"/>
                  </a:lnTo>
                  <a:lnTo>
                    <a:pt x="62865" y="455676"/>
                  </a:lnTo>
                  <a:lnTo>
                    <a:pt x="84328" y="487172"/>
                  </a:lnTo>
                  <a:lnTo>
                    <a:pt x="115824" y="465709"/>
                  </a:lnTo>
                  <a:close/>
                </a:path>
                <a:path w="765810" h="2846704">
                  <a:moveTo>
                    <a:pt x="122174" y="2332609"/>
                  </a:moveTo>
                  <a:lnTo>
                    <a:pt x="93091" y="2307971"/>
                  </a:lnTo>
                  <a:lnTo>
                    <a:pt x="68453" y="2337181"/>
                  </a:lnTo>
                  <a:lnTo>
                    <a:pt x="97663" y="2361692"/>
                  </a:lnTo>
                  <a:lnTo>
                    <a:pt x="122174" y="2332609"/>
                  </a:lnTo>
                  <a:close/>
                </a:path>
                <a:path w="765810" h="2846704">
                  <a:moveTo>
                    <a:pt x="178816" y="422910"/>
                  </a:moveTo>
                  <a:lnTo>
                    <a:pt x="157353" y="391414"/>
                  </a:lnTo>
                  <a:lnTo>
                    <a:pt x="125857" y="412750"/>
                  </a:lnTo>
                  <a:lnTo>
                    <a:pt x="147320" y="444246"/>
                  </a:lnTo>
                  <a:lnTo>
                    <a:pt x="178816" y="422910"/>
                  </a:lnTo>
                  <a:close/>
                </a:path>
                <a:path w="765810" h="2846704">
                  <a:moveTo>
                    <a:pt x="180467" y="2381631"/>
                  </a:moveTo>
                  <a:lnTo>
                    <a:pt x="151257" y="2357120"/>
                  </a:lnTo>
                  <a:lnTo>
                    <a:pt x="126746" y="2386203"/>
                  </a:lnTo>
                  <a:lnTo>
                    <a:pt x="155956" y="2410841"/>
                  </a:lnTo>
                  <a:lnTo>
                    <a:pt x="180467" y="2381631"/>
                  </a:lnTo>
                  <a:close/>
                </a:path>
                <a:path w="765810" h="2846704">
                  <a:moveTo>
                    <a:pt x="238760" y="2430780"/>
                  </a:moveTo>
                  <a:lnTo>
                    <a:pt x="209550" y="2406142"/>
                  </a:lnTo>
                  <a:lnTo>
                    <a:pt x="185039" y="2435352"/>
                  </a:lnTo>
                  <a:lnTo>
                    <a:pt x="214122" y="2459863"/>
                  </a:lnTo>
                  <a:lnTo>
                    <a:pt x="238760" y="2430780"/>
                  </a:lnTo>
                  <a:close/>
                </a:path>
                <a:path w="765810" h="2846704">
                  <a:moveTo>
                    <a:pt x="241808" y="379984"/>
                  </a:moveTo>
                  <a:lnTo>
                    <a:pt x="220345" y="348488"/>
                  </a:lnTo>
                  <a:lnTo>
                    <a:pt x="188849" y="369951"/>
                  </a:lnTo>
                  <a:lnTo>
                    <a:pt x="210312" y="401447"/>
                  </a:lnTo>
                  <a:lnTo>
                    <a:pt x="241808" y="379984"/>
                  </a:lnTo>
                  <a:close/>
                </a:path>
                <a:path w="765810" h="2846704">
                  <a:moveTo>
                    <a:pt x="297053" y="2479802"/>
                  </a:moveTo>
                  <a:lnTo>
                    <a:pt x="267843" y="2455291"/>
                  </a:lnTo>
                  <a:lnTo>
                    <a:pt x="243332" y="2484374"/>
                  </a:lnTo>
                  <a:lnTo>
                    <a:pt x="272415" y="2509012"/>
                  </a:lnTo>
                  <a:lnTo>
                    <a:pt x="297053" y="2479802"/>
                  </a:lnTo>
                  <a:close/>
                </a:path>
                <a:path w="765810" h="2846704">
                  <a:moveTo>
                    <a:pt x="304800" y="337058"/>
                  </a:moveTo>
                  <a:lnTo>
                    <a:pt x="283337" y="305562"/>
                  </a:lnTo>
                  <a:lnTo>
                    <a:pt x="251841" y="327025"/>
                  </a:lnTo>
                  <a:lnTo>
                    <a:pt x="273304" y="358521"/>
                  </a:lnTo>
                  <a:lnTo>
                    <a:pt x="304800" y="337058"/>
                  </a:lnTo>
                  <a:close/>
                </a:path>
                <a:path w="765810" h="2846704">
                  <a:moveTo>
                    <a:pt x="355219" y="2528951"/>
                  </a:moveTo>
                  <a:lnTo>
                    <a:pt x="326136" y="2504440"/>
                  </a:lnTo>
                  <a:lnTo>
                    <a:pt x="301625" y="2533523"/>
                  </a:lnTo>
                  <a:lnTo>
                    <a:pt x="330708" y="2558034"/>
                  </a:lnTo>
                  <a:lnTo>
                    <a:pt x="355219" y="2528951"/>
                  </a:lnTo>
                  <a:close/>
                </a:path>
                <a:path w="765810" h="2846704">
                  <a:moveTo>
                    <a:pt x="367792" y="294132"/>
                  </a:moveTo>
                  <a:lnTo>
                    <a:pt x="346329" y="262636"/>
                  </a:lnTo>
                  <a:lnTo>
                    <a:pt x="314833" y="284099"/>
                  </a:lnTo>
                  <a:lnTo>
                    <a:pt x="336296" y="315595"/>
                  </a:lnTo>
                  <a:lnTo>
                    <a:pt x="367792" y="294132"/>
                  </a:lnTo>
                  <a:close/>
                </a:path>
                <a:path w="765810" h="2846704">
                  <a:moveTo>
                    <a:pt x="413512" y="2578100"/>
                  </a:moveTo>
                  <a:lnTo>
                    <a:pt x="384429" y="2553462"/>
                  </a:lnTo>
                  <a:lnTo>
                    <a:pt x="359918" y="2582672"/>
                  </a:lnTo>
                  <a:lnTo>
                    <a:pt x="389001" y="2607183"/>
                  </a:lnTo>
                  <a:lnTo>
                    <a:pt x="413512" y="2578100"/>
                  </a:lnTo>
                  <a:close/>
                </a:path>
                <a:path w="765810" h="2846704">
                  <a:moveTo>
                    <a:pt x="430784" y="251206"/>
                  </a:moveTo>
                  <a:lnTo>
                    <a:pt x="409321" y="219710"/>
                  </a:lnTo>
                  <a:lnTo>
                    <a:pt x="377825" y="241173"/>
                  </a:lnTo>
                  <a:lnTo>
                    <a:pt x="399288" y="272669"/>
                  </a:lnTo>
                  <a:lnTo>
                    <a:pt x="430784" y="251206"/>
                  </a:lnTo>
                  <a:close/>
                </a:path>
                <a:path w="765810" h="2846704">
                  <a:moveTo>
                    <a:pt x="471805" y="2627122"/>
                  </a:moveTo>
                  <a:lnTo>
                    <a:pt x="442722" y="2602611"/>
                  </a:lnTo>
                  <a:lnTo>
                    <a:pt x="418084" y="2631694"/>
                  </a:lnTo>
                  <a:lnTo>
                    <a:pt x="447294" y="2656332"/>
                  </a:lnTo>
                  <a:lnTo>
                    <a:pt x="471805" y="2627122"/>
                  </a:lnTo>
                  <a:close/>
                </a:path>
                <a:path w="765810" h="2846704">
                  <a:moveTo>
                    <a:pt x="493776" y="208407"/>
                  </a:moveTo>
                  <a:lnTo>
                    <a:pt x="472313" y="176911"/>
                  </a:lnTo>
                  <a:lnTo>
                    <a:pt x="440817" y="198374"/>
                  </a:lnTo>
                  <a:lnTo>
                    <a:pt x="462280" y="229870"/>
                  </a:lnTo>
                  <a:lnTo>
                    <a:pt x="493776" y="208407"/>
                  </a:lnTo>
                  <a:close/>
                </a:path>
                <a:path w="765810" h="2846704">
                  <a:moveTo>
                    <a:pt x="530098" y="2676271"/>
                  </a:moveTo>
                  <a:lnTo>
                    <a:pt x="501015" y="2651633"/>
                  </a:lnTo>
                  <a:lnTo>
                    <a:pt x="476377" y="2680843"/>
                  </a:lnTo>
                  <a:lnTo>
                    <a:pt x="505587" y="2705354"/>
                  </a:lnTo>
                  <a:lnTo>
                    <a:pt x="530098" y="2676271"/>
                  </a:lnTo>
                  <a:close/>
                </a:path>
                <a:path w="765810" h="2846704">
                  <a:moveTo>
                    <a:pt x="556641" y="165481"/>
                  </a:moveTo>
                  <a:lnTo>
                    <a:pt x="535305" y="133985"/>
                  </a:lnTo>
                  <a:lnTo>
                    <a:pt x="503809" y="155448"/>
                  </a:lnTo>
                  <a:lnTo>
                    <a:pt x="525272" y="186944"/>
                  </a:lnTo>
                  <a:lnTo>
                    <a:pt x="556641" y="165481"/>
                  </a:lnTo>
                  <a:close/>
                </a:path>
                <a:path w="765810" h="2846704">
                  <a:moveTo>
                    <a:pt x="588391" y="2725293"/>
                  </a:moveTo>
                  <a:lnTo>
                    <a:pt x="559181" y="2700782"/>
                  </a:lnTo>
                  <a:lnTo>
                    <a:pt x="534670" y="2729992"/>
                  </a:lnTo>
                  <a:lnTo>
                    <a:pt x="563880" y="2754503"/>
                  </a:lnTo>
                  <a:lnTo>
                    <a:pt x="588391" y="2725293"/>
                  </a:lnTo>
                  <a:close/>
                </a:path>
                <a:path w="765810" h="2846704">
                  <a:moveTo>
                    <a:pt x="619633" y="122555"/>
                  </a:moveTo>
                  <a:lnTo>
                    <a:pt x="598170" y="91059"/>
                  </a:lnTo>
                  <a:lnTo>
                    <a:pt x="566801" y="112522"/>
                  </a:lnTo>
                  <a:lnTo>
                    <a:pt x="588137" y="144018"/>
                  </a:lnTo>
                  <a:lnTo>
                    <a:pt x="619633" y="122555"/>
                  </a:lnTo>
                  <a:close/>
                </a:path>
                <a:path w="765810" h="2846704">
                  <a:moveTo>
                    <a:pt x="702564" y="2846451"/>
                  </a:moveTo>
                  <a:lnTo>
                    <a:pt x="682320" y="2799588"/>
                  </a:lnTo>
                  <a:lnTo>
                    <a:pt x="651891" y="2729103"/>
                  </a:lnTo>
                  <a:lnTo>
                    <a:pt x="627367" y="2758249"/>
                  </a:lnTo>
                  <a:lnTo>
                    <a:pt x="617474" y="2749931"/>
                  </a:lnTo>
                  <a:lnTo>
                    <a:pt x="592963" y="2779014"/>
                  </a:lnTo>
                  <a:lnTo>
                    <a:pt x="602869" y="2787345"/>
                  </a:lnTo>
                  <a:lnTo>
                    <a:pt x="578358" y="2816479"/>
                  </a:lnTo>
                  <a:lnTo>
                    <a:pt x="702564" y="2846451"/>
                  </a:lnTo>
                  <a:close/>
                </a:path>
                <a:path w="765810" h="2846704">
                  <a:moveTo>
                    <a:pt x="765810" y="0"/>
                  </a:moveTo>
                  <a:lnTo>
                    <a:pt x="639191" y="17145"/>
                  </a:lnTo>
                  <a:lnTo>
                    <a:pt x="660539" y="48552"/>
                  </a:lnTo>
                  <a:lnTo>
                    <a:pt x="629666" y="69596"/>
                  </a:lnTo>
                  <a:lnTo>
                    <a:pt x="651129" y="101092"/>
                  </a:lnTo>
                  <a:lnTo>
                    <a:pt x="681977" y="80073"/>
                  </a:lnTo>
                  <a:lnTo>
                    <a:pt x="703453" y="111633"/>
                  </a:lnTo>
                  <a:lnTo>
                    <a:pt x="738911" y="48133"/>
                  </a:lnTo>
                  <a:lnTo>
                    <a:pt x="765810" y="0"/>
                  </a:lnTo>
                  <a:close/>
                </a:path>
              </a:pathLst>
            </a:custGeom>
            <a:solidFill>
              <a:srgbClr val="000000"/>
            </a:solidFill>
          </p:spPr>
          <p:txBody>
            <a:bodyPr wrap="square" lIns="0" tIns="0" rIns="0" bIns="0" rtlCol="0"/>
            <a:lstStyle/>
            <a:p>
              <a:endParaRPr/>
            </a:p>
          </p:txBody>
        </p:sp>
      </p:grpSp>
      <p:sp>
        <p:nvSpPr>
          <p:cNvPr id="21" name="object 21"/>
          <p:cNvSpPr txBox="1"/>
          <p:nvPr/>
        </p:nvSpPr>
        <p:spPr>
          <a:xfrm>
            <a:off x="6481065" y="5204206"/>
            <a:ext cx="3285787" cy="382156"/>
          </a:xfrm>
          <a:prstGeom prst="rect">
            <a:avLst/>
          </a:prstGeom>
        </p:spPr>
        <p:txBody>
          <a:bodyPr vert="horz" wrap="square" lIns="0" tIns="12700" rIns="0" bIns="0" rtlCol="0">
            <a:spAutoFit/>
          </a:bodyPr>
          <a:lstStyle/>
          <a:p>
            <a:pPr marL="12700" marR="5080">
              <a:spcBef>
                <a:spcPts val="100"/>
              </a:spcBef>
            </a:pPr>
            <a:r>
              <a:rPr sz="2400" dirty="0">
                <a:latin typeface="Carlito"/>
                <a:cs typeface="Carlito"/>
              </a:rPr>
              <a:t>Calculate</a:t>
            </a:r>
            <a:r>
              <a:rPr sz="2400" spc="-114" dirty="0">
                <a:latin typeface="Carlito"/>
                <a:cs typeface="Carlito"/>
              </a:rPr>
              <a:t> </a:t>
            </a:r>
            <a:r>
              <a:rPr sz="2400" spc="-10" dirty="0">
                <a:latin typeface="Carlito"/>
                <a:cs typeface="Carlito"/>
              </a:rPr>
              <a:t>attention weight</a:t>
            </a:r>
            <a:endParaRPr sz="2400" dirty="0">
              <a:latin typeface="Carlito"/>
              <a:cs typeface="Carlito"/>
            </a:endParaRPr>
          </a:p>
        </p:txBody>
      </p:sp>
      <p:sp>
        <p:nvSpPr>
          <p:cNvPr id="22" name="object 22"/>
          <p:cNvSpPr txBox="1"/>
          <p:nvPr/>
        </p:nvSpPr>
        <p:spPr>
          <a:xfrm>
            <a:off x="6519165" y="2344624"/>
            <a:ext cx="967105" cy="391795"/>
          </a:xfrm>
          <a:prstGeom prst="rect">
            <a:avLst/>
          </a:prstGeom>
        </p:spPr>
        <p:txBody>
          <a:bodyPr vert="horz" wrap="square" lIns="0" tIns="12700" rIns="0" bIns="0" rtlCol="0">
            <a:spAutoFit/>
          </a:bodyPr>
          <a:lstStyle/>
          <a:p>
            <a:pPr marL="12700">
              <a:spcBef>
                <a:spcPts val="100"/>
              </a:spcBef>
            </a:pPr>
            <a:r>
              <a:rPr sz="2400" dirty="0">
                <a:latin typeface="Carlito"/>
                <a:cs typeface="Carlito"/>
              </a:rPr>
              <a:t>Set</a:t>
            </a:r>
            <a:r>
              <a:rPr sz="2400" spc="-35" dirty="0">
                <a:latin typeface="Carlito"/>
                <a:cs typeface="Carlito"/>
              </a:rPr>
              <a:t> </a:t>
            </a:r>
            <a:r>
              <a:rPr sz="2400" dirty="0">
                <a:latin typeface="Carlito"/>
                <a:cs typeface="Carlito"/>
              </a:rPr>
              <a:t>to</a:t>
            </a:r>
            <a:r>
              <a:rPr sz="2400" spc="-65" dirty="0">
                <a:latin typeface="Carlito"/>
                <a:cs typeface="Carlito"/>
              </a:rPr>
              <a:t> </a:t>
            </a:r>
            <a:r>
              <a:rPr sz="2400" spc="-50" dirty="0">
                <a:latin typeface="Carlito"/>
                <a:cs typeface="Carlito"/>
              </a:rPr>
              <a:t>0</a:t>
            </a:r>
            <a:endParaRPr sz="2400">
              <a:latin typeface="Carlito"/>
              <a:cs typeface="Carlito"/>
            </a:endParaRPr>
          </a:p>
        </p:txBody>
      </p:sp>
      <p:grpSp>
        <p:nvGrpSpPr>
          <p:cNvPr id="23" name="object 23"/>
          <p:cNvGrpSpPr/>
          <p:nvPr/>
        </p:nvGrpSpPr>
        <p:grpSpPr>
          <a:xfrm>
            <a:off x="6638417" y="3584321"/>
            <a:ext cx="610235" cy="415290"/>
            <a:chOff x="5114416" y="3584321"/>
            <a:chExt cx="610235" cy="415290"/>
          </a:xfrm>
        </p:grpSpPr>
        <p:pic>
          <p:nvPicPr>
            <p:cNvPr id="24" name="object 24"/>
            <p:cNvPicPr/>
            <p:nvPr/>
          </p:nvPicPr>
          <p:blipFill>
            <a:blip r:embed="rId2" cstate="print"/>
            <a:stretch>
              <a:fillRect/>
            </a:stretch>
          </p:blipFill>
          <p:spPr>
            <a:xfrm>
              <a:off x="5117591" y="3587496"/>
              <a:ext cx="603504" cy="408431"/>
            </a:xfrm>
            <a:prstGeom prst="rect">
              <a:avLst/>
            </a:prstGeom>
          </p:spPr>
        </p:pic>
        <p:sp>
          <p:nvSpPr>
            <p:cNvPr id="25" name="object 25"/>
            <p:cNvSpPr/>
            <p:nvPr/>
          </p:nvSpPr>
          <p:spPr>
            <a:xfrm>
              <a:off x="5117591" y="3587496"/>
              <a:ext cx="603885" cy="408940"/>
            </a:xfrm>
            <a:custGeom>
              <a:avLst/>
              <a:gdLst/>
              <a:ahLst/>
              <a:cxnLst/>
              <a:rect l="l" t="t" r="r" b="b"/>
              <a:pathLst>
                <a:path w="603885" h="408939">
                  <a:moveTo>
                    <a:pt x="0" y="68071"/>
                  </a:moveTo>
                  <a:lnTo>
                    <a:pt x="5349" y="41576"/>
                  </a:lnTo>
                  <a:lnTo>
                    <a:pt x="19938" y="19938"/>
                  </a:lnTo>
                  <a:lnTo>
                    <a:pt x="41576" y="5349"/>
                  </a:lnTo>
                  <a:lnTo>
                    <a:pt x="68072" y="0"/>
                  </a:lnTo>
                  <a:lnTo>
                    <a:pt x="535432" y="0"/>
                  </a:lnTo>
                  <a:lnTo>
                    <a:pt x="561927" y="5349"/>
                  </a:lnTo>
                  <a:lnTo>
                    <a:pt x="583565" y="19938"/>
                  </a:lnTo>
                  <a:lnTo>
                    <a:pt x="598154" y="41576"/>
                  </a:lnTo>
                  <a:lnTo>
                    <a:pt x="603504" y="68071"/>
                  </a:lnTo>
                  <a:lnTo>
                    <a:pt x="603504" y="340359"/>
                  </a:lnTo>
                  <a:lnTo>
                    <a:pt x="598154" y="366855"/>
                  </a:lnTo>
                  <a:lnTo>
                    <a:pt x="583565" y="388492"/>
                  </a:lnTo>
                  <a:lnTo>
                    <a:pt x="561927" y="403082"/>
                  </a:lnTo>
                  <a:lnTo>
                    <a:pt x="535432" y="408431"/>
                  </a:lnTo>
                  <a:lnTo>
                    <a:pt x="68072" y="408431"/>
                  </a:lnTo>
                  <a:lnTo>
                    <a:pt x="41576" y="403082"/>
                  </a:lnTo>
                  <a:lnTo>
                    <a:pt x="19938" y="388492"/>
                  </a:lnTo>
                  <a:lnTo>
                    <a:pt x="5349" y="366855"/>
                  </a:lnTo>
                  <a:lnTo>
                    <a:pt x="0" y="340359"/>
                  </a:lnTo>
                  <a:lnTo>
                    <a:pt x="0" y="68071"/>
                  </a:lnTo>
                  <a:close/>
                </a:path>
              </a:pathLst>
            </a:custGeom>
            <a:ln w="6350">
              <a:solidFill>
                <a:srgbClr val="000000"/>
              </a:solidFill>
            </a:ln>
          </p:spPr>
          <p:txBody>
            <a:bodyPr wrap="square" lIns="0" tIns="0" rIns="0" bIns="0" rtlCol="0"/>
            <a:lstStyle/>
            <a:p>
              <a:endParaRPr/>
            </a:p>
          </p:txBody>
        </p:sp>
      </p:grpSp>
      <p:grpSp>
        <p:nvGrpSpPr>
          <p:cNvPr id="26" name="object 26"/>
          <p:cNvGrpSpPr/>
          <p:nvPr/>
        </p:nvGrpSpPr>
        <p:grpSpPr>
          <a:xfrm>
            <a:off x="7415657" y="3175444"/>
            <a:ext cx="2161540" cy="824230"/>
            <a:chOff x="5891657" y="3175444"/>
            <a:chExt cx="2161540" cy="824230"/>
          </a:xfrm>
        </p:grpSpPr>
        <p:pic>
          <p:nvPicPr>
            <p:cNvPr id="27" name="object 27"/>
            <p:cNvPicPr/>
            <p:nvPr/>
          </p:nvPicPr>
          <p:blipFill>
            <a:blip r:embed="rId2" cstate="print"/>
            <a:stretch>
              <a:fillRect/>
            </a:stretch>
          </p:blipFill>
          <p:spPr>
            <a:xfrm>
              <a:off x="5894832" y="3587496"/>
              <a:ext cx="603503" cy="408431"/>
            </a:xfrm>
            <a:prstGeom prst="rect">
              <a:avLst/>
            </a:prstGeom>
          </p:spPr>
        </p:pic>
        <p:sp>
          <p:nvSpPr>
            <p:cNvPr id="28" name="object 28"/>
            <p:cNvSpPr/>
            <p:nvPr/>
          </p:nvSpPr>
          <p:spPr>
            <a:xfrm>
              <a:off x="5894832" y="3587496"/>
              <a:ext cx="603885" cy="408940"/>
            </a:xfrm>
            <a:custGeom>
              <a:avLst/>
              <a:gdLst/>
              <a:ahLst/>
              <a:cxnLst/>
              <a:rect l="l" t="t" r="r" b="b"/>
              <a:pathLst>
                <a:path w="603885" h="408939">
                  <a:moveTo>
                    <a:pt x="0" y="68071"/>
                  </a:moveTo>
                  <a:lnTo>
                    <a:pt x="5349" y="41576"/>
                  </a:lnTo>
                  <a:lnTo>
                    <a:pt x="19938" y="19938"/>
                  </a:lnTo>
                  <a:lnTo>
                    <a:pt x="41576" y="5349"/>
                  </a:lnTo>
                  <a:lnTo>
                    <a:pt x="68071" y="0"/>
                  </a:lnTo>
                  <a:lnTo>
                    <a:pt x="535431" y="0"/>
                  </a:lnTo>
                  <a:lnTo>
                    <a:pt x="561927" y="5349"/>
                  </a:lnTo>
                  <a:lnTo>
                    <a:pt x="583564" y="19938"/>
                  </a:lnTo>
                  <a:lnTo>
                    <a:pt x="598154" y="41576"/>
                  </a:lnTo>
                  <a:lnTo>
                    <a:pt x="603503" y="68071"/>
                  </a:lnTo>
                  <a:lnTo>
                    <a:pt x="603503" y="340359"/>
                  </a:lnTo>
                  <a:lnTo>
                    <a:pt x="598154" y="366855"/>
                  </a:lnTo>
                  <a:lnTo>
                    <a:pt x="583564" y="388492"/>
                  </a:lnTo>
                  <a:lnTo>
                    <a:pt x="561927" y="403082"/>
                  </a:lnTo>
                  <a:lnTo>
                    <a:pt x="535431" y="408431"/>
                  </a:lnTo>
                  <a:lnTo>
                    <a:pt x="68071" y="408431"/>
                  </a:lnTo>
                  <a:lnTo>
                    <a:pt x="41576" y="403082"/>
                  </a:lnTo>
                  <a:lnTo>
                    <a:pt x="19938" y="388492"/>
                  </a:lnTo>
                  <a:lnTo>
                    <a:pt x="5349" y="366855"/>
                  </a:lnTo>
                  <a:lnTo>
                    <a:pt x="0" y="340359"/>
                  </a:lnTo>
                  <a:lnTo>
                    <a:pt x="0" y="68071"/>
                  </a:lnTo>
                  <a:close/>
                </a:path>
              </a:pathLst>
            </a:custGeom>
            <a:ln w="6350">
              <a:solidFill>
                <a:srgbClr val="000000"/>
              </a:solidFill>
            </a:ln>
          </p:spPr>
          <p:txBody>
            <a:bodyPr wrap="square" lIns="0" tIns="0" rIns="0" bIns="0" rtlCol="0"/>
            <a:lstStyle/>
            <a:p>
              <a:endParaRPr/>
            </a:p>
          </p:txBody>
        </p:sp>
        <p:pic>
          <p:nvPicPr>
            <p:cNvPr id="29" name="object 29"/>
            <p:cNvPicPr/>
            <p:nvPr/>
          </p:nvPicPr>
          <p:blipFill>
            <a:blip r:embed="rId3" cstate="print"/>
            <a:stretch>
              <a:fillRect/>
            </a:stretch>
          </p:blipFill>
          <p:spPr>
            <a:xfrm>
              <a:off x="6672072" y="3587496"/>
              <a:ext cx="603503" cy="408431"/>
            </a:xfrm>
            <a:prstGeom prst="rect">
              <a:avLst/>
            </a:prstGeom>
          </p:spPr>
        </p:pic>
        <p:sp>
          <p:nvSpPr>
            <p:cNvPr id="30" name="object 30"/>
            <p:cNvSpPr/>
            <p:nvPr/>
          </p:nvSpPr>
          <p:spPr>
            <a:xfrm>
              <a:off x="6672072" y="3587496"/>
              <a:ext cx="603885" cy="408940"/>
            </a:xfrm>
            <a:custGeom>
              <a:avLst/>
              <a:gdLst/>
              <a:ahLst/>
              <a:cxnLst/>
              <a:rect l="l" t="t" r="r" b="b"/>
              <a:pathLst>
                <a:path w="603884" h="408939">
                  <a:moveTo>
                    <a:pt x="0" y="68071"/>
                  </a:moveTo>
                  <a:lnTo>
                    <a:pt x="5349" y="41576"/>
                  </a:lnTo>
                  <a:lnTo>
                    <a:pt x="19938" y="19938"/>
                  </a:lnTo>
                  <a:lnTo>
                    <a:pt x="41576" y="5349"/>
                  </a:lnTo>
                  <a:lnTo>
                    <a:pt x="68072" y="0"/>
                  </a:lnTo>
                  <a:lnTo>
                    <a:pt x="535431" y="0"/>
                  </a:lnTo>
                  <a:lnTo>
                    <a:pt x="561927" y="5349"/>
                  </a:lnTo>
                  <a:lnTo>
                    <a:pt x="583565" y="19938"/>
                  </a:lnTo>
                  <a:lnTo>
                    <a:pt x="598154" y="41576"/>
                  </a:lnTo>
                  <a:lnTo>
                    <a:pt x="603503" y="68071"/>
                  </a:lnTo>
                  <a:lnTo>
                    <a:pt x="603503" y="340359"/>
                  </a:lnTo>
                  <a:lnTo>
                    <a:pt x="598154" y="366855"/>
                  </a:lnTo>
                  <a:lnTo>
                    <a:pt x="583565" y="388492"/>
                  </a:lnTo>
                  <a:lnTo>
                    <a:pt x="561927" y="403082"/>
                  </a:lnTo>
                  <a:lnTo>
                    <a:pt x="535431" y="408431"/>
                  </a:lnTo>
                  <a:lnTo>
                    <a:pt x="68072" y="408431"/>
                  </a:lnTo>
                  <a:lnTo>
                    <a:pt x="41576" y="403082"/>
                  </a:lnTo>
                  <a:lnTo>
                    <a:pt x="19938" y="388492"/>
                  </a:lnTo>
                  <a:lnTo>
                    <a:pt x="5349" y="366855"/>
                  </a:lnTo>
                  <a:lnTo>
                    <a:pt x="0" y="340359"/>
                  </a:lnTo>
                  <a:lnTo>
                    <a:pt x="0" y="68071"/>
                  </a:lnTo>
                  <a:close/>
                </a:path>
              </a:pathLst>
            </a:custGeom>
            <a:ln w="6350">
              <a:solidFill>
                <a:srgbClr val="000000"/>
              </a:solidFill>
            </a:ln>
          </p:spPr>
          <p:txBody>
            <a:bodyPr wrap="square" lIns="0" tIns="0" rIns="0" bIns="0" rtlCol="0"/>
            <a:lstStyle/>
            <a:p>
              <a:endParaRPr/>
            </a:p>
          </p:txBody>
        </p:sp>
        <p:pic>
          <p:nvPicPr>
            <p:cNvPr id="31" name="object 31"/>
            <p:cNvPicPr/>
            <p:nvPr/>
          </p:nvPicPr>
          <p:blipFill>
            <a:blip r:embed="rId4" cstate="print"/>
            <a:stretch>
              <a:fillRect/>
            </a:stretch>
          </p:blipFill>
          <p:spPr>
            <a:xfrm>
              <a:off x="7449312" y="3587496"/>
              <a:ext cx="600456" cy="408431"/>
            </a:xfrm>
            <a:prstGeom prst="rect">
              <a:avLst/>
            </a:prstGeom>
          </p:spPr>
        </p:pic>
        <p:sp>
          <p:nvSpPr>
            <p:cNvPr id="32" name="object 32"/>
            <p:cNvSpPr/>
            <p:nvPr/>
          </p:nvSpPr>
          <p:spPr>
            <a:xfrm>
              <a:off x="7449312" y="3587496"/>
              <a:ext cx="600710" cy="408940"/>
            </a:xfrm>
            <a:custGeom>
              <a:avLst/>
              <a:gdLst/>
              <a:ahLst/>
              <a:cxnLst/>
              <a:rect l="l" t="t" r="r" b="b"/>
              <a:pathLst>
                <a:path w="600709" h="408939">
                  <a:moveTo>
                    <a:pt x="0" y="68071"/>
                  </a:moveTo>
                  <a:lnTo>
                    <a:pt x="5349" y="41576"/>
                  </a:lnTo>
                  <a:lnTo>
                    <a:pt x="19939" y="19938"/>
                  </a:lnTo>
                  <a:lnTo>
                    <a:pt x="41576" y="5349"/>
                  </a:lnTo>
                  <a:lnTo>
                    <a:pt x="68072" y="0"/>
                  </a:lnTo>
                  <a:lnTo>
                    <a:pt x="532384" y="0"/>
                  </a:lnTo>
                  <a:lnTo>
                    <a:pt x="558879" y="5349"/>
                  </a:lnTo>
                  <a:lnTo>
                    <a:pt x="580517" y="19938"/>
                  </a:lnTo>
                  <a:lnTo>
                    <a:pt x="595106" y="41576"/>
                  </a:lnTo>
                  <a:lnTo>
                    <a:pt x="600456" y="68071"/>
                  </a:lnTo>
                  <a:lnTo>
                    <a:pt x="600456" y="340359"/>
                  </a:lnTo>
                  <a:lnTo>
                    <a:pt x="595106" y="366855"/>
                  </a:lnTo>
                  <a:lnTo>
                    <a:pt x="580517" y="388492"/>
                  </a:lnTo>
                  <a:lnTo>
                    <a:pt x="558879" y="403082"/>
                  </a:lnTo>
                  <a:lnTo>
                    <a:pt x="532384" y="408431"/>
                  </a:lnTo>
                  <a:lnTo>
                    <a:pt x="68072" y="408431"/>
                  </a:lnTo>
                  <a:lnTo>
                    <a:pt x="41576" y="403082"/>
                  </a:lnTo>
                  <a:lnTo>
                    <a:pt x="19939" y="388492"/>
                  </a:lnTo>
                  <a:lnTo>
                    <a:pt x="5349" y="366855"/>
                  </a:lnTo>
                  <a:lnTo>
                    <a:pt x="0" y="340359"/>
                  </a:lnTo>
                  <a:lnTo>
                    <a:pt x="0" y="68071"/>
                  </a:lnTo>
                  <a:close/>
                </a:path>
              </a:pathLst>
            </a:custGeom>
            <a:ln w="6350">
              <a:solidFill>
                <a:srgbClr val="000000"/>
              </a:solidFill>
            </a:ln>
          </p:spPr>
          <p:txBody>
            <a:bodyPr wrap="square" lIns="0" tIns="0" rIns="0" bIns="0" rtlCol="0"/>
            <a:lstStyle/>
            <a:p>
              <a:endParaRPr/>
            </a:p>
          </p:txBody>
        </p:sp>
        <p:sp>
          <p:nvSpPr>
            <p:cNvPr id="33" name="object 33"/>
            <p:cNvSpPr/>
            <p:nvPr/>
          </p:nvSpPr>
          <p:spPr>
            <a:xfrm>
              <a:off x="6874764" y="3195828"/>
              <a:ext cx="0" cy="344170"/>
            </a:xfrm>
            <a:custGeom>
              <a:avLst/>
              <a:gdLst/>
              <a:ahLst/>
              <a:cxnLst/>
              <a:rect l="l" t="t" r="r" b="b"/>
              <a:pathLst>
                <a:path h="344170">
                  <a:moveTo>
                    <a:pt x="0" y="0"/>
                  </a:moveTo>
                  <a:lnTo>
                    <a:pt x="0" y="344170"/>
                  </a:lnTo>
                </a:path>
              </a:pathLst>
            </a:custGeom>
            <a:ln w="28575">
              <a:solidFill>
                <a:srgbClr val="000000"/>
              </a:solidFill>
            </a:ln>
          </p:spPr>
          <p:txBody>
            <a:bodyPr wrap="square" lIns="0" tIns="0" rIns="0" bIns="0" rtlCol="0"/>
            <a:lstStyle/>
            <a:p>
              <a:endParaRPr/>
            </a:p>
          </p:txBody>
        </p:sp>
        <p:sp>
          <p:nvSpPr>
            <p:cNvPr id="34" name="object 34"/>
            <p:cNvSpPr/>
            <p:nvPr/>
          </p:nvSpPr>
          <p:spPr>
            <a:xfrm>
              <a:off x="6200902" y="3201924"/>
              <a:ext cx="85725" cy="344170"/>
            </a:xfrm>
            <a:custGeom>
              <a:avLst/>
              <a:gdLst/>
              <a:ahLst/>
              <a:cxnLst/>
              <a:rect l="l" t="t" r="r" b="b"/>
              <a:pathLst>
                <a:path w="85725" h="344170">
                  <a:moveTo>
                    <a:pt x="28575" y="258445"/>
                  </a:moveTo>
                  <a:lnTo>
                    <a:pt x="0" y="258445"/>
                  </a:lnTo>
                  <a:lnTo>
                    <a:pt x="42925" y="344170"/>
                  </a:lnTo>
                  <a:lnTo>
                    <a:pt x="78560" y="272796"/>
                  </a:lnTo>
                  <a:lnTo>
                    <a:pt x="28575" y="272796"/>
                  </a:lnTo>
                  <a:lnTo>
                    <a:pt x="28575" y="258445"/>
                  </a:lnTo>
                  <a:close/>
                </a:path>
                <a:path w="85725" h="344170">
                  <a:moveTo>
                    <a:pt x="57150" y="0"/>
                  </a:moveTo>
                  <a:lnTo>
                    <a:pt x="28575" y="0"/>
                  </a:lnTo>
                  <a:lnTo>
                    <a:pt x="28575" y="272796"/>
                  </a:lnTo>
                  <a:lnTo>
                    <a:pt x="57150" y="272796"/>
                  </a:lnTo>
                  <a:lnTo>
                    <a:pt x="57150" y="0"/>
                  </a:lnTo>
                  <a:close/>
                </a:path>
                <a:path w="85725" h="344170">
                  <a:moveTo>
                    <a:pt x="85725" y="258445"/>
                  </a:moveTo>
                  <a:lnTo>
                    <a:pt x="57150" y="258445"/>
                  </a:lnTo>
                  <a:lnTo>
                    <a:pt x="57150" y="272796"/>
                  </a:lnTo>
                  <a:lnTo>
                    <a:pt x="78560" y="272796"/>
                  </a:lnTo>
                  <a:lnTo>
                    <a:pt x="85725" y="258445"/>
                  </a:lnTo>
                  <a:close/>
                </a:path>
              </a:pathLst>
            </a:custGeom>
            <a:solidFill>
              <a:srgbClr val="000000"/>
            </a:solidFill>
          </p:spPr>
          <p:txBody>
            <a:bodyPr wrap="square" lIns="0" tIns="0" rIns="0" bIns="0" rtlCol="0"/>
            <a:lstStyle/>
            <a:p>
              <a:endParaRPr/>
            </a:p>
          </p:txBody>
        </p:sp>
        <p:sp>
          <p:nvSpPr>
            <p:cNvPr id="35" name="object 35"/>
            <p:cNvSpPr/>
            <p:nvPr/>
          </p:nvSpPr>
          <p:spPr>
            <a:xfrm>
              <a:off x="6240780" y="3189732"/>
              <a:ext cx="847725" cy="344170"/>
            </a:xfrm>
            <a:custGeom>
              <a:avLst/>
              <a:gdLst/>
              <a:ahLst/>
              <a:cxnLst/>
              <a:rect l="l" t="t" r="r" b="b"/>
              <a:pathLst>
                <a:path w="847725" h="344170">
                  <a:moveTo>
                    <a:pt x="0" y="6095"/>
                  </a:moveTo>
                  <a:lnTo>
                    <a:pt x="636270" y="6095"/>
                  </a:lnTo>
                </a:path>
                <a:path w="847725" h="344170">
                  <a:moveTo>
                    <a:pt x="847344" y="0"/>
                  </a:moveTo>
                  <a:lnTo>
                    <a:pt x="847344" y="344169"/>
                  </a:lnTo>
                </a:path>
              </a:pathLst>
            </a:custGeom>
            <a:ln w="28575">
              <a:solidFill>
                <a:srgbClr val="000000"/>
              </a:solidFill>
            </a:ln>
          </p:spPr>
          <p:txBody>
            <a:bodyPr wrap="square" lIns="0" tIns="0" rIns="0" bIns="0" rtlCol="0"/>
            <a:lstStyle/>
            <a:p>
              <a:endParaRPr/>
            </a:p>
          </p:txBody>
        </p:sp>
        <p:sp>
          <p:nvSpPr>
            <p:cNvPr id="36" name="object 36"/>
            <p:cNvSpPr/>
            <p:nvPr/>
          </p:nvSpPr>
          <p:spPr>
            <a:xfrm>
              <a:off x="7676133" y="3195828"/>
              <a:ext cx="85725" cy="344170"/>
            </a:xfrm>
            <a:custGeom>
              <a:avLst/>
              <a:gdLst/>
              <a:ahLst/>
              <a:cxnLst/>
              <a:rect l="l" t="t" r="r" b="b"/>
              <a:pathLst>
                <a:path w="85725" h="344170">
                  <a:moveTo>
                    <a:pt x="28581" y="258445"/>
                  </a:moveTo>
                  <a:lnTo>
                    <a:pt x="0" y="258445"/>
                  </a:lnTo>
                  <a:lnTo>
                    <a:pt x="42925" y="344170"/>
                  </a:lnTo>
                  <a:lnTo>
                    <a:pt x="78560" y="272796"/>
                  </a:lnTo>
                  <a:lnTo>
                    <a:pt x="28575" y="272796"/>
                  </a:lnTo>
                  <a:lnTo>
                    <a:pt x="28581" y="258445"/>
                  </a:lnTo>
                  <a:close/>
                </a:path>
                <a:path w="85725" h="344170">
                  <a:moveTo>
                    <a:pt x="57276" y="0"/>
                  </a:moveTo>
                  <a:lnTo>
                    <a:pt x="28701" y="0"/>
                  </a:lnTo>
                  <a:lnTo>
                    <a:pt x="28575" y="272796"/>
                  </a:lnTo>
                  <a:lnTo>
                    <a:pt x="57150" y="272796"/>
                  </a:lnTo>
                  <a:lnTo>
                    <a:pt x="57276" y="0"/>
                  </a:lnTo>
                  <a:close/>
                </a:path>
                <a:path w="85725" h="344170">
                  <a:moveTo>
                    <a:pt x="85725" y="258445"/>
                  </a:moveTo>
                  <a:lnTo>
                    <a:pt x="57156" y="258445"/>
                  </a:lnTo>
                  <a:lnTo>
                    <a:pt x="57150" y="272796"/>
                  </a:lnTo>
                  <a:lnTo>
                    <a:pt x="78560" y="272796"/>
                  </a:lnTo>
                  <a:lnTo>
                    <a:pt x="85725" y="258445"/>
                  </a:lnTo>
                  <a:close/>
                </a:path>
              </a:pathLst>
            </a:custGeom>
            <a:solidFill>
              <a:srgbClr val="000000"/>
            </a:solidFill>
          </p:spPr>
          <p:txBody>
            <a:bodyPr wrap="square" lIns="0" tIns="0" rIns="0" bIns="0" rtlCol="0"/>
            <a:lstStyle/>
            <a:p>
              <a:endParaRPr/>
            </a:p>
          </p:txBody>
        </p:sp>
        <p:sp>
          <p:nvSpPr>
            <p:cNvPr id="37" name="object 37"/>
            <p:cNvSpPr/>
            <p:nvPr/>
          </p:nvSpPr>
          <p:spPr>
            <a:xfrm>
              <a:off x="7088124" y="3189732"/>
              <a:ext cx="636270" cy="0"/>
            </a:xfrm>
            <a:custGeom>
              <a:avLst/>
              <a:gdLst/>
              <a:ahLst/>
              <a:cxnLst/>
              <a:rect l="l" t="t" r="r" b="b"/>
              <a:pathLst>
                <a:path w="636270">
                  <a:moveTo>
                    <a:pt x="636270" y="0"/>
                  </a:moveTo>
                  <a:lnTo>
                    <a:pt x="0" y="0"/>
                  </a:lnTo>
                </a:path>
              </a:pathLst>
            </a:custGeom>
            <a:ln w="28575">
              <a:solidFill>
                <a:srgbClr val="000000"/>
              </a:solidFill>
            </a:ln>
          </p:spPr>
          <p:txBody>
            <a:bodyPr wrap="square" lIns="0" tIns="0" rIns="0" bIns="0" rtlCol="0"/>
            <a:lstStyle/>
            <a:p>
              <a:endParaRPr/>
            </a:p>
          </p:txBody>
        </p:sp>
      </p:grpSp>
      <p:sp>
        <p:nvSpPr>
          <p:cNvPr id="38" name="object 38"/>
          <p:cNvSpPr txBox="1"/>
          <p:nvPr/>
        </p:nvSpPr>
        <p:spPr>
          <a:xfrm>
            <a:off x="7441819" y="3483356"/>
            <a:ext cx="2818130" cy="1063625"/>
          </a:xfrm>
          <a:prstGeom prst="rect">
            <a:avLst/>
          </a:prstGeom>
        </p:spPr>
        <p:txBody>
          <a:bodyPr vert="horz" wrap="square" lIns="0" tIns="13335" rIns="0" bIns="0" rtlCol="0">
            <a:spAutoFit/>
          </a:bodyPr>
          <a:lstStyle/>
          <a:p>
            <a:pPr marR="5080" algn="r">
              <a:spcBef>
                <a:spcPts val="105"/>
              </a:spcBef>
            </a:pPr>
            <a:r>
              <a:rPr sz="2800" b="1" spc="-25" dirty="0">
                <a:latin typeface="Carlito"/>
                <a:cs typeface="Carlito"/>
              </a:rPr>
              <a:t>……</a:t>
            </a:r>
            <a:endParaRPr sz="2800">
              <a:latin typeface="Carlito"/>
              <a:cs typeface="Carlito"/>
            </a:endParaRPr>
          </a:p>
          <a:p>
            <a:pPr marL="12700">
              <a:spcBef>
                <a:spcPts val="1930"/>
              </a:spcBef>
            </a:pPr>
            <a:r>
              <a:rPr sz="2400" dirty="0">
                <a:latin typeface="Carlito"/>
                <a:cs typeface="Carlito"/>
              </a:rPr>
              <a:t>Similar</a:t>
            </a:r>
            <a:r>
              <a:rPr sz="2400" spc="-50" dirty="0">
                <a:latin typeface="Carlito"/>
                <a:cs typeface="Carlito"/>
              </a:rPr>
              <a:t> </a:t>
            </a:r>
            <a:r>
              <a:rPr sz="2400" dirty="0">
                <a:latin typeface="Carlito"/>
                <a:cs typeface="Carlito"/>
              </a:rPr>
              <a:t>with</a:t>
            </a:r>
            <a:r>
              <a:rPr sz="2400" spc="-20" dirty="0">
                <a:latin typeface="Carlito"/>
                <a:cs typeface="Carlito"/>
              </a:rPr>
              <a:t> </a:t>
            </a:r>
            <a:r>
              <a:rPr sz="2400" spc="-25" dirty="0">
                <a:latin typeface="Carlito"/>
                <a:cs typeface="Carlito"/>
              </a:rPr>
              <a:t>CNN</a:t>
            </a:r>
            <a:endParaRPr sz="2400">
              <a:latin typeface="Carlito"/>
              <a:cs typeface="Carlito"/>
            </a:endParaRPr>
          </a:p>
        </p:txBody>
      </p:sp>
      <p:sp>
        <p:nvSpPr>
          <p:cNvPr id="39" name="object 39"/>
          <p:cNvSpPr txBox="1"/>
          <p:nvPr/>
        </p:nvSpPr>
        <p:spPr>
          <a:xfrm>
            <a:off x="3888486" y="5749545"/>
            <a:ext cx="441959" cy="391795"/>
          </a:xfrm>
          <a:prstGeom prst="rect">
            <a:avLst/>
          </a:prstGeom>
        </p:spPr>
        <p:txBody>
          <a:bodyPr vert="horz" wrap="square" lIns="0" tIns="12700" rIns="0" bIns="0" rtlCol="0">
            <a:spAutoFit/>
          </a:bodyPr>
          <a:lstStyle/>
          <a:p>
            <a:pPr marL="12700">
              <a:spcBef>
                <a:spcPts val="100"/>
              </a:spcBef>
            </a:pPr>
            <a:r>
              <a:rPr sz="2400" spc="-25" dirty="0">
                <a:latin typeface="Carlito"/>
                <a:cs typeface="Carlito"/>
              </a:rPr>
              <a:t>key</a:t>
            </a:r>
            <a:endParaRPr sz="2400">
              <a:latin typeface="Carlito"/>
              <a:cs typeface="Carlito"/>
            </a:endParaRPr>
          </a:p>
        </p:txBody>
      </p:sp>
      <p:sp>
        <p:nvSpPr>
          <p:cNvPr id="40" name="object 40"/>
          <p:cNvSpPr txBox="1"/>
          <p:nvPr/>
        </p:nvSpPr>
        <p:spPr>
          <a:xfrm>
            <a:off x="1875841" y="3581915"/>
            <a:ext cx="312073" cy="744855"/>
          </a:xfrm>
          <a:prstGeom prst="rect">
            <a:avLst/>
          </a:prstGeom>
        </p:spPr>
        <p:txBody>
          <a:bodyPr vert="vert270" wrap="square" lIns="0" tIns="0" rIns="0" bIns="0" rtlCol="0">
            <a:spAutoFit/>
          </a:bodyPr>
          <a:lstStyle/>
          <a:p>
            <a:pPr marL="12700">
              <a:lnSpc>
                <a:spcPts val="2380"/>
              </a:lnSpc>
            </a:pPr>
            <a:r>
              <a:rPr sz="2400" spc="-10" dirty="0">
                <a:latin typeface="Carlito"/>
                <a:cs typeface="Carlito"/>
              </a:rPr>
              <a:t>query</a:t>
            </a:r>
            <a:endParaRPr sz="2400">
              <a:latin typeface="Carlito"/>
              <a:cs typeface="Carlito"/>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10" dirty="0"/>
              <a:t>Stride</a:t>
            </a:r>
            <a:r>
              <a:rPr spc="-225" dirty="0"/>
              <a:t> </a:t>
            </a:r>
            <a:r>
              <a:rPr spc="-55" dirty="0"/>
              <a:t>Attention</a:t>
            </a:r>
          </a:p>
        </p:txBody>
      </p:sp>
      <p:sp>
        <p:nvSpPr>
          <p:cNvPr id="75" name="内容占位符 74">
            <a:extLst>
              <a:ext uri="{FF2B5EF4-FFF2-40B4-BE49-F238E27FC236}">
                <a16:creationId xmlns:a16="http://schemas.microsoft.com/office/drawing/2014/main" id="{234E3087-9929-F2D0-D951-E39ACB4462AA}"/>
              </a:ext>
            </a:extLst>
          </p:cNvPr>
          <p:cNvSpPr>
            <a:spLocks noGrp="1"/>
          </p:cNvSpPr>
          <p:nvPr>
            <p:ph sz="quarter" idx="10"/>
          </p:nvPr>
        </p:nvSpPr>
        <p:spPr/>
        <p:txBody>
          <a:bodyPr/>
          <a:lstStyle/>
          <a:p>
            <a:endParaRPr lang="zh-CN" altLang="en-US"/>
          </a:p>
        </p:txBody>
      </p:sp>
      <p:graphicFrame>
        <p:nvGraphicFramePr>
          <p:cNvPr id="3" name="object 3"/>
          <p:cNvGraphicFramePr>
            <a:graphicFrameLocks noGrp="1"/>
          </p:cNvGraphicFramePr>
          <p:nvPr/>
        </p:nvGraphicFramePr>
        <p:xfrm>
          <a:off x="6525005" y="2671698"/>
          <a:ext cx="3601716" cy="3596640"/>
        </p:xfrm>
        <a:graphic>
          <a:graphicData uri="http://schemas.openxmlformats.org/drawingml/2006/table">
            <a:tbl>
              <a:tblPr firstRow="1" bandRow="1">
                <a:tableStyleId>{2D5ABB26-0587-4C30-8999-92F81FD0307C}</a:tableStyleId>
              </a:tblPr>
              <a:tblGrid>
                <a:gridCol w="450215">
                  <a:extLst>
                    <a:ext uri="{9D8B030D-6E8A-4147-A177-3AD203B41FA5}">
                      <a16:colId xmlns:a16="http://schemas.microsoft.com/office/drawing/2014/main" val="20000"/>
                    </a:ext>
                  </a:extLst>
                </a:gridCol>
                <a:gridCol w="450215">
                  <a:extLst>
                    <a:ext uri="{9D8B030D-6E8A-4147-A177-3AD203B41FA5}">
                      <a16:colId xmlns:a16="http://schemas.microsoft.com/office/drawing/2014/main" val="20001"/>
                    </a:ext>
                  </a:extLst>
                </a:gridCol>
                <a:gridCol w="450215">
                  <a:extLst>
                    <a:ext uri="{9D8B030D-6E8A-4147-A177-3AD203B41FA5}">
                      <a16:colId xmlns:a16="http://schemas.microsoft.com/office/drawing/2014/main" val="20002"/>
                    </a:ext>
                  </a:extLst>
                </a:gridCol>
                <a:gridCol w="450215">
                  <a:extLst>
                    <a:ext uri="{9D8B030D-6E8A-4147-A177-3AD203B41FA5}">
                      <a16:colId xmlns:a16="http://schemas.microsoft.com/office/drawing/2014/main" val="20003"/>
                    </a:ext>
                  </a:extLst>
                </a:gridCol>
                <a:gridCol w="450214">
                  <a:extLst>
                    <a:ext uri="{9D8B030D-6E8A-4147-A177-3AD203B41FA5}">
                      <a16:colId xmlns:a16="http://schemas.microsoft.com/office/drawing/2014/main" val="20004"/>
                    </a:ext>
                  </a:extLst>
                </a:gridCol>
                <a:gridCol w="450214">
                  <a:extLst>
                    <a:ext uri="{9D8B030D-6E8A-4147-A177-3AD203B41FA5}">
                      <a16:colId xmlns:a16="http://schemas.microsoft.com/office/drawing/2014/main" val="20005"/>
                    </a:ext>
                  </a:extLst>
                </a:gridCol>
                <a:gridCol w="450214">
                  <a:extLst>
                    <a:ext uri="{9D8B030D-6E8A-4147-A177-3AD203B41FA5}">
                      <a16:colId xmlns:a16="http://schemas.microsoft.com/office/drawing/2014/main" val="20006"/>
                    </a:ext>
                  </a:extLst>
                </a:gridCol>
                <a:gridCol w="450214">
                  <a:extLst>
                    <a:ext uri="{9D8B030D-6E8A-4147-A177-3AD203B41FA5}">
                      <a16:colId xmlns:a16="http://schemas.microsoft.com/office/drawing/2014/main" val="20007"/>
                    </a:ext>
                  </a:extLst>
                </a:gridCol>
              </a:tblGrid>
              <a:tr h="449580">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FD9"/>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FD9"/>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FD9"/>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extLst>
                  <a:ext uri="{0D108BD9-81ED-4DB2-BD59-A6C34878D82A}">
                    <a16:rowId xmlns:a16="http://schemas.microsoft.com/office/drawing/2014/main" val="10000"/>
                  </a:ext>
                </a:extLst>
              </a:tr>
              <a:tr h="449580">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FD9"/>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FD9"/>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FD9"/>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extLst>
                  <a:ext uri="{0D108BD9-81ED-4DB2-BD59-A6C34878D82A}">
                    <a16:rowId xmlns:a16="http://schemas.microsoft.com/office/drawing/2014/main" val="10001"/>
                  </a:ext>
                </a:extLst>
              </a:tr>
              <a:tr h="449580">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FD9"/>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FD9"/>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FD9"/>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FD9"/>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extLst>
                  <a:ext uri="{0D108BD9-81ED-4DB2-BD59-A6C34878D82A}">
                    <a16:rowId xmlns:a16="http://schemas.microsoft.com/office/drawing/2014/main" val="10002"/>
                  </a:ext>
                </a:extLst>
              </a:tr>
              <a:tr h="449580">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FD9"/>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FD9"/>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FD9"/>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FD9"/>
                    </a:solidFill>
                  </a:tcPr>
                </a:tc>
                <a:extLst>
                  <a:ext uri="{0D108BD9-81ED-4DB2-BD59-A6C34878D82A}">
                    <a16:rowId xmlns:a16="http://schemas.microsoft.com/office/drawing/2014/main" val="10003"/>
                  </a:ext>
                </a:extLst>
              </a:tr>
              <a:tr h="449580">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FD9"/>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FD9"/>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FD9"/>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FD9"/>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extLst>
                  <a:ext uri="{0D108BD9-81ED-4DB2-BD59-A6C34878D82A}">
                    <a16:rowId xmlns:a16="http://schemas.microsoft.com/office/drawing/2014/main" val="10004"/>
                  </a:ext>
                </a:extLst>
              </a:tr>
              <a:tr h="449580">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FD9"/>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FD9"/>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FD9"/>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FD9"/>
                    </a:solidFill>
                  </a:tcPr>
                </a:tc>
                <a:extLst>
                  <a:ext uri="{0D108BD9-81ED-4DB2-BD59-A6C34878D82A}">
                    <a16:rowId xmlns:a16="http://schemas.microsoft.com/office/drawing/2014/main" val="10005"/>
                  </a:ext>
                </a:extLst>
              </a:tr>
              <a:tr h="449580">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FD9"/>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FD9"/>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FD9"/>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extLst>
                  <a:ext uri="{0D108BD9-81ED-4DB2-BD59-A6C34878D82A}">
                    <a16:rowId xmlns:a16="http://schemas.microsoft.com/office/drawing/2014/main" val="10006"/>
                  </a:ext>
                </a:extLst>
              </a:tr>
              <a:tr h="449580">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FD9"/>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FD9"/>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2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FD9"/>
                    </a:solidFill>
                  </a:tcPr>
                </a:tc>
                <a:extLst>
                  <a:ext uri="{0D108BD9-81ED-4DB2-BD59-A6C34878D82A}">
                    <a16:rowId xmlns:a16="http://schemas.microsoft.com/office/drawing/2014/main" val="10007"/>
                  </a:ext>
                </a:extLst>
              </a:tr>
            </a:tbl>
          </a:graphicData>
        </a:graphic>
      </p:graphicFrame>
      <p:grpSp>
        <p:nvGrpSpPr>
          <p:cNvPr id="4" name="object 4"/>
          <p:cNvGrpSpPr/>
          <p:nvPr/>
        </p:nvGrpSpPr>
        <p:grpSpPr>
          <a:xfrm>
            <a:off x="2481452" y="2671698"/>
            <a:ext cx="3644900" cy="3613150"/>
            <a:chOff x="957452" y="2671698"/>
            <a:chExt cx="3644900" cy="3613150"/>
          </a:xfrm>
        </p:grpSpPr>
        <p:sp>
          <p:nvSpPr>
            <p:cNvPr id="5" name="object 5"/>
            <p:cNvSpPr/>
            <p:nvPr/>
          </p:nvSpPr>
          <p:spPr>
            <a:xfrm>
              <a:off x="983957" y="2678010"/>
              <a:ext cx="450215" cy="450215"/>
            </a:xfrm>
            <a:custGeom>
              <a:avLst/>
              <a:gdLst/>
              <a:ahLst/>
              <a:cxnLst/>
              <a:rect l="l" t="t" r="r" b="b"/>
              <a:pathLst>
                <a:path w="450215" h="450214">
                  <a:moveTo>
                    <a:pt x="449999" y="0"/>
                  </a:moveTo>
                  <a:lnTo>
                    <a:pt x="0" y="0"/>
                  </a:lnTo>
                  <a:lnTo>
                    <a:pt x="0" y="449999"/>
                  </a:lnTo>
                  <a:lnTo>
                    <a:pt x="449999" y="449999"/>
                  </a:lnTo>
                  <a:lnTo>
                    <a:pt x="449999" y="0"/>
                  </a:lnTo>
                  <a:close/>
                </a:path>
              </a:pathLst>
            </a:custGeom>
            <a:solidFill>
              <a:srgbClr val="E1EFD9"/>
            </a:solidFill>
          </p:spPr>
          <p:txBody>
            <a:bodyPr wrap="square" lIns="0" tIns="0" rIns="0" bIns="0" rtlCol="0"/>
            <a:lstStyle/>
            <a:p>
              <a:endParaRPr/>
            </a:p>
          </p:txBody>
        </p:sp>
        <p:sp>
          <p:nvSpPr>
            <p:cNvPr id="6" name="object 6"/>
            <p:cNvSpPr/>
            <p:nvPr/>
          </p:nvSpPr>
          <p:spPr>
            <a:xfrm>
              <a:off x="1433957" y="2678010"/>
              <a:ext cx="900430" cy="450215"/>
            </a:xfrm>
            <a:custGeom>
              <a:avLst/>
              <a:gdLst/>
              <a:ahLst/>
              <a:cxnLst/>
              <a:rect l="l" t="t" r="r" b="b"/>
              <a:pathLst>
                <a:path w="900430" h="450214">
                  <a:moveTo>
                    <a:pt x="899960" y="0"/>
                  </a:moveTo>
                  <a:lnTo>
                    <a:pt x="449999" y="0"/>
                  </a:lnTo>
                  <a:lnTo>
                    <a:pt x="0" y="0"/>
                  </a:lnTo>
                  <a:lnTo>
                    <a:pt x="0" y="449999"/>
                  </a:lnTo>
                  <a:lnTo>
                    <a:pt x="449961" y="449999"/>
                  </a:lnTo>
                  <a:lnTo>
                    <a:pt x="899960" y="449999"/>
                  </a:lnTo>
                  <a:lnTo>
                    <a:pt x="899960" y="0"/>
                  </a:lnTo>
                  <a:close/>
                </a:path>
              </a:pathLst>
            </a:custGeom>
            <a:solidFill>
              <a:srgbClr val="D0CECE"/>
            </a:solidFill>
          </p:spPr>
          <p:txBody>
            <a:bodyPr wrap="square" lIns="0" tIns="0" rIns="0" bIns="0" rtlCol="0"/>
            <a:lstStyle/>
            <a:p>
              <a:endParaRPr/>
            </a:p>
          </p:txBody>
        </p:sp>
        <p:sp>
          <p:nvSpPr>
            <p:cNvPr id="7" name="object 7"/>
            <p:cNvSpPr/>
            <p:nvPr/>
          </p:nvSpPr>
          <p:spPr>
            <a:xfrm>
              <a:off x="2334005" y="2678010"/>
              <a:ext cx="450215" cy="450215"/>
            </a:xfrm>
            <a:custGeom>
              <a:avLst/>
              <a:gdLst/>
              <a:ahLst/>
              <a:cxnLst/>
              <a:rect l="l" t="t" r="r" b="b"/>
              <a:pathLst>
                <a:path w="450214" h="450214">
                  <a:moveTo>
                    <a:pt x="449999" y="0"/>
                  </a:moveTo>
                  <a:lnTo>
                    <a:pt x="0" y="0"/>
                  </a:lnTo>
                  <a:lnTo>
                    <a:pt x="0" y="449999"/>
                  </a:lnTo>
                  <a:lnTo>
                    <a:pt x="449999" y="449999"/>
                  </a:lnTo>
                  <a:lnTo>
                    <a:pt x="449999" y="0"/>
                  </a:lnTo>
                  <a:close/>
                </a:path>
              </a:pathLst>
            </a:custGeom>
            <a:solidFill>
              <a:srgbClr val="E1EFD9"/>
            </a:solidFill>
          </p:spPr>
          <p:txBody>
            <a:bodyPr wrap="square" lIns="0" tIns="0" rIns="0" bIns="0" rtlCol="0"/>
            <a:lstStyle/>
            <a:p>
              <a:endParaRPr/>
            </a:p>
          </p:txBody>
        </p:sp>
        <p:sp>
          <p:nvSpPr>
            <p:cNvPr id="8" name="object 8"/>
            <p:cNvSpPr/>
            <p:nvPr/>
          </p:nvSpPr>
          <p:spPr>
            <a:xfrm>
              <a:off x="2783967" y="2678010"/>
              <a:ext cx="900430" cy="450215"/>
            </a:xfrm>
            <a:custGeom>
              <a:avLst/>
              <a:gdLst/>
              <a:ahLst/>
              <a:cxnLst/>
              <a:rect l="l" t="t" r="r" b="b"/>
              <a:pathLst>
                <a:path w="900429" h="450214">
                  <a:moveTo>
                    <a:pt x="899960" y="0"/>
                  </a:moveTo>
                  <a:lnTo>
                    <a:pt x="449999" y="0"/>
                  </a:lnTo>
                  <a:lnTo>
                    <a:pt x="0" y="0"/>
                  </a:lnTo>
                  <a:lnTo>
                    <a:pt x="0" y="449999"/>
                  </a:lnTo>
                  <a:lnTo>
                    <a:pt x="449961" y="449999"/>
                  </a:lnTo>
                  <a:lnTo>
                    <a:pt x="899960" y="449999"/>
                  </a:lnTo>
                  <a:lnTo>
                    <a:pt x="899960" y="0"/>
                  </a:lnTo>
                  <a:close/>
                </a:path>
              </a:pathLst>
            </a:custGeom>
            <a:solidFill>
              <a:srgbClr val="D0CECE"/>
            </a:solidFill>
          </p:spPr>
          <p:txBody>
            <a:bodyPr wrap="square" lIns="0" tIns="0" rIns="0" bIns="0" rtlCol="0"/>
            <a:lstStyle/>
            <a:p>
              <a:endParaRPr/>
            </a:p>
          </p:txBody>
        </p:sp>
        <p:sp>
          <p:nvSpPr>
            <p:cNvPr id="9" name="object 9"/>
            <p:cNvSpPr/>
            <p:nvPr/>
          </p:nvSpPr>
          <p:spPr>
            <a:xfrm>
              <a:off x="3684016" y="2678010"/>
              <a:ext cx="450215" cy="450215"/>
            </a:xfrm>
            <a:custGeom>
              <a:avLst/>
              <a:gdLst/>
              <a:ahLst/>
              <a:cxnLst/>
              <a:rect l="l" t="t" r="r" b="b"/>
              <a:pathLst>
                <a:path w="450214" h="450214">
                  <a:moveTo>
                    <a:pt x="449999" y="0"/>
                  </a:moveTo>
                  <a:lnTo>
                    <a:pt x="0" y="0"/>
                  </a:lnTo>
                  <a:lnTo>
                    <a:pt x="0" y="449999"/>
                  </a:lnTo>
                  <a:lnTo>
                    <a:pt x="449999" y="449999"/>
                  </a:lnTo>
                  <a:lnTo>
                    <a:pt x="449999" y="0"/>
                  </a:lnTo>
                  <a:close/>
                </a:path>
              </a:pathLst>
            </a:custGeom>
            <a:solidFill>
              <a:srgbClr val="E1EFD9"/>
            </a:solidFill>
          </p:spPr>
          <p:txBody>
            <a:bodyPr wrap="square" lIns="0" tIns="0" rIns="0" bIns="0" rtlCol="0"/>
            <a:lstStyle/>
            <a:p>
              <a:endParaRPr/>
            </a:p>
          </p:txBody>
        </p:sp>
        <p:sp>
          <p:nvSpPr>
            <p:cNvPr id="10" name="object 10"/>
            <p:cNvSpPr/>
            <p:nvPr/>
          </p:nvSpPr>
          <p:spPr>
            <a:xfrm>
              <a:off x="983957" y="2678010"/>
              <a:ext cx="3600450" cy="900430"/>
            </a:xfrm>
            <a:custGeom>
              <a:avLst/>
              <a:gdLst/>
              <a:ahLst/>
              <a:cxnLst/>
              <a:rect l="l" t="t" r="r" b="b"/>
              <a:pathLst>
                <a:path w="3600450" h="900429">
                  <a:moveTo>
                    <a:pt x="449999" y="450088"/>
                  </a:moveTo>
                  <a:lnTo>
                    <a:pt x="0" y="450088"/>
                  </a:lnTo>
                  <a:lnTo>
                    <a:pt x="0" y="900087"/>
                  </a:lnTo>
                  <a:lnTo>
                    <a:pt x="449999" y="900087"/>
                  </a:lnTo>
                  <a:lnTo>
                    <a:pt x="449999" y="450088"/>
                  </a:lnTo>
                  <a:close/>
                </a:path>
                <a:path w="3600450" h="900429">
                  <a:moveTo>
                    <a:pt x="3600018" y="0"/>
                  </a:moveTo>
                  <a:lnTo>
                    <a:pt x="3150019" y="0"/>
                  </a:lnTo>
                  <a:lnTo>
                    <a:pt x="3150019" y="449999"/>
                  </a:lnTo>
                  <a:lnTo>
                    <a:pt x="3600018" y="449999"/>
                  </a:lnTo>
                  <a:lnTo>
                    <a:pt x="3600018" y="0"/>
                  </a:lnTo>
                  <a:close/>
                </a:path>
              </a:pathLst>
            </a:custGeom>
            <a:solidFill>
              <a:srgbClr val="D0CECE"/>
            </a:solidFill>
          </p:spPr>
          <p:txBody>
            <a:bodyPr wrap="square" lIns="0" tIns="0" rIns="0" bIns="0" rtlCol="0"/>
            <a:lstStyle/>
            <a:p>
              <a:endParaRPr/>
            </a:p>
          </p:txBody>
        </p:sp>
        <p:sp>
          <p:nvSpPr>
            <p:cNvPr id="11" name="object 11"/>
            <p:cNvSpPr/>
            <p:nvPr/>
          </p:nvSpPr>
          <p:spPr>
            <a:xfrm>
              <a:off x="1433956" y="3128098"/>
              <a:ext cx="450215" cy="450215"/>
            </a:xfrm>
            <a:custGeom>
              <a:avLst/>
              <a:gdLst/>
              <a:ahLst/>
              <a:cxnLst/>
              <a:rect l="l" t="t" r="r" b="b"/>
              <a:pathLst>
                <a:path w="450214" h="450214">
                  <a:moveTo>
                    <a:pt x="449999" y="0"/>
                  </a:moveTo>
                  <a:lnTo>
                    <a:pt x="0" y="0"/>
                  </a:lnTo>
                  <a:lnTo>
                    <a:pt x="0" y="449999"/>
                  </a:lnTo>
                  <a:lnTo>
                    <a:pt x="449999" y="449999"/>
                  </a:lnTo>
                  <a:lnTo>
                    <a:pt x="449999" y="0"/>
                  </a:lnTo>
                  <a:close/>
                </a:path>
              </a:pathLst>
            </a:custGeom>
            <a:solidFill>
              <a:srgbClr val="E1EFD9"/>
            </a:solidFill>
          </p:spPr>
          <p:txBody>
            <a:bodyPr wrap="square" lIns="0" tIns="0" rIns="0" bIns="0" rtlCol="0"/>
            <a:lstStyle/>
            <a:p>
              <a:endParaRPr/>
            </a:p>
          </p:txBody>
        </p:sp>
        <p:sp>
          <p:nvSpPr>
            <p:cNvPr id="12" name="object 12"/>
            <p:cNvSpPr/>
            <p:nvPr/>
          </p:nvSpPr>
          <p:spPr>
            <a:xfrm>
              <a:off x="1883918" y="3128098"/>
              <a:ext cx="900430" cy="450215"/>
            </a:xfrm>
            <a:custGeom>
              <a:avLst/>
              <a:gdLst/>
              <a:ahLst/>
              <a:cxnLst/>
              <a:rect l="l" t="t" r="r" b="b"/>
              <a:pathLst>
                <a:path w="900430" h="450214">
                  <a:moveTo>
                    <a:pt x="449999" y="0"/>
                  </a:moveTo>
                  <a:lnTo>
                    <a:pt x="0" y="0"/>
                  </a:lnTo>
                  <a:lnTo>
                    <a:pt x="0" y="449999"/>
                  </a:lnTo>
                  <a:lnTo>
                    <a:pt x="449999" y="449999"/>
                  </a:lnTo>
                  <a:lnTo>
                    <a:pt x="449999" y="0"/>
                  </a:lnTo>
                  <a:close/>
                </a:path>
                <a:path w="900430" h="450214">
                  <a:moveTo>
                    <a:pt x="900087" y="0"/>
                  </a:moveTo>
                  <a:lnTo>
                    <a:pt x="450088" y="0"/>
                  </a:lnTo>
                  <a:lnTo>
                    <a:pt x="450088" y="449999"/>
                  </a:lnTo>
                  <a:lnTo>
                    <a:pt x="900087" y="449999"/>
                  </a:lnTo>
                  <a:lnTo>
                    <a:pt x="900087" y="0"/>
                  </a:lnTo>
                  <a:close/>
                </a:path>
              </a:pathLst>
            </a:custGeom>
            <a:solidFill>
              <a:srgbClr val="D0CECE"/>
            </a:solidFill>
          </p:spPr>
          <p:txBody>
            <a:bodyPr wrap="square" lIns="0" tIns="0" rIns="0" bIns="0" rtlCol="0"/>
            <a:lstStyle/>
            <a:p>
              <a:endParaRPr/>
            </a:p>
          </p:txBody>
        </p:sp>
        <p:sp>
          <p:nvSpPr>
            <p:cNvPr id="13" name="object 13"/>
            <p:cNvSpPr/>
            <p:nvPr/>
          </p:nvSpPr>
          <p:spPr>
            <a:xfrm>
              <a:off x="2783967" y="3128098"/>
              <a:ext cx="450215" cy="450215"/>
            </a:xfrm>
            <a:custGeom>
              <a:avLst/>
              <a:gdLst/>
              <a:ahLst/>
              <a:cxnLst/>
              <a:rect l="l" t="t" r="r" b="b"/>
              <a:pathLst>
                <a:path w="450214" h="450214">
                  <a:moveTo>
                    <a:pt x="449999" y="0"/>
                  </a:moveTo>
                  <a:lnTo>
                    <a:pt x="0" y="0"/>
                  </a:lnTo>
                  <a:lnTo>
                    <a:pt x="0" y="449999"/>
                  </a:lnTo>
                  <a:lnTo>
                    <a:pt x="449999" y="449999"/>
                  </a:lnTo>
                  <a:lnTo>
                    <a:pt x="449999" y="0"/>
                  </a:lnTo>
                  <a:close/>
                </a:path>
              </a:pathLst>
            </a:custGeom>
            <a:solidFill>
              <a:srgbClr val="E1EFD9"/>
            </a:solidFill>
          </p:spPr>
          <p:txBody>
            <a:bodyPr wrap="square" lIns="0" tIns="0" rIns="0" bIns="0" rtlCol="0"/>
            <a:lstStyle/>
            <a:p>
              <a:endParaRPr/>
            </a:p>
          </p:txBody>
        </p:sp>
        <p:sp>
          <p:nvSpPr>
            <p:cNvPr id="14" name="object 14"/>
            <p:cNvSpPr/>
            <p:nvPr/>
          </p:nvSpPr>
          <p:spPr>
            <a:xfrm>
              <a:off x="3233928" y="3128098"/>
              <a:ext cx="900430" cy="450215"/>
            </a:xfrm>
            <a:custGeom>
              <a:avLst/>
              <a:gdLst/>
              <a:ahLst/>
              <a:cxnLst/>
              <a:rect l="l" t="t" r="r" b="b"/>
              <a:pathLst>
                <a:path w="900429" h="450214">
                  <a:moveTo>
                    <a:pt x="449999" y="0"/>
                  </a:moveTo>
                  <a:lnTo>
                    <a:pt x="0" y="0"/>
                  </a:lnTo>
                  <a:lnTo>
                    <a:pt x="0" y="449999"/>
                  </a:lnTo>
                  <a:lnTo>
                    <a:pt x="449999" y="449999"/>
                  </a:lnTo>
                  <a:lnTo>
                    <a:pt x="449999" y="0"/>
                  </a:lnTo>
                  <a:close/>
                </a:path>
                <a:path w="900429" h="450214">
                  <a:moveTo>
                    <a:pt x="900087" y="0"/>
                  </a:moveTo>
                  <a:lnTo>
                    <a:pt x="450088" y="0"/>
                  </a:lnTo>
                  <a:lnTo>
                    <a:pt x="450088" y="449999"/>
                  </a:lnTo>
                  <a:lnTo>
                    <a:pt x="900087" y="449999"/>
                  </a:lnTo>
                  <a:lnTo>
                    <a:pt x="900087" y="0"/>
                  </a:lnTo>
                  <a:close/>
                </a:path>
              </a:pathLst>
            </a:custGeom>
            <a:solidFill>
              <a:srgbClr val="D0CECE"/>
            </a:solidFill>
          </p:spPr>
          <p:txBody>
            <a:bodyPr wrap="square" lIns="0" tIns="0" rIns="0" bIns="0" rtlCol="0"/>
            <a:lstStyle/>
            <a:p>
              <a:endParaRPr/>
            </a:p>
          </p:txBody>
        </p:sp>
        <p:sp>
          <p:nvSpPr>
            <p:cNvPr id="15" name="object 15"/>
            <p:cNvSpPr/>
            <p:nvPr/>
          </p:nvSpPr>
          <p:spPr>
            <a:xfrm>
              <a:off x="4133976" y="3128098"/>
              <a:ext cx="450215" cy="450215"/>
            </a:xfrm>
            <a:custGeom>
              <a:avLst/>
              <a:gdLst/>
              <a:ahLst/>
              <a:cxnLst/>
              <a:rect l="l" t="t" r="r" b="b"/>
              <a:pathLst>
                <a:path w="450214" h="450214">
                  <a:moveTo>
                    <a:pt x="449999" y="0"/>
                  </a:moveTo>
                  <a:lnTo>
                    <a:pt x="0" y="0"/>
                  </a:lnTo>
                  <a:lnTo>
                    <a:pt x="0" y="449999"/>
                  </a:lnTo>
                  <a:lnTo>
                    <a:pt x="449999" y="449999"/>
                  </a:lnTo>
                  <a:lnTo>
                    <a:pt x="449999" y="0"/>
                  </a:lnTo>
                  <a:close/>
                </a:path>
              </a:pathLst>
            </a:custGeom>
            <a:solidFill>
              <a:srgbClr val="E1EFD9"/>
            </a:solidFill>
          </p:spPr>
          <p:txBody>
            <a:bodyPr wrap="square" lIns="0" tIns="0" rIns="0" bIns="0" rtlCol="0"/>
            <a:lstStyle/>
            <a:p>
              <a:endParaRPr/>
            </a:p>
          </p:txBody>
        </p:sp>
        <p:sp>
          <p:nvSpPr>
            <p:cNvPr id="16" name="object 16"/>
            <p:cNvSpPr/>
            <p:nvPr/>
          </p:nvSpPr>
          <p:spPr>
            <a:xfrm>
              <a:off x="983957" y="3578059"/>
              <a:ext cx="900430" cy="450215"/>
            </a:xfrm>
            <a:custGeom>
              <a:avLst/>
              <a:gdLst/>
              <a:ahLst/>
              <a:cxnLst/>
              <a:rect l="l" t="t" r="r" b="b"/>
              <a:pathLst>
                <a:path w="900430" h="450214">
                  <a:moveTo>
                    <a:pt x="899998" y="0"/>
                  </a:moveTo>
                  <a:lnTo>
                    <a:pt x="449999" y="0"/>
                  </a:lnTo>
                  <a:lnTo>
                    <a:pt x="0" y="0"/>
                  </a:lnTo>
                  <a:lnTo>
                    <a:pt x="0" y="449999"/>
                  </a:lnTo>
                  <a:lnTo>
                    <a:pt x="449999" y="449999"/>
                  </a:lnTo>
                  <a:lnTo>
                    <a:pt x="899998" y="449999"/>
                  </a:lnTo>
                  <a:lnTo>
                    <a:pt x="899998" y="0"/>
                  </a:lnTo>
                  <a:close/>
                </a:path>
              </a:pathLst>
            </a:custGeom>
            <a:solidFill>
              <a:srgbClr val="D0CECE"/>
            </a:solidFill>
          </p:spPr>
          <p:txBody>
            <a:bodyPr wrap="square" lIns="0" tIns="0" rIns="0" bIns="0" rtlCol="0"/>
            <a:lstStyle/>
            <a:p>
              <a:endParaRPr/>
            </a:p>
          </p:txBody>
        </p:sp>
        <p:sp>
          <p:nvSpPr>
            <p:cNvPr id="17" name="object 17"/>
            <p:cNvSpPr/>
            <p:nvPr/>
          </p:nvSpPr>
          <p:spPr>
            <a:xfrm>
              <a:off x="1883917" y="3578059"/>
              <a:ext cx="450215" cy="450215"/>
            </a:xfrm>
            <a:custGeom>
              <a:avLst/>
              <a:gdLst/>
              <a:ahLst/>
              <a:cxnLst/>
              <a:rect l="l" t="t" r="r" b="b"/>
              <a:pathLst>
                <a:path w="450214" h="450214">
                  <a:moveTo>
                    <a:pt x="449999" y="0"/>
                  </a:moveTo>
                  <a:lnTo>
                    <a:pt x="0" y="0"/>
                  </a:lnTo>
                  <a:lnTo>
                    <a:pt x="0" y="449999"/>
                  </a:lnTo>
                  <a:lnTo>
                    <a:pt x="449999" y="449999"/>
                  </a:lnTo>
                  <a:lnTo>
                    <a:pt x="449999" y="0"/>
                  </a:lnTo>
                  <a:close/>
                </a:path>
              </a:pathLst>
            </a:custGeom>
            <a:solidFill>
              <a:srgbClr val="E1EFD9"/>
            </a:solidFill>
          </p:spPr>
          <p:txBody>
            <a:bodyPr wrap="square" lIns="0" tIns="0" rIns="0" bIns="0" rtlCol="0"/>
            <a:lstStyle/>
            <a:p>
              <a:endParaRPr/>
            </a:p>
          </p:txBody>
        </p:sp>
        <p:sp>
          <p:nvSpPr>
            <p:cNvPr id="18" name="object 18"/>
            <p:cNvSpPr/>
            <p:nvPr/>
          </p:nvSpPr>
          <p:spPr>
            <a:xfrm>
              <a:off x="2334006" y="3578059"/>
              <a:ext cx="900430" cy="450215"/>
            </a:xfrm>
            <a:custGeom>
              <a:avLst/>
              <a:gdLst/>
              <a:ahLst/>
              <a:cxnLst/>
              <a:rect l="l" t="t" r="r" b="b"/>
              <a:pathLst>
                <a:path w="900430" h="450214">
                  <a:moveTo>
                    <a:pt x="899960" y="0"/>
                  </a:moveTo>
                  <a:lnTo>
                    <a:pt x="449999" y="0"/>
                  </a:lnTo>
                  <a:lnTo>
                    <a:pt x="0" y="0"/>
                  </a:lnTo>
                  <a:lnTo>
                    <a:pt x="0" y="449999"/>
                  </a:lnTo>
                  <a:lnTo>
                    <a:pt x="449961" y="449999"/>
                  </a:lnTo>
                  <a:lnTo>
                    <a:pt x="899960" y="449999"/>
                  </a:lnTo>
                  <a:lnTo>
                    <a:pt x="899960" y="0"/>
                  </a:lnTo>
                  <a:close/>
                </a:path>
              </a:pathLst>
            </a:custGeom>
            <a:solidFill>
              <a:srgbClr val="D0CECE"/>
            </a:solidFill>
          </p:spPr>
          <p:txBody>
            <a:bodyPr wrap="square" lIns="0" tIns="0" rIns="0" bIns="0" rtlCol="0"/>
            <a:lstStyle/>
            <a:p>
              <a:endParaRPr/>
            </a:p>
          </p:txBody>
        </p:sp>
        <p:sp>
          <p:nvSpPr>
            <p:cNvPr id="19" name="object 19"/>
            <p:cNvSpPr/>
            <p:nvPr/>
          </p:nvSpPr>
          <p:spPr>
            <a:xfrm>
              <a:off x="3233927" y="3578059"/>
              <a:ext cx="450215" cy="450215"/>
            </a:xfrm>
            <a:custGeom>
              <a:avLst/>
              <a:gdLst/>
              <a:ahLst/>
              <a:cxnLst/>
              <a:rect l="l" t="t" r="r" b="b"/>
              <a:pathLst>
                <a:path w="450214" h="450214">
                  <a:moveTo>
                    <a:pt x="449999" y="0"/>
                  </a:moveTo>
                  <a:lnTo>
                    <a:pt x="0" y="0"/>
                  </a:lnTo>
                  <a:lnTo>
                    <a:pt x="0" y="449999"/>
                  </a:lnTo>
                  <a:lnTo>
                    <a:pt x="449999" y="449999"/>
                  </a:lnTo>
                  <a:lnTo>
                    <a:pt x="449999" y="0"/>
                  </a:lnTo>
                  <a:close/>
                </a:path>
              </a:pathLst>
            </a:custGeom>
            <a:solidFill>
              <a:srgbClr val="E1EFD9"/>
            </a:solidFill>
          </p:spPr>
          <p:txBody>
            <a:bodyPr wrap="square" lIns="0" tIns="0" rIns="0" bIns="0" rtlCol="0"/>
            <a:lstStyle/>
            <a:p>
              <a:endParaRPr/>
            </a:p>
          </p:txBody>
        </p:sp>
        <p:sp>
          <p:nvSpPr>
            <p:cNvPr id="20" name="object 20"/>
            <p:cNvSpPr/>
            <p:nvPr/>
          </p:nvSpPr>
          <p:spPr>
            <a:xfrm>
              <a:off x="3684016" y="3578059"/>
              <a:ext cx="900430" cy="450215"/>
            </a:xfrm>
            <a:custGeom>
              <a:avLst/>
              <a:gdLst/>
              <a:ahLst/>
              <a:cxnLst/>
              <a:rect l="l" t="t" r="r" b="b"/>
              <a:pathLst>
                <a:path w="900429" h="450214">
                  <a:moveTo>
                    <a:pt x="899960" y="0"/>
                  </a:moveTo>
                  <a:lnTo>
                    <a:pt x="449999" y="0"/>
                  </a:lnTo>
                  <a:lnTo>
                    <a:pt x="0" y="0"/>
                  </a:lnTo>
                  <a:lnTo>
                    <a:pt x="0" y="449999"/>
                  </a:lnTo>
                  <a:lnTo>
                    <a:pt x="449961" y="449999"/>
                  </a:lnTo>
                  <a:lnTo>
                    <a:pt x="899960" y="449999"/>
                  </a:lnTo>
                  <a:lnTo>
                    <a:pt x="899960" y="0"/>
                  </a:lnTo>
                  <a:close/>
                </a:path>
              </a:pathLst>
            </a:custGeom>
            <a:solidFill>
              <a:srgbClr val="D0CECE"/>
            </a:solidFill>
          </p:spPr>
          <p:txBody>
            <a:bodyPr wrap="square" lIns="0" tIns="0" rIns="0" bIns="0" rtlCol="0"/>
            <a:lstStyle/>
            <a:p>
              <a:endParaRPr/>
            </a:p>
          </p:txBody>
        </p:sp>
        <p:sp>
          <p:nvSpPr>
            <p:cNvPr id="21" name="object 21"/>
            <p:cNvSpPr/>
            <p:nvPr/>
          </p:nvSpPr>
          <p:spPr>
            <a:xfrm>
              <a:off x="983957" y="4028020"/>
              <a:ext cx="450215" cy="450215"/>
            </a:xfrm>
            <a:custGeom>
              <a:avLst/>
              <a:gdLst/>
              <a:ahLst/>
              <a:cxnLst/>
              <a:rect l="l" t="t" r="r" b="b"/>
              <a:pathLst>
                <a:path w="450215" h="450214">
                  <a:moveTo>
                    <a:pt x="449999" y="0"/>
                  </a:moveTo>
                  <a:lnTo>
                    <a:pt x="0" y="0"/>
                  </a:lnTo>
                  <a:lnTo>
                    <a:pt x="0" y="449999"/>
                  </a:lnTo>
                  <a:lnTo>
                    <a:pt x="449999" y="449999"/>
                  </a:lnTo>
                  <a:lnTo>
                    <a:pt x="449999" y="0"/>
                  </a:lnTo>
                  <a:close/>
                </a:path>
              </a:pathLst>
            </a:custGeom>
            <a:solidFill>
              <a:srgbClr val="E1EFD9"/>
            </a:solidFill>
          </p:spPr>
          <p:txBody>
            <a:bodyPr wrap="square" lIns="0" tIns="0" rIns="0" bIns="0" rtlCol="0"/>
            <a:lstStyle/>
            <a:p>
              <a:endParaRPr/>
            </a:p>
          </p:txBody>
        </p:sp>
        <p:sp>
          <p:nvSpPr>
            <p:cNvPr id="22" name="object 22"/>
            <p:cNvSpPr/>
            <p:nvPr/>
          </p:nvSpPr>
          <p:spPr>
            <a:xfrm>
              <a:off x="1433957" y="4028020"/>
              <a:ext cx="900430" cy="450215"/>
            </a:xfrm>
            <a:custGeom>
              <a:avLst/>
              <a:gdLst/>
              <a:ahLst/>
              <a:cxnLst/>
              <a:rect l="l" t="t" r="r" b="b"/>
              <a:pathLst>
                <a:path w="900430" h="450214">
                  <a:moveTo>
                    <a:pt x="899960" y="0"/>
                  </a:moveTo>
                  <a:lnTo>
                    <a:pt x="449999" y="0"/>
                  </a:lnTo>
                  <a:lnTo>
                    <a:pt x="0" y="0"/>
                  </a:lnTo>
                  <a:lnTo>
                    <a:pt x="0" y="449999"/>
                  </a:lnTo>
                  <a:lnTo>
                    <a:pt x="449961" y="449999"/>
                  </a:lnTo>
                  <a:lnTo>
                    <a:pt x="899960" y="449999"/>
                  </a:lnTo>
                  <a:lnTo>
                    <a:pt x="899960" y="0"/>
                  </a:lnTo>
                  <a:close/>
                </a:path>
              </a:pathLst>
            </a:custGeom>
            <a:solidFill>
              <a:srgbClr val="D0CECE"/>
            </a:solidFill>
          </p:spPr>
          <p:txBody>
            <a:bodyPr wrap="square" lIns="0" tIns="0" rIns="0" bIns="0" rtlCol="0"/>
            <a:lstStyle/>
            <a:p>
              <a:endParaRPr/>
            </a:p>
          </p:txBody>
        </p:sp>
        <p:sp>
          <p:nvSpPr>
            <p:cNvPr id="23" name="object 23"/>
            <p:cNvSpPr/>
            <p:nvPr/>
          </p:nvSpPr>
          <p:spPr>
            <a:xfrm>
              <a:off x="2334005" y="4028020"/>
              <a:ext cx="450215" cy="450215"/>
            </a:xfrm>
            <a:custGeom>
              <a:avLst/>
              <a:gdLst/>
              <a:ahLst/>
              <a:cxnLst/>
              <a:rect l="l" t="t" r="r" b="b"/>
              <a:pathLst>
                <a:path w="450214" h="450214">
                  <a:moveTo>
                    <a:pt x="449999" y="0"/>
                  </a:moveTo>
                  <a:lnTo>
                    <a:pt x="0" y="0"/>
                  </a:lnTo>
                  <a:lnTo>
                    <a:pt x="0" y="449999"/>
                  </a:lnTo>
                  <a:lnTo>
                    <a:pt x="449999" y="449999"/>
                  </a:lnTo>
                  <a:lnTo>
                    <a:pt x="449999" y="0"/>
                  </a:lnTo>
                  <a:close/>
                </a:path>
              </a:pathLst>
            </a:custGeom>
            <a:solidFill>
              <a:srgbClr val="E1EFD9"/>
            </a:solidFill>
          </p:spPr>
          <p:txBody>
            <a:bodyPr wrap="square" lIns="0" tIns="0" rIns="0" bIns="0" rtlCol="0"/>
            <a:lstStyle/>
            <a:p>
              <a:endParaRPr/>
            </a:p>
          </p:txBody>
        </p:sp>
        <p:sp>
          <p:nvSpPr>
            <p:cNvPr id="24" name="object 24"/>
            <p:cNvSpPr/>
            <p:nvPr/>
          </p:nvSpPr>
          <p:spPr>
            <a:xfrm>
              <a:off x="2783967" y="4028020"/>
              <a:ext cx="900430" cy="450215"/>
            </a:xfrm>
            <a:custGeom>
              <a:avLst/>
              <a:gdLst/>
              <a:ahLst/>
              <a:cxnLst/>
              <a:rect l="l" t="t" r="r" b="b"/>
              <a:pathLst>
                <a:path w="900429" h="450214">
                  <a:moveTo>
                    <a:pt x="899960" y="0"/>
                  </a:moveTo>
                  <a:lnTo>
                    <a:pt x="449999" y="0"/>
                  </a:lnTo>
                  <a:lnTo>
                    <a:pt x="0" y="0"/>
                  </a:lnTo>
                  <a:lnTo>
                    <a:pt x="0" y="449999"/>
                  </a:lnTo>
                  <a:lnTo>
                    <a:pt x="449961" y="449999"/>
                  </a:lnTo>
                  <a:lnTo>
                    <a:pt x="899960" y="449999"/>
                  </a:lnTo>
                  <a:lnTo>
                    <a:pt x="899960" y="0"/>
                  </a:lnTo>
                  <a:close/>
                </a:path>
              </a:pathLst>
            </a:custGeom>
            <a:solidFill>
              <a:srgbClr val="D0CECE"/>
            </a:solidFill>
          </p:spPr>
          <p:txBody>
            <a:bodyPr wrap="square" lIns="0" tIns="0" rIns="0" bIns="0" rtlCol="0"/>
            <a:lstStyle/>
            <a:p>
              <a:endParaRPr/>
            </a:p>
          </p:txBody>
        </p:sp>
        <p:sp>
          <p:nvSpPr>
            <p:cNvPr id="25" name="object 25"/>
            <p:cNvSpPr/>
            <p:nvPr/>
          </p:nvSpPr>
          <p:spPr>
            <a:xfrm>
              <a:off x="3684016" y="4028020"/>
              <a:ext cx="450215" cy="450215"/>
            </a:xfrm>
            <a:custGeom>
              <a:avLst/>
              <a:gdLst/>
              <a:ahLst/>
              <a:cxnLst/>
              <a:rect l="l" t="t" r="r" b="b"/>
              <a:pathLst>
                <a:path w="450214" h="450214">
                  <a:moveTo>
                    <a:pt x="449999" y="0"/>
                  </a:moveTo>
                  <a:lnTo>
                    <a:pt x="0" y="0"/>
                  </a:lnTo>
                  <a:lnTo>
                    <a:pt x="0" y="449999"/>
                  </a:lnTo>
                  <a:lnTo>
                    <a:pt x="449999" y="449999"/>
                  </a:lnTo>
                  <a:lnTo>
                    <a:pt x="449999" y="0"/>
                  </a:lnTo>
                  <a:close/>
                </a:path>
              </a:pathLst>
            </a:custGeom>
            <a:solidFill>
              <a:srgbClr val="E1EFD9"/>
            </a:solidFill>
          </p:spPr>
          <p:txBody>
            <a:bodyPr wrap="square" lIns="0" tIns="0" rIns="0" bIns="0" rtlCol="0"/>
            <a:lstStyle/>
            <a:p>
              <a:endParaRPr/>
            </a:p>
          </p:txBody>
        </p:sp>
        <p:sp>
          <p:nvSpPr>
            <p:cNvPr id="26" name="object 26"/>
            <p:cNvSpPr/>
            <p:nvPr/>
          </p:nvSpPr>
          <p:spPr>
            <a:xfrm>
              <a:off x="983957" y="4028020"/>
              <a:ext cx="3600450" cy="900430"/>
            </a:xfrm>
            <a:custGeom>
              <a:avLst/>
              <a:gdLst/>
              <a:ahLst/>
              <a:cxnLst/>
              <a:rect l="l" t="t" r="r" b="b"/>
              <a:pathLst>
                <a:path w="3600450" h="900429">
                  <a:moveTo>
                    <a:pt x="449999" y="450088"/>
                  </a:moveTo>
                  <a:lnTo>
                    <a:pt x="0" y="450088"/>
                  </a:lnTo>
                  <a:lnTo>
                    <a:pt x="0" y="900087"/>
                  </a:lnTo>
                  <a:lnTo>
                    <a:pt x="449999" y="900087"/>
                  </a:lnTo>
                  <a:lnTo>
                    <a:pt x="449999" y="450088"/>
                  </a:lnTo>
                  <a:close/>
                </a:path>
                <a:path w="3600450" h="900429">
                  <a:moveTo>
                    <a:pt x="3600018" y="0"/>
                  </a:moveTo>
                  <a:lnTo>
                    <a:pt x="3150019" y="0"/>
                  </a:lnTo>
                  <a:lnTo>
                    <a:pt x="3150019" y="449999"/>
                  </a:lnTo>
                  <a:lnTo>
                    <a:pt x="3600018" y="449999"/>
                  </a:lnTo>
                  <a:lnTo>
                    <a:pt x="3600018" y="0"/>
                  </a:lnTo>
                  <a:close/>
                </a:path>
              </a:pathLst>
            </a:custGeom>
            <a:solidFill>
              <a:srgbClr val="D0CECE"/>
            </a:solidFill>
          </p:spPr>
          <p:txBody>
            <a:bodyPr wrap="square" lIns="0" tIns="0" rIns="0" bIns="0" rtlCol="0"/>
            <a:lstStyle/>
            <a:p>
              <a:endParaRPr/>
            </a:p>
          </p:txBody>
        </p:sp>
        <p:sp>
          <p:nvSpPr>
            <p:cNvPr id="27" name="object 27"/>
            <p:cNvSpPr/>
            <p:nvPr/>
          </p:nvSpPr>
          <p:spPr>
            <a:xfrm>
              <a:off x="1433956" y="4478108"/>
              <a:ext cx="450215" cy="450215"/>
            </a:xfrm>
            <a:custGeom>
              <a:avLst/>
              <a:gdLst/>
              <a:ahLst/>
              <a:cxnLst/>
              <a:rect l="l" t="t" r="r" b="b"/>
              <a:pathLst>
                <a:path w="450214" h="450214">
                  <a:moveTo>
                    <a:pt x="449999" y="0"/>
                  </a:moveTo>
                  <a:lnTo>
                    <a:pt x="0" y="0"/>
                  </a:lnTo>
                  <a:lnTo>
                    <a:pt x="0" y="449999"/>
                  </a:lnTo>
                  <a:lnTo>
                    <a:pt x="449999" y="449999"/>
                  </a:lnTo>
                  <a:lnTo>
                    <a:pt x="449999" y="0"/>
                  </a:lnTo>
                  <a:close/>
                </a:path>
              </a:pathLst>
            </a:custGeom>
            <a:solidFill>
              <a:srgbClr val="E1EFD9"/>
            </a:solidFill>
          </p:spPr>
          <p:txBody>
            <a:bodyPr wrap="square" lIns="0" tIns="0" rIns="0" bIns="0" rtlCol="0"/>
            <a:lstStyle/>
            <a:p>
              <a:endParaRPr/>
            </a:p>
          </p:txBody>
        </p:sp>
        <p:sp>
          <p:nvSpPr>
            <p:cNvPr id="28" name="object 28"/>
            <p:cNvSpPr/>
            <p:nvPr/>
          </p:nvSpPr>
          <p:spPr>
            <a:xfrm>
              <a:off x="1883918" y="4478108"/>
              <a:ext cx="900430" cy="450215"/>
            </a:xfrm>
            <a:custGeom>
              <a:avLst/>
              <a:gdLst/>
              <a:ahLst/>
              <a:cxnLst/>
              <a:rect l="l" t="t" r="r" b="b"/>
              <a:pathLst>
                <a:path w="900430" h="450214">
                  <a:moveTo>
                    <a:pt x="449999" y="0"/>
                  </a:moveTo>
                  <a:lnTo>
                    <a:pt x="0" y="0"/>
                  </a:lnTo>
                  <a:lnTo>
                    <a:pt x="0" y="449999"/>
                  </a:lnTo>
                  <a:lnTo>
                    <a:pt x="449999" y="449999"/>
                  </a:lnTo>
                  <a:lnTo>
                    <a:pt x="449999" y="0"/>
                  </a:lnTo>
                  <a:close/>
                </a:path>
                <a:path w="900430" h="450214">
                  <a:moveTo>
                    <a:pt x="900087" y="0"/>
                  </a:moveTo>
                  <a:lnTo>
                    <a:pt x="450088" y="0"/>
                  </a:lnTo>
                  <a:lnTo>
                    <a:pt x="450088" y="449999"/>
                  </a:lnTo>
                  <a:lnTo>
                    <a:pt x="900087" y="449999"/>
                  </a:lnTo>
                  <a:lnTo>
                    <a:pt x="900087" y="0"/>
                  </a:lnTo>
                  <a:close/>
                </a:path>
              </a:pathLst>
            </a:custGeom>
            <a:solidFill>
              <a:srgbClr val="D0CECE"/>
            </a:solidFill>
          </p:spPr>
          <p:txBody>
            <a:bodyPr wrap="square" lIns="0" tIns="0" rIns="0" bIns="0" rtlCol="0"/>
            <a:lstStyle/>
            <a:p>
              <a:endParaRPr/>
            </a:p>
          </p:txBody>
        </p:sp>
        <p:sp>
          <p:nvSpPr>
            <p:cNvPr id="29" name="object 29"/>
            <p:cNvSpPr/>
            <p:nvPr/>
          </p:nvSpPr>
          <p:spPr>
            <a:xfrm>
              <a:off x="2783967" y="4478108"/>
              <a:ext cx="450215" cy="450215"/>
            </a:xfrm>
            <a:custGeom>
              <a:avLst/>
              <a:gdLst/>
              <a:ahLst/>
              <a:cxnLst/>
              <a:rect l="l" t="t" r="r" b="b"/>
              <a:pathLst>
                <a:path w="450214" h="450214">
                  <a:moveTo>
                    <a:pt x="449999" y="0"/>
                  </a:moveTo>
                  <a:lnTo>
                    <a:pt x="0" y="0"/>
                  </a:lnTo>
                  <a:lnTo>
                    <a:pt x="0" y="449999"/>
                  </a:lnTo>
                  <a:lnTo>
                    <a:pt x="449999" y="449999"/>
                  </a:lnTo>
                  <a:lnTo>
                    <a:pt x="449999" y="0"/>
                  </a:lnTo>
                  <a:close/>
                </a:path>
              </a:pathLst>
            </a:custGeom>
            <a:solidFill>
              <a:srgbClr val="E1EFD9"/>
            </a:solidFill>
          </p:spPr>
          <p:txBody>
            <a:bodyPr wrap="square" lIns="0" tIns="0" rIns="0" bIns="0" rtlCol="0"/>
            <a:lstStyle/>
            <a:p>
              <a:endParaRPr/>
            </a:p>
          </p:txBody>
        </p:sp>
        <p:sp>
          <p:nvSpPr>
            <p:cNvPr id="30" name="object 30"/>
            <p:cNvSpPr/>
            <p:nvPr/>
          </p:nvSpPr>
          <p:spPr>
            <a:xfrm>
              <a:off x="3233928" y="4478108"/>
              <a:ext cx="900430" cy="450215"/>
            </a:xfrm>
            <a:custGeom>
              <a:avLst/>
              <a:gdLst/>
              <a:ahLst/>
              <a:cxnLst/>
              <a:rect l="l" t="t" r="r" b="b"/>
              <a:pathLst>
                <a:path w="900429" h="450214">
                  <a:moveTo>
                    <a:pt x="449999" y="0"/>
                  </a:moveTo>
                  <a:lnTo>
                    <a:pt x="0" y="0"/>
                  </a:lnTo>
                  <a:lnTo>
                    <a:pt x="0" y="449999"/>
                  </a:lnTo>
                  <a:lnTo>
                    <a:pt x="449999" y="449999"/>
                  </a:lnTo>
                  <a:lnTo>
                    <a:pt x="449999" y="0"/>
                  </a:lnTo>
                  <a:close/>
                </a:path>
                <a:path w="900429" h="450214">
                  <a:moveTo>
                    <a:pt x="900087" y="0"/>
                  </a:moveTo>
                  <a:lnTo>
                    <a:pt x="450088" y="0"/>
                  </a:lnTo>
                  <a:lnTo>
                    <a:pt x="450088" y="449999"/>
                  </a:lnTo>
                  <a:lnTo>
                    <a:pt x="900087" y="449999"/>
                  </a:lnTo>
                  <a:lnTo>
                    <a:pt x="900087" y="0"/>
                  </a:lnTo>
                  <a:close/>
                </a:path>
              </a:pathLst>
            </a:custGeom>
            <a:solidFill>
              <a:srgbClr val="D0CECE"/>
            </a:solidFill>
          </p:spPr>
          <p:txBody>
            <a:bodyPr wrap="square" lIns="0" tIns="0" rIns="0" bIns="0" rtlCol="0"/>
            <a:lstStyle/>
            <a:p>
              <a:endParaRPr/>
            </a:p>
          </p:txBody>
        </p:sp>
        <p:sp>
          <p:nvSpPr>
            <p:cNvPr id="31" name="object 31"/>
            <p:cNvSpPr/>
            <p:nvPr/>
          </p:nvSpPr>
          <p:spPr>
            <a:xfrm>
              <a:off x="4133976" y="4478108"/>
              <a:ext cx="450215" cy="450215"/>
            </a:xfrm>
            <a:custGeom>
              <a:avLst/>
              <a:gdLst/>
              <a:ahLst/>
              <a:cxnLst/>
              <a:rect l="l" t="t" r="r" b="b"/>
              <a:pathLst>
                <a:path w="450214" h="450214">
                  <a:moveTo>
                    <a:pt x="449999" y="0"/>
                  </a:moveTo>
                  <a:lnTo>
                    <a:pt x="0" y="0"/>
                  </a:lnTo>
                  <a:lnTo>
                    <a:pt x="0" y="449999"/>
                  </a:lnTo>
                  <a:lnTo>
                    <a:pt x="449999" y="449999"/>
                  </a:lnTo>
                  <a:lnTo>
                    <a:pt x="449999" y="0"/>
                  </a:lnTo>
                  <a:close/>
                </a:path>
              </a:pathLst>
            </a:custGeom>
            <a:solidFill>
              <a:srgbClr val="E1EFD9"/>
            </a:solidFill>
          </p:spPr>
          <p:txBody>
            <a:bodyPr wrap="square" lIns="0" tIns="0" rIns="0" bIns="0" rtlCol="0"/>
            <a:lstStyle/>
            <a:p>
              <a:endParaRPr/>
            </a:p>
          </p:txBody>
        </p:sp>
        <p:sp>
          <p:nvSpPr>
            <p:cNvPr id="32" name="object 32"/>
            <p:cNvSpPr/>
            <p:nvPr/>
          </p:nvSpPr>
          <p:spPr>
            <a:xfrm>
              <a:off x="983957" y="4928069"/>
              <a:ext cx="900430" cy="450215"/>
            </a:xfrm>
            <a:custGeom>
              <a:avLst/>
              <a:gdLst/>
              <a:ahLst/>
              <a:cxnLst/>
              <a:rect l="l" t="t" r="r" b="b"/>
              <a:pathLst>
                <a:path w="900430" h="450214">
                  <a:moveTo>
                    <a:pt x="899998" y="0"/>
                  </a:moveTo>
                  <a:lnTo>
                    <a:pt x="449999" y="0"/>
                  </a:lnTo>
                  <a:lnTo>
                    <a:pt x="0" y="0"/>
                  </a:lnTo>
                  <a:lnTo>
                    <a:pt x="0" y="449999"/>
                  </a:lnTo>
                  <a:lnTo>
                    <a:pt x="449999" y="449999"/>
                  </a:lnTo>
                  <a:lnTo>
                    <a:pt x="899998" y="449999"/>
                  </a:lnTo>
                  <a:lnTo>
                    <a:pt x="899998" y="0"/>
                  </a:lnTo>
                  <a:close/>
                </a:path>
              </a:pathLst>
            </a:custGeom>
            <a:solidFill>
              <a:srgbClr val="D0CECE"/>
            </a:solidFill>
          </p:spPr>
          <p:txBody>
            <a:bodyPr wrap="square" lIns="0" tIns="0" rIns="0" bIns="0" rtlCol="0"/>
            <a:lstStyle/>
            <a:p>
              <a:endParaRPr/>
            </a:p>
          </p:txBody>
        </p:sp>
        <p:sp>
          <p:nvSpPr>
            <p:cNvPr id="33" name="object 33"/>
            <p:cNvSpPr/>
            <p:nvPr/>
          </p:nvSpPr>
          <p:spPr>
            <a:xfrm>
              <a:off x="1883917" y="4928069"/>
              <a:ext cx="450215" cy="450215"/>
            </a:xfrm>
            <a:custGeom>
              <a:avLst/>
              <a:gdLst/>
              <a:ahLst/>
              <a:cxnLst/>
              <a:rect l="l" t="t" r="r" b="b"/>
              <a:pathLst>
                <a:path w="450214" h="450214">
                  <a:moveTo>
                    <a:pt x="449999" y="0"/>
                  </a:moveTo>
                  <a:lnTo>
                    <a:pt x="0" y="0"/>
                  </a:lnTo>
                  <a:lnTo>
                    <a:pt x="0" y="449999"/>
                  </a:lnTo>
                  <a:lnTo>
                    <a:pt x="449999" y="449999"/>
                  </a:lnTo>
                  <a:lnTo>
                    <a:pt x="449999" y="0"/>
                  </a:lnTo>
                  <a:close/>
                </a:path>
              </a:pathLst>
            </a:custGeom>
            <a:solidFill>
              <a:srgbClr val="E1EFD9"/>
            </a:solidFill>
          </p:spPr>
          <p:txBody>
            <a:bodyPr wrap="square" lIns="0" tIns="0" rIns="0" bIns="0" rtlCol="0"/>
            <a:lstStyle/>
            <a:p>
              <a:endParaRPr/>
            </a:p>
          </p:txBody>
        </p:sp>
        <p:sp>
          <p:nvSpPr>
            <p:cNvPr id="34" name="object 34"/>
            <p:cNvSpPr/>
            <p:nvPr/>
          </p:nvSpPr>
          <p:spPr>
            <a:xfrm>
              <a:off x="2334006" y="4928069"/>
              <a:ext cx="900430" cy="450215"/>
            </a:xfrm>
            <a:custGeom>
              <a:avLst/>
              <a:gdLst/>
              <a:ahLst/>
              <a:cxnLst/>
              <a:rect l="l" t="t" r="r" b="b"/>
              <a:pathLst>
                <a:path w="900430" h="450214">
                  <a:moveTo>
                    <a:pt x="899960" y="0"/>
                  </a:moveTo>
                  <a:lnTo>
                    <a:pt x="449999" y="0"/>
                  </a:lnTo>
                  <a:lnTo>
                    <a:pt x="0" y="0"/>
                  </a:lnTo>
                  <a:lnTo>
                    <a:pt x="0" y="449999"/>
                  </a:lnTo>
                  <a:lnTo>
                    <a:pt x="449961" y="449999"/>
                  </a:lnTo>
                  <a:lnTo>
                    <a:pt x="899960" y="449999"/>
                  </a:lnTo>
                  <a:lnTo>
                    <a:pt x="899960" y="0"/>
                  </a:lnTo>
                  <a:close/>
                </a:path>
              </a:pathLst>
            </a:custGeom>
            <a:solidFill>
              <a:srgbClr val="D0CECE"/>
            </a:solidFill>
          </p:spPr>
          <p:txBody>
            <a:bodyPr wrap="square" lIns="0" tIns="0" rIns="0" bIns="0" rtlCol="0"/>
            <a:lstStyle/>
            <a:p>
              <a:endParaRPr/>
            </a:p>
          </p:txBody>
        </p:sp>
        <p:sp>
          <p:nvSpPr>
            <p:cNvPr id="35" name="object 35"/>
            <p:cNvSpPr/>
            <p:nvPr/>
          </p:nvSpPr>
          <p:spPr>
            <a:xfrm>
              <a:off x="3233927" y="4928069"/>
              <a:ext cx="450215" cy="450215"/>
            </a:xfrm>
            <a:custGeom>
              <a:avLst/>
              <a:gdLst/>
              <a:ahLst/>
              <a:cxnLst/>
              <a:rect l="l" t="t" r="r" b="b"/>
              <a:pathLst>
                <a:path w="450214" h="450214">
                  <a:moveTo>
                    <a:pt x="449999" y="0"/>
                  </a:moveTo>
                  <a:lnTo>
                    <a:pt x="0" y="0"/>
                  </a:lnTo>
                  <a:lnTo>
                    <a:pt x="0" y="449999"/>
                  </a:lnTo>
                  <a:lnTo>
                    <a:pt x="449999" y="449999"/>
                  </a:lnTo>
                  <a:lnTo>
                    <a:pt x="449999" y="0"/>
                  </a:lnTo>
                  <a:close/>
                </a:path>
              </a:pathLst>
            </a:custGeom>
            <a:solidFill>
              <a:srgbClr val="E1EFD9"/>
            </a:solidFill>
          </p:spPr>
          <p:txBody>
            <a:bodyPr wrap="square" lIns="0" tIns="0" rIns="0" bIns="0" rtlCol="0"/>
            <a:lstStyle/>
            <a:p>
              <a:endParaRPr/>
            </a:p>
          </p:txBody>
        </p:sp>
        <p:sp>
          <p:nvSpPr>
            <p:cNvPr id="36" name="object 36"/>
            <p:cNvSpPr/>
            <p:nvPr/>
          </p:nvSpPr>
          <p:spPr>
            <a:xfrm>
              <a:off x="3684016" y="4928069"/>
              <a:ext cx="900430" cy="450215"/>
            </a:xfrm>
            <a:custGeom>
              <a:avLst/>
              <a:gdLst/>
              <a:ahLst/>
              <a:cxnLst/>
              <a:rect l="l" t="t" r="r" b="b"/>
              <a:pathLst>
                <a:path w="900429" h="450214">
                  <a:moveTo>
                    <a:pt x="899960" y="0"/>
                  </a:moveTo>
                  <a:lnTo>
                    <a:pt x="449999" y="0"/>
                  </a:lnTo>
                  <a:lnTo>
                    <a:pt x="0" y="0"/>
                  </a:lnTo>
                  <a:lnTo>
                    <a:pt x="0" y="449999"/>
                  </a:lnTo>
                  <a:lnTo>
                    <a:pt x="449961" y="449999"/>
                  </a:lnTo>
                  <a:lnTo>
                    <a:pt x="899960" y="449999"/>
                  </a:lnTo>
                  <a:lnTo>
                    <a:pt x="899960" y="0"/>
                  </a:lnTo>
                  <a:close/>
                </a:path>
              </a:pathLst>
            </a:custGeom>
            <a:solidFill>
              <a:srgbClr val="D0CECE"/>
            </a:solidFill>
          </p:spPr>
          <p:txBody>
            <a:bodyPr wrap="square" lIns="0" tIns="0" rIns="0" bIns="0" rtlCol="0"/>
            <a:lstStyle/>
            <a:p>
              <a:endParaRPr/>
            </a:p>
          </p:txBody>
        </p:sp>
        <p:sp>
          <p:nvSpPr>
            <p:cNvPr id="37" name="object 37"/>
            <p:cNvSpPr/>
            <p:nvPr/>
          </p:nvSpPr>
          <p:spPr>
            <a:xfrm>
              <a:off x="983957" y="5378056"/>
              <a:ext cx="450215" cy="450215"/>
            </a:xfrm>
            <a:custGeom>
              <a:avLst/>
              <a:gdLst/>
              <a:ahLst/>
              <a:cxnLst/>
              <a:rect l="l" t="t" r="r" b="b"/>
              <a:pathLst>
                <a:path w="450215" h="450214">
                  <a:moveTo>
                    <a:pt x="449999" y="0"/>
                  </a:moveTo>
                  <a:lnTo>
                    <a:pt x="0" y="0"/>
                  </a:lnTo>
                  <a:lnTo>
                    <a:pt x="0" y="449999"/>
                  </a:lnTo>
                  <a:lnTo>
                    <a:pt x="449999" y="449999"/>
                  </a:lnTo>
                  <a:lnTo>
                    <a:pt x="449999" y="0"/>
                  </a:lnTo>
                  <a:close/>
                </a:path>
              </a:pathLst>
            </a:custGeom>
            <a:solidFill>
              <a:srgbClr val="E1EFD9"/>
            </a:solidFill>
          </p:spPr>
          <p:txBody>
            <a:bodyPr wrap="square" lIns="0" tIns="0" rIns="0" bIns="0" rtlCol="0"/>
            <a:lstStyle/>
            <a:p>
              <a:endParaRPr/>
            </a:p>
          </p:txBody>
        </p:sp>
        <p:sp>
          <p:nvSpPr>
            <p:cNvPr id="38" name="object 38"/>
            <p:cNvSpPr/>
            <p:nvPr/>
          </p:nvSpPr>
          <p:spPr>
            <a:xfrm>
              <a:off x="1433957" y="5378056"/>
              <a:ext cx="900430" cy="450215"/>
            </a:xfrm>
            <a:custGeom>
              <a:avLst/>
              <a:gdLst/>
              <a:ahLst/>
              <a:cxnLst/>
              <a:rect l="l" t="t" r="r" b="b"/>
              <a:pathLst>
                <a:path w="900430" h="450214">
                  <a:moveTo>
                    <a:pt x="899960" y="0"/>
                  </a:moveTo>
                  <a:lnTo>
                    <a:pt x="449999" y="0"/>
                  </a:lnTo>
                  <a:lnTo>
                    <a:pt x="0" y="0"/>
                  </a:lnTo>
                  <a:lnTo>
                    <a:pt x="0" y="449999"/>
                  </a:lnTo>
                  <a:lnTo>
                    <a:pt x="449961" y="449999"/>
                  </a:lnTo>
                  <a:lnTo>
                    <a:pt x="899960" y="449999"/>
                  </a:lnTo>
                  <a:lnTo>
                    <a:pt x="899960" y="0"/>
                  </a:lnTo>
                  <a:close/>
                </a:path>
              </a:pathLst>
            </a:custGeom>
            <a:solidFill>
              <a:srgbClr val="D0CECE"/>
            </a:solidFill>
          </p:spPr>
          <p:txBody>
            <a:bodyPr wrap="square" lIns="0" tIns="0" rIns="0" bIns="0" rtlCol="0"/>
            <a:lstStyle/>
            <a:p>
              <a:endParaRPr/>
            </a:p>
          </p:txBody>
        </p:sp>
        <p:sp>
          <p:nvSpPr>
            <p:cNvPr id="39" name="object 39"/>
            <p:cNvSpPr/>
            <p:nvPr/>
          </p:nvSpPr>
          <p:spPr>
            <a:xfrm>
              <a:off x="2334005" y="5378056"/>
              <a:ext cx="450215" cy="450215"/>
            </a:xfrm>
            <a:custGeom>
              <a:avLst/>
              <a:gdLst/>
              <a:ahLst/>
              <a:cxnLst/>
              <a:rect l="l" t="t" r="r" b="b"/>
              <a:pathLst>
                <a:path w="450214" h="450214">
                  <a:moveTo>
                    <a:pt x="449999" y="0"/>
                  </a:moveTo>
                  <a:lnTo>
                    <a:pt x="0" y="0"/>
                  </a:lnTo>
                  <a:lnTo>
                    <a:pt x="0" y="449999"/>
                  </a:lnTo>
                  <a:lnTo>
                    <a:pt x="449999" y="449999"/>
                  </a:lnTo>
                  <a:lnTo>
                    <a:pt x="449999" y="0"/>
                  </a:lnTo>
                  <a:close/>
                </a:path>
              </a:pathLst>
            </a:custGeom>
            <a:solidFill>
              <a:srgbClr val="E1EFD9"/>
            </a:solidFill>
          </p:spPr>
          <p:txBody>
            <a:bodyPr wrap="square" lIns="0" tIns="0" rIns="0" bIns="0" rtlCol="0"/>
            <a:lstStyle/>
            <a:p>
              <a:endParaRPr/>
            </a:p>
          </p:txBody>
        </p:sp>
        <p:sp>
          <p:nvSpPr>
            <p:cNvPr id="40" name="object 40"/>
            <p:cNvSpPr/>
            <p:nvPr/>
          </p:nvSpPr>
          <p:spPr>
            <a:xfrm>
              <a:off x="2783967" y="5378056"/>
              <a:ext cx="900430" cy="450215"/>
            </a:xfrm>
            <a:custGeom>
              <a:avLst/>
              <a:gdLst/>
              <a:ahLst/>
              <a:cxnLst/>
              <a:rect l="l" t="t" r="r" b="b"/>
              <a:pathLst>
                <a:path w="900429" h="450214">
                  <a:moveTo>
                    <a:pt x="899960" y="0"/>
                  </a:moveTo>
                  <a:lnTo>
                    <a:pt x="449999" y="0"/>
                  </a:lnTo>
                  <a:lnTo>
                    <a:pt x="0" y="0"/>
                  </a:lnTo>
                  <a:lnTo>
                    <a:pt x="0" y="449999"/>
                  </a:lnTo>
                  <a:lnTo>
                    <a:pt x="449961" y="449999"/>
                  </a:lnTo>
                  <a:lnTo>
                    <a:pt x="899960" y="449999"/>
                  </a:lnTo>
                  <a:lnTo>
                    <a:pt x="899960" y="0"/>
                  </a:lnTo>
                  <a:close/>
                </a:path>
              </a:pathLst>
            </a:custGeom>
            <a:solidFill>
              <a:srgbClr val="D0CECE"/>
            </a:solidFill>
          </p:spPr>
          <p:txBody>
            <a:bodyPr wrap="square" lIns="0" tIns="0" rIns="0" bIns="0" rtlCol="0"/>
            <a:lstStyle/>
            <a:p>
              <a:endParaRPr/>
            </a:p>
          </p:txBody>
        </p:sp>
        <p:sp>
          <p:nvSpPr>
            <p:cNvPr id="41" name="object 41"/>
            <p:cNvSpPr/>
            <p:nvPr/>
          </p:nvSpPr>
          <p:spPr>
            <a:xfrm>
              <a:off x="3684016" y="5378056"/>
              <a:ext cx="450215" cy="450215"/>
            </a:xfrm>
            <a:custGeom>
              <a:avLst/>
              <a:gdLst/>
              <a:ahLst/>
              <a:cxnLst/>
              <a:rect l="l" t="t" r="r" b="b"/>
              <a:pathLst>
                <a:path w="450214" h="450214">
                  <a:moveTo>
                    <a:pt x="449999" y="0"/>
                  </a:moveTo>
                  <a:lnTo>
                    <a:pt x="0" y="0"/>
                  </a:lnTo>
                  <a:lnTo>
                    <a:pt x="0" y="449999"/>
                  </a:lnTo>
                  <a:lnTo>
                    <a:pt x="449999" y="449999"/>
                  </a:lnTo>
                  <a:lnTo>
                    <a:pt x="449999" y="0"/>
                  </a:lnTo>
                  <a:close/>
                </a:path>
              </a:pathLst>
            </a:custGeom>
            <a:solidFill>
              <a:srgbClr val="E1EFD9"/>
            </a:solidFill>
          </p:spPr>
          <p:txBody>
            <a:bodyPr wrap="square" lIns="0" tIns="0" rIns="0" bIns="0" rtlCol="0"/>
            <a:lstStyle/>
            <a:p>
              <a:endParaRPr/>
            </a:p>
          </p:txBody>
        </p:sp>
        <p:sp>
          <p:nvSpPr>
            <p:cNvPr id="42" name="object 42"/>
            <p:cNvSpPr/>
            <p:nvPr/>
          </p:nvSpPr>
          <p:spPr>
            <a:xfrm>
              <a:off x="983957" y="5378056"/>
              <a:ext cx="3600450" cy="900430"/>
            </a:xfrm>
            <a:custGeom>
              <a:avLst/>
              <a:gdLst/>
              <a:ahLst/>
              <a:cxnLst/>
              <a:rect l="l" t="t" r="r" b="b"/>
              <a:pathLst>
                <a:path w="3600450" h="900429">
                  <a:moveTo>
                    <a:pt x="449999" y="449999"/>
                  </a:moveTo>
                  <a:lnTo>
                    <a:pt x="0" y="449999"/>
                  </a:lnTo>
                  <a:lnTo>
                    <a:pt x="0" y="899998"/>
                  </a:lnTo>
                  <a:lnTo>
                    <a:pt x="449999" y="899998"/>
                  </a:lnTo>
                  <a:lnTo>
                    <a:pt x="449999" y="449999"/>
                  </a:lnTo>
                  <a:close/>
                </a:path>
                <a:path w="3600450" h="900429">
                  <a:moveTo>
                    <a:pt x="3600018" y="0"/>
                  </a:moveTo>
                  <a:lnTo>
                    <a:pt x="3150019" y="0"/>
                  </a:lnTo>
                  <a:lnTo>
                    <a:pt x="3150019" y="449999"/>
                  </a:lnTo>
                  <a:lnTo>
                    <a:pt x="3600018" y="449999"/>
                  </a:lnTo>
                  <a:lnTo>
                    <a:pt x="3600018" y="0"/>
                  </a:lnTo>
                  <a:close/>
                </a:path>
              </a:pathLst>
            </a:custGeom>
            <a:solidFill>
              <a:srgbClr val="D0CECE"/>
            </a:solidFill>
          </p:spPr>
          <p:txBody>
            <a:bodyPr wrap="square" lIns="0" tIns="0" rIns="0" bIns="0" rtlCol="0"/>
            <a:lstStyle/>
            <a:p>
              <a:endParaRPr/>
            </a:p>
          </p:txBody>
        </p:sp>
        <p:sp>
          <p:nvSpPr>
            <p:cNvPr id="43" name="object 43"/>
            <p:cNvSpPr/>
            <p:nvPr/>
          </p:nvSpPr>
          <p:spPr>
            <a:xfrm>
              <a:off x="1433956" y="5828055"/>
              <a:ext cx="450215" cy="450215"/>
            </a:xfrm>
            <a:custGeom>
              <a:avLst/>
              <a:gdLst/>
              <a:ahLst/>
              <a:cxnLst/>
              <a:rect l="l" t="t" r="r" b="b"/>
              <a:pathLst>
                <a:path w="450214" h="450214">
                  <a:moveTo>
                    <a:pt x="449999" y="0"/>
                  </a:moveTo>
                  <a:lnTo>
                    <a:pt x="0" y="0"/>
                  </a:lnTo>
                  <a:lnTo>
                    <a:pt x="0" y="449999"/>
                  </a:lnTo>
                  <a:lnTo>
                    <a:pt x="449999" y="449999"/>
                  </a:lnTo>
                  <a:lnTo>
                    <a:pt x="449999" y="0"/>
                  </a:lnTo>
                  <a:close/>
                </a:path>
              </a:pathLst>
            </a:custGeom>
            <a:solidFill>
              <a:srgbClr val="E1EFD9"/>
            </a:solidFill>
          </p:spPr>
          <p:txBody>
            <a:bodyPr wrap="square" lIns="0" tIns="0" rIns="0" bIns="0" rtlCol="0"/>
            <a:lstStyle/>
            <a:p>
              <a:endParaRPr/>
            </a:p>
          </p:txBody>
        </p:sp>
        <p:sp>
          <p:nvSpPr>
            <p:cNvPr id="44" name="object 44"/>
            <p:cNvSpPr/>
            <p:nvPr/>
          </p:nvSpPr>
          <p:spPr>
            <a:xfrm>
              <a:off x="1883918" y="5828055"/>
              <a:ext cx="900430" cy="450215"/>
            </a:xfrm>
            <a:custGeom>
              <a:avLst/>
              <a:gdLst/>
              <a:ahLst/>
              <a:cxnLst/>
              <a:rect l="l" t="t" r="r" b="b"/>
              <a:pathLst>
                <a:path w="900430" h="450214">
                  <a:moveTo>
                    <a:pt x="449999" y="0"/>
                  </a:moveTo>
                  <a:lnTo>
                    <a:pt x="0" y="0"/>
                  </a:lnTo>
                  <a:lnTo>
                    <a:pt x="0" y="449999"/>
                  </a:lnTo>
                  <a:lnTo>
                    <a:pt x="449999" y="449999"/>
                  </a:lnTo>
                  <a:lnTo>
                    <a:pt x="449999" y="0"/>
                  </a:lnTo>
                  <a:close/>
                </a:path>
                <a:path w="900430" h="450214">
                  <a:moveTo>
                    <a:pt x="900087" y="0"/>
                  </a:moveTo>
                  <a:lnTo>
                    <a:pt x="450088" y="0"/>
                  </a:lnTo>
                  <a:lnTo>
                    <a:pt x="450088" y="449999"/>
                  </a:lnTo>
                  <a:lnTo>
                    <a:pt x="900087" y="449999"/>
                  </a:lnTo>
                  <a:lnTo>
                    <a:pt x="900087" y="0"/>
                  </a:lnTo>
                  <a:close/>
                </a:path>
              </a:pathLst>
            </a:custGeom>
            <a:solidFill>
              <a:srgbClr val="D0CECE"/>
            </a:solidFill>
          </p:spPr>
          <p:txBody>
            <a:bodyPr wrap="square" lIns="0" tIns="0" rIns="0" bIns="0" rtlCol="0"/>
            <a:lstStyle/>
            <a:p>
              <a:endParaRPr/>
            </a:p>
          </p:txBody>
        </p:sp>
        <p:sp>
          <p:nvSpPr>
            <p:cNvPr id="45" name="object 45"/>
            <p:cNvSpPr/>
            <p:nvPr/>
          </p:nvSpPr>
          <p:spPr>
            <a:xfrm>
              <a:off x="2783967" y="5828055"/>
              <a:ext cx="450215" cy="450215"/>
            </a:xfrm>
            <a:custGeom>
              <a:avLst/>
              <a:gdLst/>
              <a:ahLst/>
              <a:cxnLst/>
              <a:rect l="l" t="t" r="r" b="b"/>
              <a:pathLst>
                <a:path w="450214" h="450214">
                  <a:moveTo>
                    <a:pt x="449999" y="0"/>
                  </a:moveTo>
                  <a:lnTo>
                    <a:pt x="0" y="0"/>
                  </a:lnTo>
                  <a:lnTo>
                    <a:pt x="0" y="449999"/>
                  </a:lnTo>
                  <a:lnTo>
                    <a:pt x="449999" y="449999"/>
                  </a:lnTo>
                  <a:lnTo>
                    <a:pt x="449999" y="0"/>
                  </a:lnTo>
                  <a:close/>
                </a:path>
              </a:pathLst>
            </a:custGeom>
            <a:solidFill>
              <a:srgbClr val="E1EFD9"/>
            </a:solidFill>
          </p:spPr>
          <p:txBody>
            <a:bodyPr wrap="square" lIns="0" tIns="0" rIns="0" bIns="0" rtlCol="0"/>
            <a:lstStyle/>
            <a:p>
              <a:endParaRPr/>
            </a:p>
          </p:txBody>
        </p:sp>
        <p:sp>
          <p:nvSpPr>
            <p:cNvPr id="46" name="object 46"/>
            <p:cNvSpPr/>
            <p:nvPr/>
          </p:nvSpPr>
          <p:spPr>
            <a:xfrm>
              <a:off x="3233928" y="5828055"/>
              <a:ext cx="900430" cy="450215"/>
            </a:xfrm>
            <a:custGeom>
              <a:avLst/>
              <a:gdLst/>
              <a:ahLst/>
              <a:cxnLst/>
              <a:rect l="l" t="t" r="r" b="b"/>
              <a:pathLst>
                <a:path w="900429" h="450214">
                  <a:moveTo>
                    <a:pt x="449999" y="0"/>
                  </a:moveTo>
                  <a:lnTo>
                    <a:pt x="0" y="0"/>
                  </a:lnTo>
                  <a:lnTo>
                    <a:pt x="0" y="449999"/>
                  </a:lnTo>
                  <a:lnTo>
                    <a:pt x="449999" y="449999"/>
                  </a:lnTo>
                  <a:lnTo>
                    <a:pt x="449999" y="0"/>
                  </a:lnTo>
                  <a:close/>
                </a:path>
                <a:path w="900429" h="450214">
                  <a:moveTo>
                    <a:pt x="900087" y="0"/>
                  </a:moveTo>
                  <a:lnTo>
                    <a:pt x="450088" y="0"/>
                  </a:lnTo>
                  <a:lnTo>
                    <a:pt x="450088" y="449999"/>
                  </a:lnTo>
                  <a:lnTo>
                    <a:pt x="900087" y="449999"/>
                  </a:lnTo>
                  <a:lnTo>
                    <a:pt x="900087" y="0"/>
                  </a:lnTo>
                  <a:close/>
                </a:path>
              </a:pathLst>
            </a:custGeom>
            <a:solidFill>
              <a:srgbClr val="D0CECE"/>
            </a:solidFill>
          </p:spPr>
          <p:txBody>
            <a:bodyPr wrap="square" lIns="0" tIns="0" rIns="0" bIns="0" rtlCol="0"/>
            <a:lstStyle/>
            <a:p>
              <a:endParaRPr/>
            </a:p>
          </p:txBody>
        </p:sp>
        <p:sp>
          <p:nvSpPr>
            <p:cNvPr id="47" name="object 47"/>
            <p:cNvSpPr/>
            <p:nvPr/>
          </p:nvSpPr>
          <p:spPr>
            <a:xfrm>
              <a:off x="4133976" y="5828055"/>
              <a:ext cx="450215" cy="450215"/>
            </a:xfrm>
            <a:custGeom>
              <a:avLst/>
              <a:gdLst/>
              <a:ahLst/>
              <a:cxnLst/>
              <a:rect l="l" t="t" r="r" b="b"/>
              <a:pathLst>
                <a:path w="450214" h="450214">
                  <a:moveTo>
                    <a:pt x="449999" y="0"/>
                  </a:moveTo>
                  <a:lnTo>
                    <a:pt x="0" y="0"/>
                  </a:lnTo>
                  <a:lnTo>
                    <a:pt x="0" y="449999"/>
                  </a:lnTo>
                  <a:lnTo>
                    <a:pt x="449999" y="449999"/>
                  </a:lnTo>
                  <a:lnTo>
                    <a:pt x="449999" y="0"/>
                  </a:lnTo>
                  <a:close/>
                </a:path>
              </a:pathLst>
            </a:custGeom>
            <a:solidFill>
              <a:srgbClr val="E1EFD9"/>
            </a:solidFill>
          </p:spPr>
          <p:txBody>
            <a:bodyPr wrap="square" lIns="0" tIns="0" rIns="0" bIns="0" rtlCol="0"/>
            <a:lstStyle/>
            <a:p>
              <a:endParaRPr/>
            </a:p>
          </p:txBody>
        </p:sp>
        <p:sp>
          <p:nvSpPr>
            <p:cNvPr id="48" name="object 48"/>
            <p:cNvSpPr/>
            <p:nvPr/>
          </p:nvSpPr>
          <p:spPr>
            <a:xfrm>
              <a:off x="977607" y="2671698"/>
              <a:ext cx="3613150" cy="3613150"/>
            </a:xfrm>
            <a:custGeom>
              <a:avLst/>
              <a:gdLst/>
              <a:ahLst/>
              <a:cxnLst/>
              <a:rect l="l" t="t" r="r" b="b"/>
              <a:pathLst>
                <a:path w="3613150" h="3613150">
                  <a:moveTo>
                    <a:pt x="456349" y="0"/>
                  </a:moveTo>
                  <a:lnTo>
                    <a:pt x="456349" y="3612705"/>
                  </a:lnTo>
                </a:path>
                <a:path w="3613150" h="3613150">
                  <a:moveTo>
                    <a:pt x="906310" y="0"/>
                  </a:moveTo>
                  <a:lnTo>
                    <a:pt x="906310" y="3612705"/>
                  </a:lnTo>
                </a:path>
                <a:path w="3613150" h="3613150">
                  <a:moveTo>
                    <a:pt x="1356398" y="0"/>
                  </a:moveTo>
                  <a:lnTo>
                    <a:pt x="1356398" y="3612705"/>
                  </a:lnTo>
                </a:path>
                <a:path w="3613150" h="3613150">
                  <a:moveTo>
                    <a:pt x="1806359" y="0"/>
                  </a:moveTo>
                  <a:lnTo>
                    <a:pt x="1806359" y="3612705"/>
                  </a:lnTo>
                </a:path>
                <a:path w="3613150" h="3613150">
                  <a:moveTo>
                    <a:pt x="2256320" y="0"/>
                  </a:moveTo>
                  <a:lnTo>
                    <a:pt x="2256320" y="3612705"/>
                  </a:lnTo>
                </a:path>
                <a:path w="3613150" h="3613150">
                  <a:moveTo>
                    <a:pt x="2706408" y="0"/>
                  </a:moveTo>
                  <a:lnTo>
                    <a:pt x="2706408" y="3612705"/>
                  </a:lnTo>
                </a:path>
                <a:path w="3613150" h="3613150">
                  <a:moveTo>
                    <a:pt x="3156369" y="0"/>
                  </a:moveTo>
                  <a:lnTo>
                    <a:pt x="3156369" y="3612705"/>
                  </a:lnTo>
                </a:path>
                <a:path w="3613150" h="3613150">
                  <a:moveTo>
                    <a:pt x="0" y="456311"/>
                  </a:moveTo>
                  <a:lnTo>
                    <a:pt x="3612680" y="456311"/>
                  </a:lnTo>
                </a:path>
                <a:path w="3613150" h="3613150">
                  <a:moveTo>
                    <a:pt x="0" y="906399"/>
                  </a:moveTo>
                  <a:lnTo>
                    <a:pt x="3612680" y="906399"/>
                  </a:lnTo>
                </a:path>
                <a:path w="3613150" h="3613150">
                  <a:moveTo>
                    <a:pt x="0" y="1356359"/>
                  </a:moveTo>
                  <a:lnTo>
                    <a:pt x="3612680" y="1356359"/>
                  </a:lnTo>
                </a:path>
                <a:path w="3613150" h="3613150">
                  <a:moveTo>
                    <a:pt x="0" y="1806320"/>
                  </a:moveTo>
                  <a:lnTo>
                    <a:pt x="3612680" y="1806320"/>
                  </a:lnTo>
                </a:path>
                <a:path w="3613150" h="3613150">
                  <a:moveTo>
                    <a:pt x="0" y="2256409"/>
                  </a:moveTo>
                  <a:lnTo>
                    <a:pt x="3612680" y="2256409"/>
                  </a:lnTo>
                </a:path>
                <a:path w="3613150" h="3613150">
                  <a:moveTo>
                    <a:pt x="0" y="2706370"/>
                  </a:moveTo>
                  <a:lnTo>
                    <a:pt x="3612680" y="2706370"/>
                  </a:lnTo>
                </a:path>
                <a:path w="3613150" h="3613150">
                  <a:moveTo>
                    <a:pt x="0" y="3156356"/>
                  </a:moveTo>
                  <a:lnTo>
                    <a:pt x="3612680" y="3156356"/>
                  </a:lnTo>
                </a:path>
                <a:path w="3613150" h="3613150">
                  <a:moveTo>
                    <a:pt x="6350" y="0"/>
                  </a:moveTo>
                  <a:lnTo>
                    <a:pt x="6350" y="3612705"/>
                  </a:lnTo>
                </a:path>
                <a:path w="3613150" h="3613150">
                  <a:moveTo>
                    <a:pt x="3606330" y="0"/>
                  </a:moveTo>
                  <a:lnTo>
                    <a:pt x="3606330" y="3612705"/>
                  </a:lnTo>
                </a:path>
                <a:path w="3613150" h="3613150">
                  <a:moveTo>
                    <a:pt x="0" y="6350"/>
                  </a:moveTo>
                  <a:lnTo>
                    <a:pt x="3612680" y="6350"/>
                  </a:lnTo>
                </a:path>
                <a:path w="3613150" h="3613150">
                  <a:moveTo>
                    <a:pt x="0" y="3606355"/>
                  </a:moveTo>
                  <a:lnTo>
                    <a:pt x="3612680" y="3606355"/>
                  </a:lnTo>
                </a:path>
              </a:pathLst>
            </a:custGeom>
            <a:ln w="12700">
              <a:solidFill>
                <a:srgbClr val="000000"/>
              </a:solidFill>
            </a:ln>
          </p:spPr>
          <p:txBody>
            <a:bodyPr wrap="square" lIns="0" tIns="0" rIns="0" bIns="0" rtlCol="0"/>
            <a:lstStyle/>
            <a:p>
              <a:endParaRPr/>
            </a:p>
          </p:txBody>
        </p:sp>
        <p:sp>
          <p:nvSpPr>
            <p:cNvPr id="49" name="object 49"/>
            <p:cNvSpPr/>
            <p:nvPr/>
          </p:nvSpPr>
          <p:spPr>
            <a:xfrm>
              <a:off x="986027" y="4497323"/>
              <a:ext cx="3587750" cy="439420"/>
            </a:xfrm>
            <a:custGeom>
              <a:avLst/>
              <a:gdLst/>
              <a:ahLst/>
              <a:cxnLst/>
              <a:rect l="l" t="t" r="r" b="b"/>
              <a:pathLst>
                <a:path w="3587750" h="439420">
                  <a:moveTo>
                    <a:pt x="0" y="438912"/>
                  </a:moveTo>
                  <a:lnTo>
                    <a:pt x="3587496" y="438912"/>
                  </a:lnTo>
                  <a:lnTo>
                    <a:pt x="3587496" y="0"/>
                  </a:lnTo>
                  <a:lnTo>
                    <a:pt x="0" y="0"/>
                  </a:lnTo>
                  <a:lnTo>
                    <a:pt x="0" y="438912"/>
                  </a:lnTo>
                  <a:close/>
                </a:path>
              </a:pathLst>
            </a:custGeom>
            <a:ln w="57150">
              <a:solidFill>
                <a:srgbClr val="FF0000"/>
              </a:solidFill>
            </a:ln>
          </p:spPr>
          <p:txBody>
            <a:bodyPr wrap="square" lIns="0" tIns="0" rIns="0" bIns="0" rtlCol="0"/>
            <a:lstStyle/>
            <a:p>
              <a:endParaRPr/>
            </a:p>
          </p:txBody>
        </p:sp>
        <p:sp>
          <p:nvSpPr>
            <p:cNvPr id="50" name="object 50"/>
            <p:cNvSpPr/>
            <p:nvPr/>
          </p:nvSpPr>
          <p:spPr>
            <a:xfrm>
              <a:off x="1772412" y="4650485"/>
              <a:ext cx="2430780" cy="114300"/>
            </a:xfrm>
            <a:custGeom>
              <a:avLst/>
              <a:gdLst/>
              <a:ahLst/>
              <a:cxnLst/>
              <a:rect l="l" t="t" r="r" b="b"/>
              <a:pathLst>
                <a:path w="2430779" h="114300">
                  <a:moveTo>
                    <a:pt x="1080008" y="38100"/>
                  </a:moveTo>
                  <a:lnTo>
                    <a:pt x="114300" y="38100"/>
                  </a:lnTo>
                  <a:lnTo>
                    <a:pt x="114300" y="0"/>
                  </a:lnTo>
                  <a:lnTo>
                    <a:pt x="0" y="57150"/>
                  </a:lnTo>
                  <a:lnTo>
                    <a:pt x="114300" y="114300"/>
                  </a:lnTo>
                  <a:lnTo>
                    <a:pt x="114300" y="76200"/>
                  </a:lnTo>
                  <a:lnTo>
                    <a:pt x="1080008" y="76200"/>
                  </a:lnTo>
                  <a:lnTo>
                    <a:pt x="1080008" y="38100"/>
                  </a:lnTo>
                  <a:close/>
                </a:path>
                <a:path w="2430779" h="114300">
                  <a:moveTo>
                    <a:pt x="2430272" y="57150"/>
                  </a:moveTo>
                  <a:lnTo>
                    <a:pt x="2392172" y="38100"/>
                  </a:lnTo>
                  <a:lnTo>
                    <a:pt x="2315972" y="0"/>
                  </a:lnTo>
                  <a:lnTo>
                    <a:pt x="2315972" y="38100"/>
                  </a:lnTo>
                  <a:lnTo>
                    <a:pt x="1350264" y="38100"/>
                  </a:lnTo>
                  <a:lnTo>
                    <a:pt x="1350264" y="76200"/>
                  </a:lnTo>
                  <a:lnTo>
                    <a:pt x="2315972" y="76200"/>
                  </a:lnTo>
                  <a:lnTo>
                    <a:pt x="2315972" y="114300"/>
                  </a:lnTo>
                  <a:lnTo>
                    <a:pt x="2392172" y="76200"/>
                  </a:lnTo>
                  <a:lnTo>
                    <a:pt x="2430272" y="57150"/>
                  </a:lnTo>
                  <a:close/>
                </a:path>
              </a:pathLst>
            </a:custGeom>
            <a:solidFill>
              <a:srgbClr val="000000"/>
            </a:solidFill>
          </p:spPr>
          <p:txBody>
            <a:bodyPr wrap="square" lIns="0" tIns="0" rIns="0" bIns="0" rtlCol="0"/>
            <a:lstStyle/>
            <a:p>
              <a:endParaRPr/>
            </a:p>
          </p:txBody>
        </p:sp>
      </p:grpSp>
      <p:grpSp>
        <p:nvGrpSpPr>
          <p:cNvPr id="51" name="object 51"/>
          <p:cNvGrpSpPr/>
          <p:nvPr/>
        </p:nvGrpSpPr>
        <p:grpSpPr>
          <a:xfrm>
            <a:off x="4931537" y="1508188"/>
            <a:ext cx="4298315" cy="717550"/>
            <a:chOff x="3407536" y="1508188"/>
            <a:chExt cx="4298315" cy="717550"/>
          </a:xfrm>
        </p:grpSpPr>
        <p:pic>
          <p:nvPicPr>
            <p:cNvPr id="52" name="object 52"/>
            <p:cNvPicPr/>
            <p:nvPr/>
          </p:nvPicPr>
          <p:blipFill>
            <a:blip r:embed="rId2" cstate="print"/>
            <a:stretch>
              <a:fillRect/>
            </a:stretch>
          </p:blipFill>
          <p:spPr>
            <a:xfrm>
              <a:off x="5285232" y="1862327"/>
              <a:ext cx="539495" cy="359663"/>
            </a:xfrm>
            <a:prstGeom prst="rect">
              <a:avLst/>
            </a:prstGeom>
          </p:spPr>
        </p:pic>
        <p:sp>
          <p:nvSpPr>
            <p:cNvPr id="53" name="object 53"/>
            <p:cNvSpPr/>
            <p:nvPr/>
          </p:nvSpPr>
          <p:spPr>
            <a:xfrm>
              <a:off x="5285232" y="1862327"/>
              <a:ext cx="539750" cy="360045"/>
            </a:xfrm>
            <a:custGeom>
              <a:avLst/>
              <a:gdLst/>
              <a:ahLst/>
              <a:cxnLst/>
              <a:rect l="l" t="t" r="r" b="b"/>
              <a:pathLst>
                <a:path w="539750" h="360044">
                  <a:moveTo>
                    <a:pt x="0" y="59944"/>
                  </a:moveTo>
                  <a:lnTo>
                    <a:pt x="4704" y="36593"/>
                  </a:lnTo>
                  <a:lnTo>
                    <a:pt x="17541" y="17541"/>
                  </a:lnTo>
                  <a:lnTo>
                    <a:pt x="36593" y="4704"/>
                  </a:lnTo>
                  <a:lnTo>
                    <a:pt x="59943" y="0"/>
                  </a:lnTo>
                  <a:lnTo>
                    <a:pt x="479551" y="0"/>
                  </a:lnTo>
                  <a:lnTo>
                    <a:pt x="502902" y="4704"/>
                  </a:lnTo>
                  <a:lnTo>
                    <a:pt x="521954" y="17541"/>
                  </a:lnTo>
                  <a:lnTo>
                    <a:pt x="534791" y="36593"/>
                  </a:lnTo>
                  <a:lnTo>
                    <a:pt x="539495" y="59944"/>
                  </a:lnTo>
                  <a:lnTo>
                    <a:pt x="539495" y="299720"/>
                  </a:lnTo>
                  <a:lnTo>
                    <a:pt x="534791" y="323070"/>
                  </a:lnTo>
                  <a:lnTo>
                    <a:pt x="521954" y="342122"/>
                  </a:lnTo>
                  <a:lnTo>
                    <a:pt x="502902" y="354959"/>
                  </a:lnTo>
                  <a:lnTo>
                    <a:pt x="479551" y="359663"/>
                  </a:lnTo>
                  <a:lnTo>
                    <a:pt x="59943" y="359663"/>
                  </a:lnTo>
                  <a:lnTo>
                    <a:pt x="36593" y="354959"/>
                  </a:lnTo>
                  <a:lnTo>
                    <a:pt x="17541" y="342122"/>
                  </a:lnTo>
                  <a:lnTo>
                    <a:pt x="4704" y="323070"/>
                  </a:lnTo>
                  <a:lnTo>
                    <a:pt x="0" y="299720"/>
                  </a:lnTo>
                  <a:lnTo>
                    <a:pt x="0" y="59944"/>
                  </a:lnTo>
                  <a:close/>
                </a:path>
              </a:pathLst>
            </a:custGeom>
            <a:ln w="6350">
              <a:solidFill>
                <a:srgbClr val="000000"/>
              </a:solidFill>
            </a:ln>
          </p:spPr>
          <p:txBody>
            <a:bodyPr wrap="square" lIns="0" tIns="0" rIns="0" bIns="0" rtlCol="0"/>
            <a:lstStyle/>
            <a:p>
              <a:endParaRPr/>
            </a:p>
          </p:txBody>
        </p:sp>
        <p:pic>
          <p:nvPicPr>
            <p:cNvPr id="54" name="object 54"/>
            <p:cNvPicPr/>
            <p:nvPr/>
          </p:nvPicPr>
          <p:blipFill>
            <a:blip r:embed="rId2" cstate="print"/>
            <a:stretch>
              <a:fillRect/>
            </a:stretch>
          </p:blipFill>
          <p:spPr>
            <a:xfrm>
              <a:off x="7162800" y="1862327"/>
              <a:ext cx="539496" cy="359663"/>
            </a:xfrm>
            <a:prstGeom prst="rect">
              <a:avLst/>
            </a:prstGeom>
          </p:spPr>
        </p:pic>
        <p:sp>
          <p:nvSpPr>
            <p:cNvPr id="55" name="object 55"/>
            <p:cNvSpPr/>
            <p:nvPr/>
          </p:nvSpPr>
          <p:spPr>
            <a:xfrm>
              <a:off x="7162800" y="1862327"/>
              <a:ext cx="539750" cy="360045"/>
            </a:xfrm>
            <a:custGeom>
              <a:avLst/>
              <a:gdLst/>
              <a:ahLst/>
              <a:cxnLst/>
              <a:rect l="l" t="t" r="r" b="b"/>
              <a:pathLst>
                <a:path w="539750" h="360044">
                  <a:moveTo>
                    <a:pt x="0" y="59944"/>
                  </a:moveTo>
                  <a:lnTo>
                    <a:pt x="4704" y="36593"/>
                  </a:lnTo>
                  <a:lnTo>
                    <a:pt x="17541" y="17541"/>
                  </a:lnTo>
                  <a:lnTo>
                    <a:pt x="36593" y="4704"/>
                  </a:lnTo>
                  <a:lnTo>
                    <a:pt x="59944" y="0"/>
                  </a:lnTo>
                  <a:lnTo>
                    <a:pt x="479551" y="0"/>
                  </a:lnTo>
                  <a:lnTo>
                    <a:pt x="502902" y="4704"/>
                  </a:lnTo>
                  <a:lnTo>
                    <a:pt x="521954" y="17541"/>
                  </a:lnTo>
                  <a:lnTo>
                    <a:pt x="534791" y="36593"/>
                  </a:lnTo>
                  <a:lnTo>
                    <a:pt x="539496" y="59944"/>
                  </a:lnTo>
                  <a:lnTo>
                    <a:pt x="539496" y="299720"/>
                  </a:lnTo>
                  <a:lnTo>
                    <a:pt x="534791" y="323070"/>
                  </a:lnTo>
                  <a:lnTo>
                    <a:pt x="521954" y="342122"/>
                  </a:lnTo>
                  <a:lnTo>
                    <a:pt x="502902" y="354959"/>
                  </a:lnTo>
                  <a:lnTo>
                    <a:pt x="479551" y="359663"/>
                  </a:lnTo>
                  <a:lnTo>
                    <a:pt x="59944" y="359663"/>
                  </a:lnTo>
                  <a:lnTo>
                    <a:pt x="36593" y="354959"/>
                  </a:lnTo>
                  <a:lnTo>
                    <a:pt x="17541" y="342122"/>
                  </a:lnTo>
                  <a:lnTo>
                    <a:pt x="4704" y="323070"/>
                  </a:lnTo>
                  <a:lnTo>
                    <a:pt x="0" y="299720"/>
                  </a:lnTo>
                  <a:lnTo>
                    <a:pt x="0" y="59944"/>
                  </a:lnTo>
                  <a:close/>
                </a:path>
              </a:pathLst>
            </a:custGeom>
            <a:ln w="6350">
              <a:solidFill>
                <a:srgbClr val="000000"/>
              </a:solidFill>
            </a:ln>
          </p:spPr>
          <p:txBody>
            <a:bodyPr wrap="square" lIns="0" tIns="0" rIns="0" bIns="0" rtlCol="0"/>
            <a:lstStyle/>
            <a:p>
              <a:endParaRPr/>
            </a:p>
          </p:txBody>
        </p:sp>
        <p:sp>
          <p:nvSpPr>
            <p:cNvPr id="56" name="object 56"/>
            <p:cNvSpPr/>
            <p:nvPr/>
          </p:nvSpPr>
          <p:spPr>
            <a:xfrm>
              <a:off x="5506211" y="1522475"/>
              <a:ext cx="0" cy="344170"/>
            </a:xfrm>
            <a:custGeom>
              <a:avLst/>
              <a:gdLst/>
              <a:ahLst/>
              <a:cxnLst/>
              <a:rect l="l" t="t" r="r" b="b"/>
              <a:pathLst>
                <a:path h="344169">
                  <a:moveTo>
                    <a:pt x="0" y="0"/>
                  </a:moveTo>
                  <a:lnTo>
                    <a:pt x="0" y="344170"/>
                  </a:lnTo>
                </a:path>
              </a:pathLst>
            </a:custGeom>
            <a:ln w="28575">
              <a:solidFill>
                <a:srgbClr val="000000"/>
              </a:solidFill>
            </a:ln>
          </p:spPr>
          <p:txBody>
            <a:bodyPr wrap="square" lIns="0" tIns="0" rIns="0" bIns="0" rtlCol="0"/>
            <a:lstStyle/>
            <a:p>
              <a:endParaRPr/>
            </a:p>
          </p:txBody>
        </p:sp>
        <p:sp>
          <p:nvSpPr>
            <p:cNvPr id="57" name="object 57"/>
            <p:cNvSpPr/>
            <p:nvPr/>
          </p:nvSpPr>
          <p:spPr>
            <a:xfrm>
              <a:off x="3744213" y="1528571"/>
              <a:ext cx="85725" cy="344170"/>
            </a:xfrm>
            <a:custGeom>
              <a:avLst/>
              <a:gdLst/>
              <a:ahLst/>
              <a:cxnLst/>
              <a:rect l="l" t="t" r="r" b="b"/>
              <a:pathLst>
                <a:path w="85725" h="344169">
                  <a:moveTo>
                    <a:pt x="28575" y="258444"/>
                  </a:moveTo>
                  <a:lnTo>
                    <a:pt x="0" y="258444"/>
                  </a:lnTo>
                  <a:lnTo>
                    <a:pt x="42925" y="344169"/>
                  </a:lnTo>
                  <a:lnTo>
                    <a:pt x="78560" y="272795"/>
                  </a:lnTo>
                  <a:lnTo>
                    <a:pt x="28575" y="272795"/>
                  </a:lnTo>
                  <a:lnTo>
                    <a:pt x="28575" y="258444"/>
                  </a:lnTo>
                  <a:close/>
                </a:path>
                <a:path w="85725" h="344169">
                  <a:moveTo>
                    <a:pt x="57150" y="0"/>
                  </a:moveTo>
                  <a:lnTo>
                    <a:pt x="28575" y="0"/>
                  </a:lnTo>
                  <a:lnTo>
                    <a:pt x="28575" y="272795"/>
                  </a:lnTo>
                  <a:lnTo>
                    <a:pt x="57150" y="272795"/>
                  </a:lnTo>
                  <a:lnTo>
                    <a:pt x="57150" y="0"/>
                  </a:lnTo>
                  <a:close/>
                </a:path>
                <a:path w="85725" h="344169">
                  <a:moveTo>
                    <a:pt x="85725" y="258444"/>
                  </a:moveTo>
                  <a:lnTo>
                    <a:pt x="57150" y="258444"/>
                  </a:lnTo>
                  <a:lnTo>
                    <a:pt x="57150" y="272795"/>
                  </a:lnTo>
                  <a:lnTo>
                    <a:pt x="78560" y="272795"/>
                  </a:lnTo>
                  <a:lnTo>
                    <a:pt x="85725" y="258444"/>
                  </a:lnTo>
                  <a:close/>
                </a:path>
              </a:pathLst>
            </a:custGeom>
            <a:solidFill>
              <a:srgbClr val="000000"/>
            </a:solidFill>
          </p:spPr>
          <p:txBody>
            <a:bodyPr wrap="square" lIns="0" tIns="0" rIns="0" bIns="0" rtlCol="0"/>
            <a:lstStyle/>
            <a:p>
              <a:endParaRPr/>
            </a:p>
          </p:txBody>
        </p:sp>
        <p:sp>
          <p:nvSpPr>
            <p:cNvPr id="58" name="object 58"/>
            <p:cNvSpPr/>
            <p:nvPr/>
          </p:nvSpPr>
          <p:spPr>
            <a:xfrm>
              <a:off x="3768851" y="1522475"/>
              <a:ext cx="1856739" cy="350520"/>
            </a:xfrm>
            <a:custGeom>
              <a:avLst/>
              <a:gdLst/>
              <a:ahLst/>
              <a:cxnLst/>
              <a:rect l="l" t="t" r="r" b="b"/>
              <a:pathLst>
                <a:path w="1856739" h="350519">
                  <a:moveTo>
                    <a:pt x="0" y="0"/>
                  </a:moveTo>
                  <a:lnTo>
                    <a:pt x="1734439" y="0"/>
                  </a:lnTo>
                </a:path>
                <a:path w="1856739" h="350519">
                  <a:moveTo>
                    <a:pt x="1856232" y="6096"/>
                  </a:moveTo>
                  <a:lnTo>
                    <a:pt x="1856232" y="350265"/>
                  </a:lnTo>
                </a:path>
              </a:pathLst>
            </a:custGeom>
            <a:ln w="28575">
              <a:solidFill>
                <a:srgbClr val="000000"/>
              </a:solidFill>
            </a:ln>
          </p:spPr>
          <p:txBody>
            <a:bodyPr wrap="square" lIns="0" tIns="0" rIns="0" bIns="0" rtlCol="0"/>
            <a:lstStyle/>
            <a:p>
              <a:endParaRPr/>
            </a:p>
          </p:txBody>
        </p:sp>
        <p:sp>
          <p:nvSpPr>
            <p:cNvPr id="59" name="object 59"/>
            <p:cNvSpPr/>
            <p:nvPr/>
          </p:nvSpPr>
          <p:spPr>
            <a:xfrm>
              <a:off x="7441438" y="1534667"/>
              <a:ext cx="85725" cy="344170"/>
            </a:xfrm>
            <a:custGeom>
              <a:avLst/>
              <a:gdLst/>
              <a:ahLst/>
              <a:cxnLst/>
              <a:rect l="l" t="t" r="r" b="b"/>
              <a:pathLst>
                <a:path w="85725" h="344169">
                  <a:moveTo>
                    <a:pt x="28581" y="258445"/>
                  </a:moveTo>
                  <a:lnTo>
                    <a:pt x="0" y="258445"/>
                  </a:lnTo>
                  <a:lnTo>
                    <a:pt x="42925" y="344170"/>
                  </a:lnTo>
                  <a:lnTo>
                    <a:pt x="78560" y="272796"/>
                  </a:lnTo>
                  <a:lnTo>
                    <a:pt x="28575" y="272796"/>
                  </a:lnTo>
                  <a:lnTo>
                    <a:pt x="28581" y="258445"/>
                  </a:lnTo>
                  <a:close/>
                </a:path>
                <a:path w="85725" h="344169">
                  <a:moveTo>
                    <a:pt x="57276" y="0"/>
                  </a:moveTo>
                  <a:lnTo>
                    <a:pt x="28701" y="0"/>
                  </a:lnTo>
                  <a:lnTo>
                    <a:pt x="28575" y="272796"/>
                  </a:lnTo>
                  <a:lnTo>
                    <a:pt x="57150" y="272796"/>
                  </a:lnTo>
                  <a:lnTo>
                    <a:pt x="57276" y="0"/>
                  </a:lnTo>
                  <a:close/>
                </a:path>
                <a:path w="85725" h="344169">
                  <a:moveTo>
                    <a:pt x="85725" y="258445"/>
                  </a:moveTo>
                  <a:lnTo>
                    <a:pt x="57156" y="258445"/>
                  </a:lnTo>
                  <a:lnTo>
                    <a:pt x="57150" y="272796"/>
                  </a:lnTo>
                  <a:lnTo>
                    <a:pt x="78560" y="272796"/>
                  </a:lnTo>
                  <a:lnTo>
                    <a:pt x="85725" y="258445"/>
                  </a:lnTo>
                  <a:close/>
                </a:path>
              </a:pathLst>
            </a:custGeom>
            <a:solidFill>
              <a:srgbClr val="000000"/>
            </a:solidFill>
          </p:spPr>
          <p:txBody>
            <a:bodyPr wrap="square" lIns="0" tIns="0" rIns="0" bIns="0" rtlCol="0"/>
            <a:lstStyle/>
            <a:p>
              <a:endParaRPr/>
            </a:p>
          </p:txBody>
        </p:sp>
        <p:sp>
          <p:nvSpPr>
            <p:cNvPr id="60" name="object 60"/>
            <p:cNvSpPr/>
            <p:nvPr/>
          </p:nvSpPr>
          <p:spPr>
            <a:xfrm>
              <a:off x="5625083" y="1528571"/>
              <a:ext cx="1877060" cy="0"/>
            </a:xfrm>
            <a:custGeom>
              <a:avLst/>
              <a:gdLst/>
              <a:ahLst/>
              <a:cxnLst/>
              <a:rect l="l" t="t" r="r" b="b"/>
              <a:pathLst>
                <a:path w="1877059">
                  <a:moveTo>
                    <a:pt x="1876806" y="0"/>
                  </a:moveTo>
                  <a:lnTo>
                    <a:pt x="0" y="0"/>
                  </a:lnTo>
                </a:path>
              </a:pathLst>
            </a:custGeom>
            <a:ln w="28575">
              <a:solidFill>
                <a:srgbClr val="000000"/>
              </a:solidFill>
            </a:ln>
          </p:spPr>
          <p:txBody>
            <a:bodyPr wrap="square" lIns="0" tIns="0" rIns="0" bIns="0" rtlCol="0"/>
            <a:lstStyle/>
            <a:p>
              <a:endParaRPr/>
            </a:p>
          </p:txBody>
        </p:sp>
        <p:pic>
          <p:nvPicPr>
            <p:cNvPr id="61" name="object 61"/>
            <p:cNvPicPr/>
            <p:nvPr/>
          </p:nvPicPr>
          <p:blipFill>
            <a:blip r:embed="rId3" cstate="print"/>
            <a:stretch>
              <a:fillRect/>
            </a:stretch>
          </p:blipFill>
          <p:spPr>
            <a:xfrm>
              <a:off x="4035551" y="1862327"/>
              <a:ext cx="539496" cy="359663"/>
            </a:xfrm>
            <a:prstGeom prst="rect">
              <a:avLst/>
            </a:prstGeom>
          </p:spPr>
        </p:pic>
        <p:sp>
          <p:nvSpPr>
            <p:cNvPr id="62" name="object 62"/>
            <p:cNvSpPr/>
            <p:nvPr/>
          </p:nvSpPr>
          <p:spPr>
            <a:xfrm>
              <a:off x="4035551" y="1862327"/>
              <a:ext cx="539750" cy="360045"/>
            </a:xfrm>
            <a:custGeom>
              <a:avLst/>
              <a:gdLst/>
              <a:ahLst/>
              <a:cxnLst/>
              <a:rect l="l" t="t" r="r" b="b"/>
              <a:pathLst>
                <a:path w="539750" h="360044">
                  <a:moveTo>
                    <a:pt x="0" y="59944"/>
                  </a:moveTo>
                  <a:lnTo>
                    <a:pt x="4704" y="36593"/>
                  </a:lnTo>
                  <a:lnTo>
                    <a:pt x="17541" y="17541"/>
                  </a:lnTo>
                  <a:lnTo>
                    <a:pt x="36593" y="4704"/>
                  </a:lnTo>
                  <a:lnTo>
                    <a:pt x="59944" y="0"/>
                  </a:lnTo>
                  <a:lnTo>
                    <a:pt x="479551" y="0"/>
                  </a:lnTo>
                  <a:lnTo>
                    <a:pt x="502902" y="4704"/>
                  </a:lnTo>
                  <a:lnTo>
                    <a:pt x="521954" y="17541"/>
                  </a:lnTo>
                  <a:lnTo>
                    <a:pt x="534791" y="36593"/>
                  </a:lnTo>
                  <a:lnTo>
                    <a:pt x="539496" y="59944"/>
                  </a:lnTo>
                  <a:lnTo>
                    <a:pt x="539496" y="299720"/>
                  </a:lnTo>
                  <a:lnTo>
                    <a:pt x="534791" y="323070"/>
                  </a:lnTo>
                  <a:lnTo>
                    <a:pt x="521954" y="342122"/>
                  </a:lnTo>
                  <a:lnTo>
                    <a:pt x="502902" y="354959"/>
                  </a:lnTo>
                  <a:lnTo>
                    <a:pt x="479551" y="359663"/>
                  </a:lnTo>
                  <a:lnTo>
                    <a:pt x="59944" y="359663"/>
                  </a:lnTo>
                  <a:lnTo>
                    <a:pt x="36593" y="354959"/>
                  </a:lnTo>
                  <a:lnTo>
                    <a:pt x="17541" y="342122"/>
                  </a:lnTo>
                  <a:lnTo>
                    <a:pt x="4704" y="323070"/>
                  </a:lnTo>
                  <a:lnTo>
                    <a:pt x="0" y="299720"/>
                  </a:lnTo>
                  <a:lnTo>
                    <a:pt x="0" y="59944"/>
                  </a:lnTo>
                  <a:close/>
                </a:path>
              </a:pathLst>
            </a:custGeom>
            <a:ln w="6350">
              <a:solidFill>
                <a:srgbClr val="000000"/>
              </a:solidFill>
            </a:ln>
          </p:spPr>
          <p:txBody>
            <a:bodyPr wrap="square" lIns="0" tIns="0" rIns="0" bIns="0" rtlCol="0"/>
            <a:lstStyle/>
            <a:p>
              <a:endParaRPr/>
            </a:p>
          </p:txBody>
        </p:sp>
        <p:pic>
          <p:nvPicPr>
            <p:cNvPr id="63" name="object 63"/>
            <p:cNvPicPr/>
            <p:nvPr/>
          </p:nvPicPr>
          <p:blipFill>
            <a:blip r:embed="rId2" cstate="print"/>
            <a:stretch>
              <a:fillRect/>
            </a:stretch>
          </p:blipFill>
          <p:spPr>
            <a:xfrm>
              <a:off x="4660391" y="1862327"/>
              <a:ext cx="539496" cy="359663"/>
            </a:xfrm>
            <a:prstGeom prst="rect">
              <a:avLst/>
            </a:prstGeom>
          </p:spPr>
        </p:pic>
        <p:sp>
          <p:nvSpPr>
            <p:cNvPr id="64" name="object 64"/>
            <p:cNvSpPr/>
            <p:nvPr/>
          </p:nvSpPr>
          <p:spPr>
            <a:xfrm>
              <a:off x="4660391" y="1862327"/>
              <a:ext cx="539750" cy="360045"/>
            </a:xfrm>
            <a:custGeom>
              <a:avLst/>
              <a:gdLst/>
              <a:ahLst/>
              <a:cxnLst/>
              <a:rect l="l" t="t" r="r" b="b"/>
              <a:pathLst>
                <a:path w="539750" h="360044">
                  <a:moveTo>
                    <a:pt x="0" y="59944"/>
                  </a:moveTo>
                  <a:lnTo>
                    <a:pt x="4704" y="36593"/>
                  </a:lnTo>
                  <a:lnTo>
                    <a:pt x="17541" y="17541"/>
                  </a:lnTo>
                  <a:lnTo>
                    <a:pt x="36593" y="4704"/>
                  </a:lnTo>
                  <a:lnTo>
                    <a:pt x="59944" y="0"/>
                  </a:lnTo>
                  <a:lnTo>
                    <a:pt x="479552" y="0"/>
                  </a:lnTo>
                  <a:lnTo>
                    <a:pt x="502902" y="4704"/>
                  </a:lnTo>
                  <a:lnTo>
                    <a:pt x="521954" y="17541"/>
                  </a:lnTo>
                  <a:lnTo>
                    <a:pt x="534791" y="36593"/>
                  </a:lnTo>
                  <a:lnTo>
                    <a:pt x="539496" y="59944"/>
                  </a:lnTo>
                  <a:lnTo>
                    <a:pt x="539496" y="299720"/>
                  </a:lnTo>
                  <a:lnTo>
                    <a:pt x="534791" y="323070"/>
                  </a:lnTo>
                  <a:lnTo>
                    <a:pt x="521954" y="342122"/>
                  </a:lnTo>
                  <a:lnTo>
                    <a:pt x="502902" y="354959"/>
                  </a:lnTo>
                  <a:lnTo>
                    <a:pt x="479552" y="359663"/>
                  </a:lnTo>
                  <a:lnTo>
                    <a:pt x="59944" y="359663"/>
                  </a:lnTo>
                  <a:lnTo>
                    <a:pt x="36593" y="354959"/>
                  </a:lnTo>
                  <a:lnTo>
                    <a:pt x="17541" y="342122"/>
                  </a:lnTo>
                  <a:lnTo>
                    <a:pt x="4704" y="323070"/>
                  </a:lnTo>
                  <a:lnTo>
                    <a:pt x="0" y="299720"/>
                  </a:lnTo>
                  <a:lnTo>
                    <a:pt x="0" y="59944"/>
                  </a:lnTo>
                  <a:close/>
                </a:path>
              </a:pathLst>
            </a:custGeom>
            <a:ln w="6350">
              <a:solidFill>
                <a:srgbClr val="000000"/>
              </a:solidFill>
            </a:ln>
          </p:spPr>
          <p:txBody>
            <a:bodyPr wrap="square" lIns="0" tIns="0" rIns="0" bIns="0" rtlCol="0"/>
            <a:lstStyle/>
            <a:p>
              <a:endParaRPr/>
            </a:p>
          </p:txBody>
        </p:sp>
        <p:pic>
          <p:nvPicPr>
            <p:cNvPr id="65" name="object 65"/>
            <p:cNvPicPr/>
            <p:nvPr/>
          </p:nvPicPr>
          <p:blipFill>
            <a:blip r:embed="rId2" cstate="print"/>
            <a:stretch>
              <a:fillRect/>
            </a:stretch>
          </p:blipFill>
          <p:spPr>
            <a:xfrm>
              <a:off x="3410711" y="1862327"/>
              <a:ext cx="539496" cy="359663"/>
            </a:xfrm>
            <a:prstGeom prst="rect">
              <a:avLst/>
            </a:prstGeom>
          </p:spPr>
        </p:pic>
        <p:sp>
          <p:nvSpPr>
            <p:cNvPr id="66" name="object 66"/>
            <p:cNvSpPr/>
            <p:nvPr/>
          </p:nvSpPr>
          <p:spPr>
            <a:xfrm>
              <a:off x="3410711" y="1862327"/>
              <a:ext cx="539750" cy="360045"/>
            </a:xfrm>
            <a:custGeom>
              <a:avLst/>
              <a:gdLst/>
              <a:ahLst/>
              <a:cxnLst/>
              <a:rect l="l" t="t" r="r" b="b"/>
              <a:pathLst>
                <a:path w="539750" h="360044">
                  <a:moveTo>
                    <a:pt x="0" y="59944"/>
                  </a:moveTo>
                  <a:lnTo>
                    <a:pt x="4704" y="36593"/>
                  </a:lnTo>
                  <a:lnTo>
                    <a:pt x="17541" y="17541"/>
                  </a:lnTo>
                  <a:lnTo>
                    <a:pt x="36593" y="4704"/>
                  </a:lnTo>
                  <a:lnTo>
                    <a:pt x="59943" y="0"/>
                  </a:lnTo>
                  <a:lnTo>
                    <a:pt x="479551" y="0"/>
                  </a:lnTo>
                  <a:lnTo>
                    <a:pt x="502902" y="4704"/>
                  </a:lnTo>
                  <a:lnTo>
                    <a:pt x="521954" y="17541"/>
                  </a:lnTo>
                  <a:lnTo>
                    <a:pt x="534791" y="36593"/>
                  </a:lnTo>
                  <a:lnTo>
                    <a:pt x="539496" y="59944"/>
                  </a:lnTo>
                  <a:lnTo>
                    <a:pt x="539496" y="299720"/>
                  </a:lnTo>
                  <a:lnTo>
                    <a:pt x="534791" y="323070"/>
                  </a:lnTo>
                  <a:lnTo>
                    <a:pt x="521954" y="342122"/>
                  </a:lnTo>
                  <a:lnTo>
                    <a:pt x="502902" y="354959"/>
                  </a:lnTo>
                  <a:lnTo>
                    <a:pt x="479551" y="359663"/>
                  </a:lnTo>
                  <a:lnTo>
                    <a:pt x="59943" y="359663"/>
                  </a:lnTo>
                  <a:lnTo>
                    <a:pt x="36593" y="354959"/>
                  </a:lnTo>
                  <a:lnTo>
                    <a:pt x="17541" y="342122"/>
                  </a:lnTo>
                  <a:lnTo>
                    <a:pt x="4704" y="323070"/>
                  </a:lnTo>
                  <a:lnTo>
                    <a:pt x="0" y="299720"/>
                  </a:lnTo>
                  <a:lnTo>
                    <a:pt x="0" y="59944"/>
                  </a:lnTo>
                  <a:close/>
                </a:path>
              </a:pathLst>
            </a:custGeom>
            <a:ln w="6350">
              <a:solidFill>
                <a:srgbClr val="000000"/>
              </a:solidFill>
            </a:ln>
          </p:spPr>
          <p:txBody>
            <a:bodyPr wrap="square" lIns="0" tIns="0" rIns="0" bIns="0" rtlCol="0"/>
            <a:lstStyle/>
            <a:p>
              <a:endParaRPr/>
            </a:p>
          </p:txBody>
        </p:sp>
      </p:grpSp>
      <p:grpSp>
        <p:nvGrpSpPr>
          <p:cNvPr id="67" name="object 67"/>
          <p:cNvGrpSpPr/>
          <p:nvPr/>
        </p:nvGrpSpPr>
        <p:grpSpPr>
          <a:xfrm>
            <a:off x="7433945" y="1859153"/>
            <a:ext cx="546100" cy="366395"/>
            <a:chOff x="5909945" y="1859152"/>
            <a:chExt cx="546100" cy="366395"/>
          </a:xfrm>
        </p:grpSpPr>
        <p:pic>
          <p:nvPicPr>
            <p:cNvPr id="68" name="object 68"/>
            <p:cNvPicPr/>
            <p:nvPr/>
          </p:nvPicPr>
          <p:blipFill>
            <a:blip r:embed="rId2" cstate="print"/>
            <a:stretch>
              <a:fillRect/>
            </a:stretch>
          </p:blipFill>
          <p:spPr>
            <a:xfrm>
              <a:off x="5913120" y="1862327"/>
              <a:ext cx="539495" cy="359663"/>
            </a:xfrm>
            <a:prstGeom prst="rect">
              <a:avLst/>
            </a:prstGeom>
          </p:spPr>
        </p:pic>
        <p:sp>
          <p:nvSpPr>
            <p:cNvPr id="69" name="object 69"/>
            <p:cNvSpPr/>
            <p:nvPr/>
          </p:nvSpPr>
          <p:spPr>
            <a:xfrm>
              <a:off x="5913120" y="1862327"/>
              <a:ext cx="539750" cy="360045"/>
            </a:xfrm>
            <a:custGeom>
              <a:avLst/>
              <a:gdLst/>
              <a:ahLst/>
              <a:cxnLst/>
              <a:rect l="l" t="t" r="r" b="b"/>
              <a:pathLst>
                <a:path w="539750" h="360044">
                  <a:moveTo>
                    <a:pt x="0" y="59944"/>
                  </a:moveTo>
                  <a:lnTo>
                    <a:pt x="4704" y="36593"/>
                  </a:lnTo>
                  <a:lnTo>
                    <a:pt x="17541" y="17541"/>
                  </a:lnTo>
                  <a:lnTo>
                    <a:pt x="36593" y="4704"/>
                  </a:lnTo>
                  <a:lnTo>
                    <a:pt x="59943" y="0"/>
                  </a:lnTo>
                  <a:lnTo>
                    <a:pt x="479551" y="0"/>
                  </a:lnTo>
                  <a:lnTo>
                    <a:pt x="502902" y="4704"/>
                  </a:lnTo>
                  <a:lnTo>
                    <a:pt x="521954" y="17541"/>
                  </a:lnTo>
                  <a:lnTo>
                    <a:pt x="534791" y="36593"/>
                  </a:lnTo>
                  <a:lnTo>
                    <a:pt x="539495" y="59944"/>
                  </a:lnTo>
                  <a:lnTo>
                    <a:pt x="539495" y="299720"/>
                  </a:lnTo>
                  <a:lnTo>
                    <a:pt x="534791" y="323070"/>
                  </a:lnTo>
                  <a:lnTo>
                    <a:pt x="521954" y="342122"/>
                  </a:lnTo>
                  <a:lnTo>
                    <a:pt x="502902" y="354959"/>
                  </a:lnTo>
                  <a:lnTo>
                    <a:pt x="479551" y="359663"/>
                  </a:lnTo>
                  <a:lnTo>
                    <a:pt x="59943" y="359663"/>
                  </a:lnTo>
                  <a:lnTo>
                    <a:pt x="36593" y="354959"/>
                  </a:lnTo>
                  <a:lnTo>
                    <a:pt x="17541" y="342122"/>
                  </a:lnTo>
                  <a:lnTo>
                    <a:pt x="4704" y="323070"/>
                  </a:lnTo>
                  <a:lnTo>
                    <a:pt x="0" y="299720"/>
                  </a:lnTo>
                  <a:lnTo>
                    <a:pt x="0" y="59944"/>
                  </a:lnTo>
                  <a:close/>
                </a:path>
              </a:pathLst>
            </a:custGeom>
            <a:ln w="6350">
              <a:solidFill>
                <a:srgbClr val="000000"/>
              </a:solidFill>
            </a:ln>
          </p:spPr>
          <p:txBody>
            <a:bodyPr wrap="square" lIns="0" tIns="0" rIns="0" bIns="0" rtlCol="0"/>
            <a:lstStyle/>
            <a:p>
              <a:endParaRPr/>
            </a:p>
          </p:txBody>
        </p:sp>
      </p:grpSp>
      <p:grpSp>
        <p:nvGrpSpPr>
          <p:cNvPr id="70" name="object 70"/>
          <p:cNvGrpSpPr/>
          <p:nvPr/>
        </p:nvGrpSpPr>
        <p:grpSpPr>
          <a:xfrm>
            <a:off x="8058784" y="1859153"/>
            <a:ext cx="546100" cy="366395"/>
            <a:chOff x="6534784" y="1859152"/>
            <a:chExt cx="546100" cy="366395"/>
          </a:xfrm>
        </p:grpSpPr>
        <p:pic>
          <p:nvPicPr>
            <p:cNvPr id="71" name="object 71"/>
            <p:cNvPicPr/>
            <p:nvPr/>
          </p:nvPicPr>
          <p:blipFill>
            <a:blip r:embed="rId2" cstate="print"/>
            <a:stretch>
              <a:fillRect/>
            </a:stretch>
          </p:blipFill>
          <p:spPr>
            <a:xfrm>
              <a:off x="6537959" y="1862327"/>
              <a:ext cx="539496" cy="359663"/>
            </a:xfrm>
            <a:prstGeom prst="rect">
              <a:avLst/>
            </a:prstGeom>
          </p:spPr>
        </p:pic>
        <p:sp>
          <p:nvSpPr>
            <p:cNvPr id="72" name="object 72"/>
            <p:cNvSpPr/>
            <p:nvPr/>
          </p:nvSpPr>
          <p:spPr>
            <a:xfrm>
              <a:off x="6537959" y="1862327"/>
              <a:ext cx="539750" cy="360045"/>
            </a:xfrm>
            <a:custGeom>
              <a:avLst/>
              <a:gdLst/>
              <a:ahLst/>
              <a:cxnLst/>
              <a:rect l="l" t="t" r="r" b="b"/>
              <a:pathLst>
                <a:path w="539750" h="360044">
                  <a:moveTo>
                    <a:pt x="0" y="59944"/>
                  </a:moveTo>
                  <a:lnTo>
                    <a:pt x="4704" y="36593"/>
                  </a:lnTo>
                  <a:lnTo>
                    <a:pt x="17541" y="17541"/>
                  </a:lnTo>
                  <a:lnTo>
                    <a:pt x="36593" y="4704"/>
                  </a:lnTo>
                  <a:lnTo>
                    <a:pt x="59944" y="0"/>
                  </a:lnTo>
                  <a:lnTo>
                    <a:pt x="479551" y="0"/>
                  </a:lnTo>
                  <a:lnTo>
                    <a:pt x="502902" y="4704"/>
                  </a:lnTo>
                  <a:lnTo>
                    <a:pt x="521954" y="17541"/>
                  </a:lnTo>
                  <a:lnTo>
                    <a:pt x="534791" y="36593"/>
                  </a:lnTo>
                  <a:lnTo>
                    <a:pt x="539496" y="59944"/>
                  </a:lnTo>
                  <a:lnTo>
                    <a:pt x="539496" y="299720"/>
                  </a:lnTo>
                  <a:lnTo>
                    <a:pt x="534791" y="323070"/>
                  </a:lnTo>
                  <a:lnTo>
                    <a:pt x="521954" y="342122"/>
                  </a:lnTo>
                  <a:lnTo>
                    <a:pt x="502902" y="354959"/>
                  </a:lnTo>
                  <a:lnTo>
                    <a:pt x="479551" y="359663"/>
                  </a:lnTo>
                  <a:lnTo>
                    <a:pt x="59944" y="359663"/>
                  </a:lnTo>
                  <a:lnTo>
                    <a:pt x="36593" y="354959"/>
                  </a:lnTo>
                  <a:lnTo>
                    <a:pt x="17541" y="342122"/>
                  </a:lnTo>
                  <a:lnTo>
                    <a:pt x="4704" y="323070"/>
                  </a:lnTo>
                  <a:lnTo>
                    <a:pt x="0" y="299720"/>
                  </a:lnTo>
                  <a:lnTo>
                    <a:pt x="0" y="59944"/>
                  </a:lnTo>
                  <a:close/>
                </a:path>
              </a:pathLst>
            </a:custGeom>
            <a:ln w="6350">
              <a:solidFill>
                <a:srgbClr val="000000"/>
              </a:solidFill>
            </a:ln>
          </p:spPr>
          <p:txBody>
            <a:bodyPr wrap="square" lIns="0" tIns="0" rIns="0" bIns="0" rtlCol="0"/>
            <a:lstStyle/>
            <a:p>
              <a:endParaRPr/>
            </a:p>
          </p:txBody>
        </p:sp>
      </p:grpSp>
      <p:sp>
        <p:nvSpPr>
          <p:cNvPr id="73" name="object 73"/>
          <p:cNvSpPr txBox="1"/>
          <p:nvPr/>
        </p:nvSpPr>
        <p:spPr>
          <a:xfrm>
            <a:off x="9317863" y="1709166"/>
            <a:ext cx="279400" cy="453390"/>
          </a:xfrm>
          <a:prstGeom prst="rect">
            <a:avLst/>
          </a:prstGeom>
        </p:spPr>
        <p:txBody>
          <a:bodyPr vert="horz" wrap="square" lIns="0" tIns="13335" rIns="0" bIns="0" rtlCol="0">
            <a:spAutoFit/>
          </a:bodyPr>
          <a:lstStyle/>
          <a:p>
            <a:pPr marL="12700">
              <a:spcBef>
                <a:spcPts val="105"/>
              </a:spcBef>
            </a:pPr>
            <a:r>
              <a:rPr sz="2800" b="1" spc="-50" dirty="0">
                <a:latin typeface="Carlito"/>
                <a:cs typeface="Carlito"/>
              </a:rPr>
              <a:t>…</a:t>
            </a:r>
            <a:endParaRPr sz="2800">
              <a:latin typeface="Carlito"/>
              <a:cs typeface="Carlito"/>
            </a:endParaRPr>
          </a:p>
        </p:txBody>
      </p:sp>
      <p:sp>
        <p:nvSpPr>
          <p:cNvPr id="74" name="object 74"/>
          <p:cNvSpPr txBox="1"/>
          <p:nvPr/>
        </p:nvSpPr>
        <p:spPr>
          <a:xfrm>
            <a:off x="4591939" y="1713102"/>
            <a:ext cx="279400" cy="453390"/>
          </a:xfrm>
          <a:prstGeom prst="rect">
            <a:avLst/>
          </a:prstGeom>
        </p:spPr>
        <p:txBody>
          <a:bodyPr vert="horz" wrap="square" lIns="0" tIns="13335" rIns="0" bIns="0" rtlCol="0">
            <a:spAutoFit/>
          </a:bodyPr>
          <a:lstStyle/>
          <a:p>
            <a:pPr marL="12700">
              <a:spcBef>
                <a:spcPts val="105"/>
              </a:spcBef>
            </a:pPr>
            <a:r>
              <a:rPr sz="2800" b="1" spc="-50" dirty="0">
                <a:latin typeface="Carlito"/>
                <a:cs typeface="Carlito"/>
              </a:rPr>
              <a:t>…</a:t>
            </a:r>
            <a:endParaRPr sz="2800">
              <a:latin typeface="Carlito"/>
              <a:cs typeface="Carlito"/>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241600" y="2646045"/>
            <a:ext cx="3613150" cy="3613150"/>
            <a:chOff x="717600" y="2646045"/>
            <a:chExt cx="3613150" cy="3613150"/>
          </a:xfrm>
        </p:grpSpPr>
        <p:sp>
          <p:nvSpPr>
            <p:cNvPr id="3" name="object 3"/>
            <p:cNvSpPr/>
            <p:nvPr/>
          </p:nvSpPr>
          <p:spPr>
            <a:xfrm>
              <a:off x="723950" y="2652483"/>
              <a:ext cx="3600450" cy="1350010"/>
            </a:xfrm>
            <a:custGeom>
              <a:avLst/>
              <a:gdLst/>
              <a:ahLst/>
              <a:cxnLst/>
              <a:rect l="l" t="t" r="r" b="b"/>
              <a:pathLst>
                <a:path w="3600450" h="1350010">
                  <a:moveTo>
                    <a:pt x="1799958" y="0"/>
                  </a:moveTo>
                  <a:lnTo>
                    <a:pt x="1799958" y="0"/>
                  </a:lnTo>
                  <a:lnTo>
                    <a:pt x="0" y="0"/>
                  </a:lnTo>
                  <a:lnTo>
                    <a:pt x="0" y="449973"/>
                  </a:lnTo>
                  <a:lnTo>
                    <a:pt x="0" y="899922"/>
                  </a:lnTo>
                  <a:lnTo>
                    <a:pt x="0" y="1349921"/>
                  </a:lnTo>
                  <a:lnTo>
                    <a:pt x="449999" y="1349921"/>
                  </a:lnTo>
                  <a:lnTo>
                    <a:pt x="899998" y="1349921"/>
                  </a:lnTo>
                  <a:lnTo>
                    <a:pt x="899998" y="899972"/>
                  </a:lnTo>
                  <a:lnTo>
                    <a:pt x="1349959" y="899972"/>
                  </a:lnTo>
                  <a:lnTo>
                    <a:pt x="1799958" y="899972"/>
                  </a:lnTo>
                  <a:lnTo>
                    <a:pt x="1799958" y="449999"/>
                  </a:lnTo>
                  <a:lnTo>
                    <a:pt x="1799958" y="0"/>
                  </a:lnTo>
                  <a:close/>
                </a:path>
                <a:path w="3600450" h="1350010">
                  <a:moveTo>
                    <a:pt x="3149968" y="0"/>
                  </a:moveTo>
                  <a:lnTo>
                    <a:pt x="3149968" y="0"/>
                  </a:lnTo>
                  <a:lnTo>
                    <a:pt x="1800047" y="0"/>
                  </a:lnTo>
                  <a:lnTo>
                    <a:pt x="1800047" y="449973"/>
                  </a:lnTo>
                  <a:lnTo>
                    <a:pt x="1800047" y="899972"/>
                  </a:lnTo>
                  <a:lnTo>
                    <a:pt x="2250008" y="899972"/>
                  </a:lnTo>
                  <a:lnTo>
                    <a:pt x="2699969" y="899972"/>
                  </a:lnTo>
                  <a:lnTo>
                    <a:pt x="3149968" y="899972"/>
                  </a:lnTo>
                  <a:lnTo>
                    <a:pt x="3149968" y="449999"/>
                  </a:lnTo>
                  <a:lnTo>
                    <a:pt x="3149968" y="0"/>
                  </a:lnTo>
                  <a:close/>
                </a:path>
                <a:path w="3600450" h="1350010">
                  <a:moveTo>
                    <a:pt x="3600056" y="0"/>
                  </a:moveTo>
                  <a:lnTo>
                    <a:pt x="3150057" y="0"/>
                  </a:lnTo>
                  <a:lnTo>
                    <a:pt x="3150057" y="449973"/>
                  </a:lnTo>
                  <a:lnTo>
                    <a:pt x="3150057" y="899972"/>
                  </a:lnTo>
                  <a:lnTo>
                    <a:pt x="3600056" y="899972"/>
                  </a:lnTo>
                  <a:lnTo>
                    <a:pt x="3600056" y="449999"/>
                  </a:lnTo>
                  <a:lnTo>
                    <a:pt x="3600056" y="0"/>
                  </a:lnTo>
                  <a:close/>
                </a:path>
              </a:pathLst>
            </a:custGeom>
            <a:solidFill>
              <a:srgbClr val="FAE4D5"/>
            </a:solidFill>
          </p:spPr>
          <p:txBody>
            <a:bodyPr wrap="square" lIns="0" tIns="0" rIns="0" bIns="0" rtlCol="0"/>
            <a:lstStyle/>
            <a:p>
              <a:endParaRPr/>
            </a:p>
          </p:txBody>
        </p:sp>
        <p:sp>
          <p:nvSpPr>
            <p:cNvPr id="4" name="object 4"/>
            <p:cNvSpPr/>
            <p:nvPr/>
          </p:nvSpPr>
          <p:spPr>
            <a:xfrm>
              <a:off x="1623949" y="3552405"/>
              <a:ext cx="2700655" cy="450215"/>
            </a:xfrm>
            <a:custGeom>
              <a:avLst/>
              <a:gdLst/>
              <a:ahLst/>
              <a:cxnLst/>
              <a:rect l="l" t="t" r="r" b="b"/>
              <a:pathLst>
                <a:path w="2700654" h="450214">
                  <a:moveTo>
                    <a:pt x="899960" y="0"/>
                  </a:moveTo>
                  <a:lnTo>
                    <a:pt x="449999" y="0"/>
                  </a:lnTo>
                  <a:lnTo>
                    <a:pt x="0" y="0"/>
                  </a:lnTo>
                  <a:lnTo>
                    <a:pt x="0" y="449999"/>
                  </a:lnTo>
                  <a:lnTo>
                    <a:pt x="449961" y="449999"/>
                  </a:lnTo>
                  <a:lnTo>
                    <a:pt x="899960" y="449999"/>
                  </a:lnTo>
                  <a:lnTo>
                    <a:pt x="899960" y="0"/>
                  </a:lnTo>
                  <a:close/>
                </a:path>
                <a:path w="2700654" h="450214">
                  <a:moveTo>
                    <a:pt x="2249970" y="0"/>
                  </a:moveTo>
                  <a:lnTo>
                    <a:pt x="2249970" y="0"/>
                  </a:lnTo>
                  <a:lnTo>
                    <a:pt x="900049" y="0"/>
                  </a:lnTo>
                  <a:lnTo>
                    <a:pt x="900049" y="449999"/>
                  </a:lnTo>
                  <a:lnTo>
                    <a:pt x="2249970" y="449999"/>
                  </a:lnTo>
                  <a:lnTo>
                    <a:pt x="2249970" y="0"/>
                  </a:lnTo>
                  <a:close/>
                </a:path>
                <a:path w="2700654" h="450214">
                  <a:moveTo>
                    <a:pt x="2700058" y="0"/>
                  </a:moveTo>
                  <a:lnTo>
                    <a:pt x="2250059" y="0"/>
                  </a:lnTo>
                  <a:lnTo>
                    <a:pt x="2250059" y="449999"/>
                  </a:lnTo>
                  <a:lnTo>
                    <a:pt x="2700058" y="449999"/>
                  </a:lnTo>
                  <a:lnTo>
                    <a:pt x="2700058" y="0"/>
                  </a:lnTo>
                  <a:close/>
                </a:path>
              </a:pathLst>
            </a:custGeom>
            <a:solidFill>
              <a:srgbClr val="D0CECE"/>
            </a:solidFill>
          </p:spPr>
          <p:txBody>
            <a:bodyPr wrap="square" lIns="0" tIns="0" rIns="0" bIns="0" rtlCol="0"/>
            <a:lstStyle/>
            <a:p>
              <a:endParaRPr/>
            </a:p>
          </p:txBody>
        </p:sp>
        <p:sp>
          <p:nvSpPr>
            <p:cNvPr id="5" name="object 5"/>
            <p:cNvSpPr/>
            <p:nvPr/>
          </p:nvSpPr>
          <p:spPr>
            <a:xfrm>
              <a:off x="723950" y="4002379"/>
              <a:ext cx="900430" cy="450215"/>
            </a:xfrm>
            <a:custGeom>
              <a:avLst/>
              <a:gdLst/>
              <a:ahLst/>
              <a:cxnLst/>
              <a:rect l="l" t="t" r="r" b="b"/>
              <a:pathLst>
                <a:path w="900430" h="450214">
                  <a:moveTo>
                    <a:pt x="899998" y="0"/>
                  </a:moveTo>
                  <a:lnTo>
                    <a:pt x="449999" y="0"/>
                  </a:lnTo>
                  <a:lnTo>
                    <a:pt x="0" y="0"/>
                  </a:lnTo>
                  <a:lnTo>
                    <a:pt x="0" y="449986"/>
                  </a:lnTo>
                  <a:lnTo>
                    <a:pt x="449999" y="449986"/>
                  </a:lnTo>
                  <a:lnTo>
                    <a:pt x="899998" y="449986"/>
                  </a:lnTo>
                  <a:lnTo>
                    <a:pt x="899998" y="0"/>
                  </a:lnTo>
                  <a:close/>
                </a:path>
              </a:pathLst>
            </a:custGeom>
            <a:solidFill>
              <a:srgbClr val="FAE4D5"/>
            </a:solidFill>
          </p:spPr>
          <p:txBody>
            <a:bodyPr wrap="square" lIns="0" tIns="0" rIns="0" bIns="0" rtlCol="0"/>
            <a:lstStyle/>
            <a:p>
              <a:endParaRPr/>
            </a:p>
          </p:txBody>
        </p:sp>
        <p:sp>
          <p:nvSpPr>
            <p:cNvPr id="6" name="object 6"/>
            <p:cNvSpPr/>
            <p:nvPr/>
          </p:nvSpPr>
          <p:spPr>
            <a:xfrm>
              <a:off x="1623949" y="4002379"/>
              <a:ext cx="2700655" cy="450215"/>
            </a:xfrm>
            <a:custGeom>
              <a:avLst/>
              <a:gdLst/>
              <a:ahLst/>
              <a:cxnLst/>
              <a:rect l="l" t="t" r="r" b="b"/>
              <a:pathLst>
                <a:path w="2700654" h="450214">
                  <a:moveTo>
                    <a:pt x="899960" y="0"/>
                  </a:moveTo>
                  <a:lnTo>
                    <a:pt x="449999" y="0"/>
                  </a:lnTo>
                  <a:lnTo>
                    <a:pt x="0" y="0"/>
                  </a:lnTo>
                  <a:lnTo>
                    <a:pt x="0" y="449986"/>
                  </a:lnTo>
                  <a:lnTo>
                    <a:pt x="449961" y="449986"/>
                  </a:lnTo>
                  <a:lnTo>
                    <a:pt x="899960" y="449986"/>
                  </a:lnTo>
                  <a:lnTo>
                    <a:pt x="899960" y="0"/>
                  </a:lnTo>
                  <a:close/>
                </a:path>
                <a:path w="2700654" h="450214">
                  <a:moveTo>
                    <a:pt x="2249970" y="0"/>
                  </a:moveTo>
                  <a:lnTo>
                    <a:pt x="2249970" y="0"/>
                  </a:lnTo>
                  <a:lnTo>
                    <a:pt x="900049" y="0"/>
                  </a:lnTo>
                  <a:lnTo>
                    <a:pt x="900049" y="449986"/>
                  </a:lnTo>
                  <a:lnTo>
                    <a:pt x="2249970" y="449986"/>
                  </a:lnTo>
                  <a:lnTo>
                    <a:pt x="2249970" y="0"/>
                  </a:lnTo>
                  <a:close/>
                </a:path>
                <a:path w="2700654" h="450214">
                  <a:moveTo>
                    <a:pt x="2700058" y="0"/>
                  </a:moveTo>
                  <a:lnTo>
                    <a:pt x="2250059" y="0"/>
                  </a:lnTo>
                  <a:lnTo>
                    <a:pt x="2250059" y="449986"/>
                  </a:lnTo>
                  <a:lnTo>
                    <a:pt x="2700058" y="449986"/>
                  </a:lnTo>
                  <a:lnTo>
                    <a:pt x="2700058" y="0"/>
                  </a:lnTo>
                  <a:close/>
                </a:path>
              </a:pathLst>
            </a:custGeom>
            <a:solidFill>
              <a:srgbClr val="D0CECE"/>
            </a:solidFill>
          </p:spPr>
          <p:txBody>
            <a:bodyPr wrap="square" lIns="0" tIns="0" rIns="0" bIns="0" rtlCol="0"/>
            <a:lstStyle/>
            <a:p>
              <a:endParaRPr/>
            </a:p>
          </p:txBody>
        </p:sp>
        <p:sp>
          <p:nvSpPr>
            <p:cNvPr id="7" name="object 7"/>
            <p:cNvSpPr/>
            <p:nvPr/>
          </p:nvSpPr>
          <p:spPr>
            <a:xfrm>
              <a:off x="723950" y="4452467"/>
              <a:ext cx="900430" cy="450215"/>
            </a:xfrm>
            <a:custGeom>
              <a:avLst/>
              <a:gdLst/>
              <a:ahLst/>
              <a:cxnLst/>
              <a:rect l="l" t="t" r="r" b="b"/>
              <a:pathLst>
                <a:path w="900430" h="450214">
                  <a:moveTo>
                    <a:pt x="899998" y="0"/>
                  </a:moveTo>
                  <a:lnTo>
                    <a:pt x="449999" y="0"/>
                  </a:lnTo>
                  <a:lnTo>
                    <a:pt x="0" y="0"/>
                  </a:lnTo>
                  <a:lnTo>
                    <a:pt x="0" y="449986"/>
                  </a:lnTo>
                  <a:lnTo>
                    <a:pt x="449999" y="449986"/>
                  </a:lnTo>
                  <a:lnTo>
                    <a:pt x="899998" y="449986"/>
                  </a:lnTo>
                  <a:lnTo>
                    <a:pt x="899998" y="0"/>
                  </a:lnTo>
                  <a:close/>
                </a:path>
              </a:pathLst>
            </a:custGeom>
            <a:solidFill>
              <a:srgbClr val="FAE4D5"/>
            </a:solidFill>
          </p:spPr>
          <p:txBody>
            <a:bodyPr wrap="square" lIns="0" tIns="0" rIns="0" bIns="0" rtlCol="0"/>
            <a:lstStyle/>
            <a:p>
              <a:endParaRPr/>
            </a:p>
          </p:txBody>
        </p:sp>
        <p:sp>
          <p:nvSpPr>
            <p:cNvPr id="8" name="object 8"/>
            <p:cNvSpPr/>
            <p:nvPr/>
          </p:nvSpPr>
          <p:spPr>
            <a:xfrm>
              <a:off x="1623949" y="4452467"/>
              <a:ext cx="2700655" cy="450215"/>
            </a:xfrm>
            <a:custGeom>
              <a:avLst/>
              <a:gdLst/>
              <a:ahLst/>
              <a:cxnLst/>
              <a:rect l="l" t="t" r="r" b="b"/>
              <a:pathLst>
                <a:path w="2700654" h="450214">
                  <a:moveTo>
                    <a:pt x="899960" y="0"/>
                  </a:moveTo>
                  <a:lnTo>
                    <a:pt x="449999" y="0"/>
                  </a:lnTo>
                  <a:lnTo>
                    <a:pt x="0" y="0"/>
                  </a:lnTo>
                  <a:lnTo>
                    <a:pt x="0" y="449986"/>
                  </a:lnTo>
                  <a:lnTo>
                    <a:pt x="449961" y="449986"/>
                  </a:lnTo>
                  <a:lnTo>
                    <a:pt x="899960" y="449986"/>
                  </a:lnTo>
                  <a:lnTo>
                    <a:pt x="899960" y="0"/>
                  </a:lnTo>
                  <a:close/>
                </a:path>
                <a:path w="2700654" h="450214">
                  <a:moveTo>
                    <a:pt x="2249970" y="0"/>
                  </a:moveTo>
                  <a:lnTo>
                    <a:pt x="2249970" y="0"/>
                  </a:lnTo>
                  <a:lnTo>
                    <a:pt x="900049" y="0"/>
                  </a:lnTo>
                  <a:lnTo>
                    <a:pt x="900049" y="449986"/>
                  </a:lnTo>
                  <a:lnTo>
                    <a:pt x="2249970" y="449986"/>
                  </a:lnTo>
                  <a:lnTo>
                    <a:pt x="2249970" y="0"/>
                  </a:lnTo>
                  <a:close/>
                </a:path>
                <a:path w="2700654" h="450214">
                  <a:moveTo>
                    <a:pt x="2700058" y="0"/>
                  </a:moveTo>
                  <a:lnTo>
                    <a:pt x="2250059" y="0"/>
                  </a:lnTo>
                  <a:lnTo>
                    <a:pt x="2250059" y="449986"/>
                  </a:lnTo>
                  <a:lnTo>
                    <a:pt x="2700058" y="449986"/>
                  </a:lnTo>
                  <a:lnTo>
                    <a:pt x="2700058" y="0"/>
                  </a:lnTo>
                  <a:close/>
                </a:path>
              </a:pathLst>
            </a:custGeom>
            <a:solidFill>
              <a:srgbClr val="D0CECE"/>
            </a:solidFill>
          </p:spPr>
          <p:txBody>
            <a:bodyPr wrap="square" lIns="0" tIns="0" rIns="0" bIns="0" rtlCol="0"/>
            <a:lstStyle/>
            <a:p>
              <a:endParaRPr/>
            </a:p>
          </p:txBody>
        </p:sp>
        <p:sp>
          <p:nvSpPr>
            <p:cNvPr id="9" name="object 9"/>
            <p:cNvSpPr/>
            <p:nvPr/>
          </p:nvSpPr>
          <p:spPr>
            <a:xfrm>
              <a:off x="723950" y="4902415"/>
              <a:ext cx="900430" cy="450215"/>
            </a:xfrm>
            <a:custGeom>
              <a:avLst/>
              <a:gdLst/>
              <a:ahLst/>
              <a:cxnLst/>
              <a:rect l="l" t="t" r="r" b="b"/>
              <a:pathLst>
                <a:path w="900430" h="450214">
                  <a:moveTo>
                    <a:pt x="899998" y="0"/>
                  </a:moveTo>
                  <a:lnTo>
                    <a:pt x="449999" y="0"/>
                  </a:lnTo>
                  <a:lnTo>
                    <a:pt x="0" y="0"/>
                  </a:lnTo>
                  <a:lnTo>
                    <a:pt x="0" y="449999"/>
                  </a:lnTo>
                  <a:lnTo>
                    <a:pt x="449999" y="449999"/>
                  </a:lnTo>
                  <a:lnTo>
                    <a:pt x="899998" y="449999"/>
                  </a:lnTo>
                  <a:lnTo>
                    <a:pt x="899998" y="0"/>
                  </a:lnTo>
                  <a:close/>
                </a:path>
              </a:pathLst>
            </a:custGeom>
            <a:solidFill>
              <a:srgbClr val="FAE4D5"/>
            </a:solidFill>
          </p:spPr>
          <p:txBody>
            <a:bodyPr wrap="square" lIns="0" tIns="0" rIns="0" bIns="0" rtlCol="0"/>
            <a:lstStyle/>
            <a:p>
              <a:endParaRPr/>
            </a:p>
          </p:txBody>
        </p:sp>
        <p:sp>
          <p:nvSpPr>
            <p:cNvPr id="10" name="object 10"/>
            <p:cNvSpPr/>
            <p:nvPr/>
          </p:nvSpPr>
          <p:spPr>
            <a:xfrm>
              <a:off x="1623949" y="4902415"/>
              <a:ext cx="2700655" cy="450215"/>
            </a:xfrm>
            <a:custGeom>
              <a:avLst/>
              <a:gdLst/>
              <a:ahLst/>
              <a:cxnLst/>
              <a:rect l="l" t="t" r="r" b="b"/>
              <a:pathLst>
                <a:path w="2700654" h="450214">
                  <a:moveTo>
                    <a:pt x="899960" y="0"/>
                  </a:moveTo>
                  <a:lnTo>
                    <a:pt x="449999" y="0"/>
                  </a:lnTo>
                  <a:lnTo>
                    <a:pt x="0" y="0"/>
                  </a:lnTo>
                  <a:lnTo>
                    <a:pt x="0" y="449999"/>
                  </a:lnTo>
                  <a:lnTo>
                    <a:pt x="449961" y="449999"/>
                  </a:lnTo>
                  <a:lnTo>
                    <a:pt x="899960" y="449999"/>
                  </a:lnTo>
                  <a:lnTo>
                    <a:pt x="899960" y="0"/>
                  </a:lnTo>
                  <a:close/>
                </a:path>
                <a:path w="2700654" h="450214">
                  <a:moveTo>
                    <a:pt x="2249970" y="0"/>
                  </a:moveTo>
                  <a:lnTo>
                    <a:pt x="2249970" y="0"/>
                  </a:lnTo>
                  <a:lnTo>
                    <a:pt x="900049" y="0"/>
                  </a:lnTo>
                  <a:lnTo>
                    <a:pt x="900049" y="449999"/>
                  </a:lnTo>
                  <a:lnTo>
                    <a:pt x="2249970" y="449999"/>
                  </a:lnTo>
                  <a:lnTo>
                    <a:pt x="2249970" y="0"/>
                  </a:lnTo>
                  <a:close/>
                </a:path>
                <a:path w="2700654" h="450214">
                  <a:moveTo>
                    <a:pt x="2700058" y="0"/>
                  </a:moveTo>
                  <a:lnTo>
                    <a:pt x="2250059" y="0"/>
                  </a:lnTo>
                  <a:lnTo>
                    <a:pt x="2250059" y="449999"/>
                  </a:lnTo>
                  <a:lnTo>
                    <a:pt x="2700058" y="449999"/>
                  </a:lnTo>
                  <a:lnTo>
                    <a:pt x="2700058" y="0"/>
                  </a:lnTo>
                  <a:close/>
                </a:path>
              </a:pathLst>
            </a:custGeom>
            <a:solidFill>
              <a:srgbClr val="D0CECE"/>
            </a:solidFill>
          </p:spPr>
          <p:txBody>
            <a:bodyPr wrap="square" lIns="0" tIns="0" rIns="0" bIns="0" rtlCol="0"/>
            <a:lstStyle/>
            <a:p>
              <a:endParaRPr/>
            </a:p>
          </p:txBody>
        </p:sp>
        <p:sp>
          <p:nvSpPr>
            <p:cNvPr id="11" name="object 11"/>
            <p:cNvSpPr/>
            <p:nvPr/>
          </p:nvSpPr>
          <p:spPr>
            <a:xfrm>
              <a:off x="723950" y="5352427"/>
              <a:ext cx="900430" cy="450215"/>
            </a:xfrm>
            <a:custGeom>
              <a:avLst/>
              <a:gdLst/>
              <a:ahLst/>
              <a:cxnLst/>
              <a:rect l="l" t="t" r="r" b="b"/>
              <a:pathLst>
                <a:path w="900430" h="450214">
                  <a:moveTo>
                    <a:pt x="899998" y="0"/>
                  </a:moveTo>
                  <a:lnTo>
                    <a:pt x="449999" y="0"/>
                  </a:lnTo>
                  <a:lnTo>
                    <a:pt x="0" y="0"/>
                  </a:lnTo>
                  <a:lnTo>
                    <a:pt x="0" y="449999"/>
                  </a:lnTo>
                  <a:lnTo>
                    <a:pt x="449999" y="449999"/>
                  </a:lnTo>
                  <a:lnTo>
                    <a:pt x="899998" y="449999"/>
                  </a:lnTo>
                  <a:lnTo>
                    <a:pt x="899998" y="0"/>
                  </a:lnTo>
                  <a:close/>
                </a:path>
              </a:pathLst>
            </a:custGeom>
            <a:solidFill>
              <a:srgbClr val="FAE4D5"/>
            </a:solidFill>
          </p:spPr>
          <p:txBody>
            <a:bodyPr wrap="square" lIns="0" tIns="0" rIns="0" bIns="0" rtlCol="0"/>
            <a:lstStyle/>
            <a:p>
              <a:endParaRPr/>
            </a:p>
          </p:txBody>
        </p:sp>
        <p:sp>
          <p:nvSpPr>
            <p:cNvPr id="12" name="object 12"/>
            <p:cNvSpPr/>
            <p:nvPr/>
          </p:nvSpPr>
          <p:spPr>
            <a:xfrm>
              <a:off x="1623949" y="5352427"/>
              <a:ext cx="2700655" cy="450215"/>
            </a:xfrm>
            <a:custGeom>
              <a:avLst/>
              <a:gdLst/>
              <a:ahLst/>
              <a:cxnLst/>
              <a:rect l="l" t="t" r="r" b="b"/>
              <a:pathLst>
                <a:path w="2700654" h="450214">
                  <a:moveTo>
                    <a:pt x="899960" y="0"/>
                  </a:moveTo>
                  <a:lnTo>
                    <a:pt x="449999" y="0"/>
                  </a:lnTo>
                  <a:lnTo>
                    <a:pt x="0" y="0"/>
                  </a:lnTo>
                  <a:lnTo>
                    <a:pt x="0" y="449999"/>
                  </a:lnTo>
                  <a:lnTo>
                    <a:pt x="449961" y="449999"/>
                  </a:lnTo>
                  <a:lnTo>
                    <a:pt x="899960" y="449999"/>
                  </a:lnTo>
                  <a:lnTo>
                    <a:pt x="899960" y="0"/>
                  </a:lnTo>
                  <a:close/>
                </a:path>
                <a:path w="2700654" h="450214">
                  <a:moveTo>
                    <a:pt x="2249970" y="0"/>
                  </a:moveTo>
                  <a:lnTo>
                    <a:pt x="2249970" y="0"/>
                  </a:lnTo>
                  <a:lnTo>
                    <a:pt x="900049" y="0"/>
                  </a:lnTo>
                  <a:lnTo>
                    <a:pt x="900049" y="449999"/>
                  </a:lnTo>
                  <a:lnTo>
                    <a:pt x="2249970" y="449999"/>
                  </a:lnTo>
                  <a:lnTo>
                    <a:pt x="2249970" y="0"/>
                  </a:lnTo>
                  <a:close/>
                </a:path>
                <a:path w="2700654" h="450214">
                  <a:moveTo>
                    <a:pt x="2700058" y="0"/>
                  </a:moveTo>
                  <a:lnTo>
                    <a:pt x="2250059" y="0"/>
                  </a:lnTo>
                  <a:lnTo>
                    <a:pt x="2250059" y="449999"/>
                  </a:lnTo>
                  <a:lnTo>
                    <a:pt x="2700058" y="449999"/>
                  </a:lnTo>
                  <a:lnTo>
                    <a:pt x="2700058" y="0"/>
                  </a:lnTo>
                  <a:close/>
                </a:path>
              </a:pathLst>
            </a:custGeom>
            <a:solidFill>
              <a:srgbClr val="D0CECE"/>
            </a:solidFill>
          </p:spPr>
          <p:txBody>
            <a:bodyPr wrap="square" lIns="0" tIns="0" rIns="0" bIns="0" rtlCol="0"/>
            <a:lstStyle/>
            <a:p>
              <a:endParaRPr/>
            </a:p>
          </p:txBody>
        </p:sp>
        <p:sp>
          <p:nvSpPr>
            <p:cNvPr id="13" name="object 13"/>
            <p:cNvSpPr/>
            <p:nvPr/>
          </p:nvSpPr>
          <p:spPr>
            <a:xfrm>
              <a:off x="723950" y="5802426"/>
              <a:ext cx="900430" cy="450215"/>
            </a:xfrm>
            <a:custGeom>
              <a:avLst/>
              <a:gdLst/>
              <a:ahLst/>
              <a:cxnLst/>
              <a:rect l="l" t="t" r="r" b="b"/>
              <a:pathLst>
                <a:path w="900430" h="450214">
                  <a:moveTo>
                    <a:pt x="899998" y="0"/>
                  </a:moveTo>
                  <a:lnTo>
                    <a:pt x="449999" y="0"/>
                  </a:lnTo>
                  <a:lnTo>
                    <a:pt x="0" y="0"/>
                  </a:lnTo>
                  <a:lnTo>
                    <a:pt x="0" y="449999"/>
                  </a:lnTo>
                  <a:lnTo>
                    <a:pt x="449999" y="449999"/>
                  </a:lnTo>
                  <a:lnTo>
                    <a:pt x="899998" y="449999"/>
                  </a:lnTo>
                  <a:lnTo>
                    <a:pt x="899998" y="0"/>
                  </a:lnTo>
                  <a:close/>
                </a:path>
              </a:pathLst>
            </a:custGeom>
            <a:solidFill>
              <a:srgbClr val="FAE4D5"/>
            </a:solidFill>
          </p:spPr>
          <p:txBody>
            <a:bodyPr wrap="square" lIns="0" tIns="0" rIns="0" bIns="0" rtlCol="0"/>
            <a:lstStyle/>
            <a:p>
              <a:endParaRPr/>
            </a:p>
          </p:txBody>
        </p:sp>
        <p:sp>
          <p:nvSpPr>
            <p:cNvPr id="14" name="object 14"/>
            <p:cNvSpPr/>
            <p:nvPr/>
          </p:nvSpPr>
          <p:spPr>
            <a:xfrm>
              <a:off x="1623949" y="5802426"/>
              <a:ext cx="2700655" cy="450215"/>
            </a:xfrm>
            <a:custGeom>
              <a:avLst/>
              <a:gdLst/>
              <a:ahLst/>
              <a:cxnLst/>
              <a:rect l="l" t="t" r="r" b="b"/>
              <a:pathLst>
                <a:path w="2700654" h="450214">
                  <a:moveTo>
                    <a:pt x="899960" y="0"/>
                  </a:moveTo>
                  <a:lnTo>
                    <a:pt x="449999" y="0"/>
                  </a:lnTo>
                  <a:lnTo>
                    <a:pt x="0" y="0"/>
                  </a:lnTo>
                  <a:lnTo>
                    <a:pt x="0" y="449999"/>
                  </a:lnTo>
                  <a:lnTo>
                    <a:pt x="449961" y="449999"/>
                  </a:lnTo>
                  <a:lnTo>
                    <a:pt x="899960" y="449999"/>
                  </a:lnTo>
                  <a:lnTo>
                    <a:pt x="899960" y="0"/>
                  </a:lnTo>
                  <a:close/>
                </a:path>
                <a:path w="2700654" h="450214">
                  <a:moveTo>
                    <a:pt x="2249970" y="0"/>
                  </a:moveTo>
                  <a:lnTo>
                    <a:pt x="2249970" y="0"/>
                  </a:lnTo>
                  <a:lnTo>
                    <a:pt x="900049" y="0"/>
                  </a:lnTo>
                  <a:lnTo>
                    <a:pt x="900049" y="449999"/>
                  </a:lnTo>
                  <a:lnTo>
                    <a:pt x="2249970" y="449999"/>
                  </a:lnTo>
                  <a:lnTo>
                    <a:pt x="2249970" y="0"/>
                  </a:lnTo>
                  <a:close/>
                </a:path>
                <a:path w="2700654" h="450214">
                  <a:moveTo>
                    <a:pt x="2700058" y="0"/>
                  </a:moveTo>
                  <a:lnTo>
                    <a:pt x="2250059" y="0"/>
                  </a:lnTo>
                  <a:lnTo>
                    <a:pt x="2250059" y="449999"/>
                  </a:lnTo>
                  <a:lnTo>
                    <a:pt x="2700058" y="449999"/>
                  </a:lnTo>
                  <a:lnTo>
                    <a:pt x="2700058" y="0"/>
                  </a:lnTo>
                  <a:close/>
                </a:path>
              </a:pathLst>
            </a:custGeom>
            <a:solidFill>
              <a:srgbClr val="D0CECE"/>
            </a:solidFill>
          </p:spPr>
          <p:txBody>
            <a:bodyPr wrap="square" lIns="0" tIns="0" rIns="0" bIns="0" rtlCol="0"/>
            <a:lstStyle/>
            <a:p>
              <a:endParaRPr/>
            </a:p>
          </p:txBody>
        </p:sp>
        <p:sp>
          <p:nvSpPr>
            <p:cNvPr id="15" name="object 15"/>
            <p:cNvSpPr/>
            <p:nvPr/>
          </p:nvSpPr>
          <p:spPr>
            <a:xfrm>
              <a:off x="717600" y="2646045"/>
              <a:ext cx="3613150" cy="3613150"/>
            </a:xfrm>
            <a:custGeom>
              <a:avLst/>
              <a:gdLst/>
              <a:ahLst/>
              <a:cxnLst/>
              <a:rect l="l" t="t" r="r" b="b"/>
              <a:pathLst>
                <a:path w="3613150" h="3613150">
                  <a:moveTo>
                    <a:pt x="456349" y="0"/>
                  </a:moveTo>
                  <a:lnTo>
                    <a:pt x="456349" y="3612730"/>
                  </a:lnTo>
                </a:path>
                <a:path w="3613150" h="3613150">
                  <a:moveTo>
                    <a:pt x="906348" y="0"/>
                  </a:moveTo>
                  <a:lnTo>
                    <a:pt x="906348" y="3612730"/>
                  </a:lnTo>
                </a:path>
                <a:path w="3613150" h="3613150">
                  <a:moveTo>
                    <a:pt x="1356309" y="0"/>
                  </a:moveTo>
                  <a:lnTo>
                    <a:pt x="1356309" y="3612730"/>
                  </a:lnTo>
                </a:path>
                <a:path w="3613150" h="3613150">
                  <a:moveTo>
                    <a:pt x="1806397" y="0"/>
                  </a:moveTo>
                  <a:lnTo>
                    <a:pt x="1806397" y="3612730"/>
                  </a:lnTo>
                </a:path>
                <a:path w="3613150" h="3613150">
                  <a:moveTo>
                    <a:pt x="2256358" y="0"/>
                  </a:moveTo>
                  <a:lnTo>
                    <a:pt x="2256358" y="3612730"/>
                  </a:lnTo>
                </a:path>
                <a:path w="3613150" h="3613150">
                  <a:moveTo>
                    <a:pt x="2706319" y="0"/>
                  </a:moveTo>
                  <a:lnTo>
                    <a:pt x="2706319" y="3612730"/>
                  </a:lnTo>
                </a:path>
                <a:path w="3613150" h="3613150">
                  <a:moveTo>
                    <a:pt x="3156407" y="0"/>
                  </a:moveTo>
                  <a:lnTo>
                    <a:pt x="3156407" y="3612730"/>
                  </a:lnTo>
                </a:path>
                <a:path w="3613150" h="3613150">
                  <a:moveTo>
                    <a:pt x="0" y="456438"/>
                  </a:moveTo>
                  <a:lnTo>
                    <a:pt x="3612718" y="456438"/>
                  </a:lnTo>
                </a:path>
                <a:path w="3613150" h="3613150">
                  <a:moveTo>
                    <a:pt x="0" y="906399"/>
                  </a:moveTo>
                  <a:lnTo>
                    <a:pt x="3612718" y="906399"/>
                  </a:lnTo>
                </a:path>
                <a:path w="3613150" h="3613150">
                  <a:moveTo>
                    <a:pt x="0" y="1356359"/>
                  </a:moveTo>
                  <a:lnTo>
                    <a:pt x="3612718" y="1356359"/>
                  </a:lnTo>
                </a:path>
                <a:path w="3613150" h="3613150">
                  <a:moveTo>
                    <a:pt x="0" y="1806320"/>
                  </a:moveTo>
                  <a:lnTo>
                    <a:pt x="3612718" y="1806320"/>
                  </a:lnTo>
                </a:path>
                <a:path w="3613150" h="3613150">
                  <a:moveTo>
                    <a:pt x="0" y="2256409"/>
                  </a:moveTo>
                  <a:lnTo>
                    <a:pt x="3612718" y="2256409"/>
                  </a:lnTo>
                </a:path>
                <a:path w="3613150" h="3613150">
                  <a:moveTo>
                    <a:pt x="0" y="2706369"/>
                  </a:moveTo>
                  <a:lnTo>
                    <a:pt x="3612718" y="2706369"/>
                  </a:lnTo>
                </a:path>
                <a:path w="3613150" h="3613150">
                  <a:moveTo>
                    <a:pt x="0" y="3156381"/>
                  </a:moveTo>
                  <a:lnTo>
                    <a:pt x="3612718" y="3156381"/>
                  </a:lnTo>
                </a:path>
                <a:path w="3613150" h="3613150">
                  <a:moveTo>
                    <a:pt x="6350" y="0"/>
                  </a:moveTo>
                  <a:lnTo>
                    <a:pt x="6350" y="3612730"/>
                  </a:lnTo>
                </a:path>
                <a:path w="3613150" h="3613150">
                  <a:moveTo>
                    <a:pt x="3606368" y="0"/>
                  </a:moveTo>
                  <a:lnTo>
                    <a:pt x="3606368" y="3612730"/>
                  </a:lnTo>
                </a:path>
                <a:path w="3613150" h="3613150">
                  <a:moveTo>
                    <a:pt x="0" y="6350"/>
                  </a:moveTo>
                  <a:lnTo>
                    <a:pt x="3612718" y="6350"/>
                  </a:lnTo>
                </a:path>
                <a:path w="3613150" h="3613150">
                  <a:moveTo>
                    <a:pt x="0" y="3606380"/>
                  </a:moveTo>
                  <a:lnTo>
                    <a:pt x="3612718" y="3606380"/>
                  </a:lnTo>
                </a:path>
              </a:pathLst>
            </a:custGeom>
            <a:ln w="12700">
              <a:solidFill>
                <a:srgbClr val="000000"/>
              </a:solidFill>
            </a:ln>
          </p:spPr>
          <p:txBody>
            <a:bodyPr wrap="square" lIns="0" tIns="0" rIns="0" bIns="0" rtlCol="0"/>
            <a:lstStyle/>
            <a:p>
              <a:endParaRPr/>
            </a:p>
          </p:txBody>
        </p:sp>
      </p:grpSp>
      <p:grpSp>
        <p:nvGrpSpPr>
          <p:cNvPr id="16" name="object 16"/>
          <p:cNvGrpSpPr/>
          <p:nvPr/>
        </p:nvGrpSpPr>
        <p:grpSpPr>
          <a:xfrm>
            <a:off x="6461634" y="3178936"/>
            <a:ext cx="610235" cy="415290"/>
            <a:chOff x="4937633" y="3178936"/>
            <a:chExt cx="610235" cy="415290"/>
          </a:xfrm>
        </p:grpSpPr>
        <p:pic>
          <p:nvPicPr>
            <p:cNvPr id="17" name="object 17"/>
            <p:cNvPicPr/>
            <p:nvPr/>
          </p:nvPicPr>
          <p:blipFill>
            <a:blip r:embed="rId2" cstate="print"/>
            <a:stretch>
              <a:fillRect/>
            </a:stretch>
          </p:blipFill>
          <p:spPr>
            <a:xfrm>
              <a:off x="4940808" y="3182111"/>
              <a:ext cx="603503" cy="408432"/>
            </a:xfrm>
            <a:prstGeom prst="rect">
              <a:avLst/>
            </a:prstGeom>
          </p:spPr>
        </p:pic>
        <p:sp>
          <p:nvSpPr>
            <p:cNvPr id="18" name="object 18"/>
            <p:cNvSpPr/>
            <p:nvPr/>
          </p:nvSpPr>
          <p:spPr>
            <a:xfrm>
              <a:off x="4940808" y="3182111"/>
              <a:ext cx="603885" cy="408940"/>
            </a:xfrm>
            <a:custGeom>
              <a:avLst/>
              <a:gdLst/>
              <a:ahLst/>
              <a:cxnLst/>
              <a:rect l="l" t="t" r="r" b="b"/>
              <a:pathLst>
                <a:path w="603885" h="408939">
                  <a:moveTo>
                    <a:pt x="0" y="68072"/>
                  </a:moveTo>
                  <a:lnTo>
                    <a:pt x="5349" y="41576"/>
                  </a:lnTo>
                  <a:lnTo>
                    <a:pt x="19938" y="19938"/>
                  </a:lnTo>
                  <a:lnTo>
                    <a:pt x="41576" y="5349"/>
                  </a:lnTo>
                  <a:lnTo>
                    <a:pt x="68071" y="0"/>
                  </a:lnTo>
                  <a:lnTo>
                    <a:pt x="535431" y="0"/>
                  </a:lnTo>
                  <a:lnTo>
                    <a:pt x="561927" y="5349"/>
                  </a:lnTo>
                  <a:lnTo>
                    <a:pt x="583564" y="19938"/>
                  </a:lnTo>
                  <a:lnTo>
                    <a:pt x="598154" y="41576"/>
                  </a:lnTo>
                  <a:lnTo>
                    <a:pt x="603503" y="68072"/>
                  </a:lnTo>
                  <a:lnTo>
                    <a:pt x="603503" y="340360"/>
                  </a:lnTo>
                  <a:lnTo>
                    <a:pt x="598154" y="366855"/>
                  </a:lnTo>
                  <a:lnTo>
                    <a:pt x="583564" y="388493"/>
                  </a:lnTo>
                  <a:lnTo>
                    <a:pt x="561927" y="403082"/>
                  </a:lnTo>
                  <a:lnTo>
                    <a:pt x="535431" y="408432"/>
                  </a:lnTo>
                  <a:lnTo>
                    <a:pt x="68071" y="408432"/>
                  </a:lnTo>
                  <a:lnTo>
                    <a:pt x="41576" y="403082"/>
                  </a:lnTo>
                  <a:lnTo>
                    <a:pt x="19938" y="388493"/>
                  </a:lnTo>
                  <a:lnTo>
                    <a:pt x="5349" y="366855"/>
                  </a:lnTo>
                  <a:lnTo>
                    <a:pt x="0" y="340360"/>
                  </a:lnTo>
                  <a:lnTo>
                    <a:pt x="0" y="68072"/>
                  </a:lnTo>
                  <a:close/>
                </a:path>
              </a:pathLst>
            </a:custGeom>
            <a:ln w="6350">
              <a:solidFill>
                <a:srgbClr val="000000"/>
              </a:solidFill>
            </a:ln>
          </p:spPr>
          <p:txBody>
            <a:bodyPr wrap="square" lIns="0" tIns="0" rIns="0" bIns="0" rtlCol="0"/>
            <a:lstStyle/>
            <a:p>
              <a:endParaRPr/>
            </a:p>
          </p:txBody>
        </p:sp>
      </p:grpSp>
      <p:grpSp>
        <p:nvGrpSpPr>
          <p:cNvPr id="19" name="object 19"/>
          <p:cNvGrpSpPr/>
          <p:nvPr/>
        </p:nvGrpSpPr>
        <p:grpSpPr>
          <a:xfrm>
            <a:off x="7238873" y="3178936"/>
            <a:ext cx="610235" cy="415290"/>
            <a:chOff x="5714872" y="3178936"/>
            <a:chExt cx="610235" cy="415290"/>
          </a:xfrm>
        </p:grpSpPr>
        <p:pic>
          <p:nvPicPr>
            <p:cNvPr id="20" name="object 20"/>
            <p:cNvPicPr/>
            <p:nvPr/>
          </p:nvPicPr>
          <p:blipFill>
            <a:blip r:embed="rId3" cstate="print"/>
            <a:stretch>
              <a:fillRect/>
            </a:stretch>
          </p:blipFill>
          <p:spPr>
            <a:xfrm>
              <a:off x="5718047" y="3182111"/>
              <a:ext cx="603503" cy="408432"/>
            </a:xfrm>
            <a:prstGeom prst="rect">
              <a:avLst/>
            </a:prstGeom>
          </p:spPr>
        </p:pic>
        <p:sp>
          <p:nvSpPr>
            <p:cNvPr id="21" name="object 21"/>
            <p:cNvSpPr/>
            <p:nvPr/>
          </p:nvSpPr>
          <p:spPr>
            <a:xfrm>
              <a:off x="5718047" y="3182111"/>
              <a:ext cx="603885" cy="408940"/>
            </a:xfrm>
            <a:custGeom>
              <a:avLst/>
              <a:gdLst/>
              <a:ahLst/>
              <a:cxnLst/>
              <a:rect l="l" t="t" r="r" b="b"/>
              <a:pathLst>
                <a:path w="603885" h="408939">
                  <a:moveTo>
                    <a:pt x="0" y="68072"/>
                  </a:moveTo>
                  <a:lnTo>
                    <a:pt x="5349" y="41576"/>
                  </a:lnTo>
                  <a:lnTo>
                    <a:pt x="19938" y="19938"/>
                  </a:lnTo>
                  <a:lnTo>
                    <a:pt x="41576" y="5349"/>
                  </a:lnTo>
                  <a:lnTo>
                    <a:pt x="68072" y="0"/>
                  </a:lnTo>
                  <a:lnTo>
                    <a:pt x="535431" y="0"/>
                  </a:lnTo>
                  <a:lnTo>
                    <a:pt x="561927" y="5349"/>
                  </a:lnTo>
                  <a:lnTo>
                    <a:pt x="583564" y="19938"/>
                  </a:lnTo>
                  <a:lnTo>
                    <a:pt x="598154" y="41576"/>
                  </a:lnTo>
                  <a:lnTo>
                    <a:pt x="603503" y="68072"/>
                  </a:lnTo>
                  <a:lnTo>
                    <a:pt x="603503" y="340360"/>
                  </a:lnTo>
                  <a:lnTo>
                    <a:pt x="598154" y="366855"/>
                  </a:lnTo>
                  <a:lnTo>
                    <a:pt x="583564" y="388493"/>
                  </a:lnTo>
                  <a:lnTo>
                    <a:pt x="561927" y="403082"/>
                  </a:lnTo>
                  <a:lnTo>
                    <a:pt x="535431" y="408432"/>
                  </a:lnTo>
                  <a:lnTo>
                    <a:pt x="68072" y="408432"/>
                  </a:lnTo>
                  <a:lnTo>
                    <a:pt x="41576" y="403082"/>
                  </a:lnTo>
                  <a:lnTo>
                    <a:pt x="19938" y="388493"/>
                  </a:lnTo>
                  <a:lnTo>
                    <a:pt x="5349" y="366855"/>
                  </a:lnTo>
                  <a:lnTo>
                    <a:pt x="0" y="340360"/>
                  </a:lnTo>
                  <a:lnTo>
                    <a:pt x="0" y="68072"/>
                  </a:lnTo>
                  <a:close/>
                </a:path>
              </a:pathLst>
            </a:custGeom>
            <a:ln w="6350">
              <a:solidFill>
                <a:srgbClr val="000000"/>
              </a:solidFill>
            </a:ln>
          </p:spPr>
          <p:txBody>
            <a:bodyPr wrap="square" lIns="0" tIns="0" rIns="0" bIns="0" rtlCol="0"/>
            <a:lstStyle/>
            <a:p>
              <a:endParaRPr/>
            </a:p>
          </p:txBody>
        </p:sp>
      </p:grpSp>
      <p:grpSp>
        <p:nvGrpSpPr>
          <p:cNvPr id="22" name="object 22"/>
          <p:cNvGrpSpPr/>
          <p:nvPr/>
        </p:nvGrpSpPr>
        <p:grpSpPr>
          <a:xfrm>
            <a:off x="8016113" y="3178936"/>
            <a:ext cx="607060" cy="415290"/>
            <a:chOff x="6492113" y="3178936"/>
            <a:chExt cx="607060" cy="415290"/>
          </a:xfrm>
        </p:grpSpPr>
        <p:pic>
          <p:nvPicPr>
            <p:cNvPr id="23" name="object 23"/>
            <p:cNvPicPr/>
            <p:nvPr/>
          </p:nvPicPr>
          <p:blipFill>
            <a:blip r:embed="rId4" cstate="print"/>
            <a:stretch>
              <a:fillRect/>
            </a:stretch>
          </p:blipFill>
          <p:spPr>
            <a:xfrm>
              <a:off x="6495288" y="3182111"/>
              <a:ext cx="600456" cy="408432"/>
            </a:xfrm>
            <a:prstGeom prst="rect">
              <a:avLst/>
            </a:prstGeom>
          </p:spPr>
        </p:pic>
        <p:sp>
          <p:nvSpPr>
            <p:cNvPr id="24" name="object 24"/>
            <p:cNvSpPr/>
            <p:nvPr/>
          </p:nvSpPr>
          <p:spPr>
            <a:xfrm>
              <a:off x="6495288" y="3182111"/>
              <a:ext cx="600710" cy="408940"/>
            </a:xfrm>
            <a:custGeom>
              <a:avLst/>
              <a:gdLst/>
              <a:ahLst/>
              <a:cxnLst/>
              <a:rect l="l" t="t" r="r" b="b"/>
              <a:pathLst>
                <a:path w="600709" h="408939">
                  <a:moveTo>
                    <a:pt x="0" y="68072"/>
                  </a:moveTo>
                  <a:lnTo>
                    <a:pt x="5349" y="41576"/>
                  </a:lnTo>
                  <a:lnTo>
                    <a:pt x="19938" y="19938"/>
                  </a:lnTo>
                  <a:lnTo>
                    <a:pt x="41576" y="5349"/>
                  </a:lnTo>
                  <a:lnTo>
                    <a:pt x="68071" y="0"/>
                  </a:lnTo>
                  <a:lnTo>
                    <a:pt x="532384" y="0"/>
                  </a:lnTo>
                  <a:lnTo>
                    <a:pt x="558879" y="5349"/>
                  </a:lnTo>
                  <a:lnTo>
                    <a:pt x="580517" y="19938"/>
                  </a:lnTo>
                  <a:lnTo>
                    <a:pt x="595106" y="41576"/>
                  </a:lnTo>
                  <a:lnTo>
                    <a:pt x="600456" y="68072"/>
                  </a:lnTo>
                  <a:lnTo>
                    <a:pt x="600456" y="340360"/>
                  </a:lnTo>
                  <a:lnTo>
                    <a:pt x="595106" y="366855"/>
                  </a:lnTo>
                  <a:lnTo>
                    <a:pt x="580517" y="388493"/>
                  </a:lnTo>
                  <a:lnTo>
                    <a:pt x="558879" y="403082"/>
                  </a:lnTo>
                  <a:lnTo>
                    <a:pt x="532384" y="408432"/>
                  </a:lnTo>
                  <a:lnTo>
                    <a:pt x="68071" y="408432"/>
                  </a:lnTo>
                  <a:lnTo>
                    <a:pt x="41576" y="403082"/>
                  </a:lnTo>
                  <a:lnTo>
                    <a:pt x="19938" y="388493"/>
                  </a:lnTo>
                  <a:lnTo>
                    <a:pt x="5349" y="366855"/>
                  </a:lnTo>
                  <a:lnTo>
                    <a:pt x="0" y="340360"/>
                  </a:lnTo>
                  <a:lnTo>
                    <a:pt x="0" y="68072"/>
                  </a:lnTo>
                  <a:close/>
                </a:path>
              </a:pathLst>
            </a:custGeom>
            <a:ln w="6350">
              <a:solidFill>
                <a:srgbClr val="000000"/>
              </a:solidFill>
            </a:ln>
          </p:spPr>
          <p:txBody>
            <a:bodyPr wrap="square" lIns="0" tIns="0" rIns="0" bIns="0" rtlCol="0"/>
            <a:lstStyle/>
            <a:p>
              <a:endParaRPr/>
            </a:p>
          </p:txBody>
        </p:sp>
      </p:grpSp>
      <p:grpSp>
        <p:nvGrpSpPr>
          <p:cNvPr id="25" name="object 25"/>
          <p:cNvGrpSpPr/>
          <p:nvPr/>
        </p:nvGrpSpPr>
        <p:grpSpPr>
          <a:xfrm>
            <a:off x="6334126" y="2696909"/>
            <a:ext cx="3066415" cy="1351915"/>
            <a:chOff x="4810125" y="2696908"/>
            <a:chExt cx="3066415" cy="1351915"/>
          </a:xfrm>
        </p:grpSpPr>
        <p:pic>
          <p:nvPicPr>
            <p:cNvPr id="26" name="object 26"/>
            <p:cNvPicPr/>
            <p:nvPr/>
          </p:nvPicPr>
          <p:blipFill>
            <a:blip r:embed="rId2" cstate="print"/>
            <a:stretch>
              <a:fillRect/>
            </a:stretch>
          </p:blipFill>
          <p:spPr>
            <a:xfrm>
              <a:off x="7269479" y="3182111"/>
              <a:ext cx="603503" cy="408432"/>
            </a:xfrm>
            <a:prstGeom prst="rect">
              <a:avLst/>
            </a:prstGeom>
          </p:spPr>
        </p:pic>
        <p:sp>
          <p:nvSpPr>
            <p:cNvPr id="27" name="object 27"/>
            <p:cNvSpPr/>
            <p:nvPr/>
          </p:nvSpPr>
          <p:spPr>
            <a:xfrm>
              <a:off x="7269479" y="3182111"/>
              <a:ext cx="603885" cy="408940"/>
            </a:xfrm>
            <a:custGeom>
              <a:avLst/>
              <a:gdLst/>
              <a:ahLst/>
              <a:cxnLst/>
              <a:rect l="l" t="t" r="r" b="b"/>
              <a:pathLst>
                <a:path w="603884" h="408939">
                  <a:moveTo>
                    <a:pt x="0" y="68072"/>
                  </a:moveTo>
                  <a:lnTo>
                    <a:pt x="5349" y="41576"/>
                  </a:lnTo>
                  <a:lnTo>
                    <a:pt x="19938" y="19938"/>
                  </a:lnTo>
                  <a:lnTo>
                    <a:pt x="41576" y="5349"/>
                  </a:lnTo>
                  <a:lnTo>
                    <a:pt x="68072" y="0"/>
                  </a:lnTo>
                  <a:lnTo>
                    <a:pt x="535431" y="0"/>
                  </a:lnTo>
                  <a:lnTo>
                    <a:pt x="561927" y="5349"/>
                  </a:lnTo>
                  <a:lnTo>
                    <a:pt x="583565" y="19938"/>
                  </a:lnTo>
                  <a:lnTo>
                    <a:pt x="598154" y="41576"/>
                  </a:lnTo>
                  <a:lnTo>
                    <a:pt x="603503" y="68072"/>
                  </a:lnTo>
                  <a:lnTo>
                    <a:pt x="603503" y="340360"/>
                  </a:lnTo>
                  <a:lnTo>
                    <a:pt x="598154" y="366855"/>
                  </a:lnTo>
                  <a:lnTo>
                    <a:pt x="583565" y="388493"/>
                  </a:lnTo>
                  <a:lnTo>
                    <a:pt x="561927" y="403082"/>
                  </a:lnTo>
                  <a:lnTo>
                    <a:pt x="535431" y="408432"/>
                  </a:lnTo>
                  <a:lnTo>
                    <a:pt x="68072" y="408432"/>
                  </a:lnTo>
                  <a:lnTo>
                    <a:pt x="41576" y="403082"/>
                  </a:lnTo>
                  <a:lnTo>
                    <a:pt x="19938" y="388493"/>
                  </a:lnTo>
                  <a:lnTo>
                    <a:pt x="5349" y="366855"/>
                  </a:lnTo>
                  <a:lnTo>
                    <a:pt x="0" y="340360"/>
                  </a:lnTo>
                  <a:lnTo>
                    <a:pt x="0" y="68072"/>
                  </a:lnTo>
                  <a:close/>
                </a:path>
              </a:pathLst>
            </a:custGeom>
            <a:ln w="6350">
              <a:solidFill>
                <a:srgbClr val="000000"/>
              </a:solidFill>
            </a:ln>
          </p:spPr>
          <p:txBody>
            <a:bodyPr wrap="square" lIns="0" tIns="0" rIns="0" bIns="0" rtlCol="0"/>
            <a:lstStyle/>
            <a:p>
              <a:endParaRPr/>
            </a:p>
          </p:txBody>
        </p:sp>
        <p:sp>
          <p:nvSpPr>
            <p:cNvPr id="28" name="object 28"/>
            <p:cNvSpPr/>
            <p:nvPr/>
          </p:nvSpPr>
          <p:spPr>
            <a:xfrm>
              <a:off x="4838700" y="3134867"/>
              <a:ext cx="1582420" cy="521334"/>
            </a:xfrm>
            <a:custGeom>
              <a:avLst/>
              <a:gdLst/>
              <a:ahLst/>
              <a:cxnLst/>
              <a:rect l="l" t="t" r="r" b="b"/>
              <a:pathLst>
                <a:path w="1582420" h="521335">
                  <a:moveTo>
                    <a:pt x="0" y="86868"/>
                  </a:moveTo>
                  <a:lnTo>
                    <a:pt x="6822" y="53042"/>
                  </a:lnTo>
                  <a:lnTo>
                    <a:pt x="25431" y="25431"/>
                  </a:lnTo>
                  <a:lnTo>
                    <a:pt x="53042" y="6822"/>
                  </a:lnTo>
                  <a:lnTo>
                    <a:pt x="86867" y="0"/>
                  </a:lnTo>
                  <a:lnTo>
                    <a:pt x="690372" y="0"/>
                  </a:lnTo>
                  <a:lnTo>
                    <a:pt x="724197" y="6822"/>
                  </a:lnTo>
                  <a:lnTo>
                    <a:pt x="751808" y="25431"/>
                  </a:lnTo>
                  <a:lnTo>
                    <a:pt x="770417" y="53042"/>
                  </a:lnTo>
                  <a:lnTo>
                    <a:pt x="777239" y="86868"/>
                  </a:lnTo>
                  <a:lnTo>
                    <a:pt x="777239" y="434340"/>
                  </a:lnTo>
                  <a:lnTo>
                    <a:pt x="770417" y="468165"/>
                  </a:lnTo>
                  <a:lnTo>
                    <a:pt x="751808" y="495776"/>
                  </a:lnTo>
                  <a:lnTo>
                    <a:pt x="724197" y="514385"/>
                  </a:lnTo>
                  <a:lnTo>
                    <a:pt x="690372" y="521208"/>
                  </a:lnTo>
                  <a:lnTo>
                    <a:pt x="86867" y="521208"/>
                  </a:lnTo>
                  <a:lnTo>
                    <a:pt x="53042" y="514385"/>
                  </a:lnTo>
                  <a:lnTo>
                    <a:pt x="25431" y="495776"/>
                  </a:lnTo>
                  <a:lnTo>
                    <a:pt x="6822" y="468165"/>
                  </a:lnTo>
                  <a:lnTo>
                    <a:pt x="0" y="434340"/>
                  </a:lnTo>
                  <a:lnTo>
                    <a:pt x="0" y="86868"/>
                  </a:lnTo>
                  <a:close/>
                </a:path>
                <a:path w="1582420" h="521335">
                  <a:moveTo>
                    <a:pt x="807720" y="86868"/>
                  </a:moveTo>
                  <a:lnTo>
                    <a:pt x="814542" y="53042"/>
                  </a:lnTo>
                  <a:lnTo>
                    <a:pt x="833151" y="25431"/>
                  </a:lnTo>
                  <a:lnTo>
                    <a:pt x="860762" y="6822"/>
                  </a:lnTo>
                  <a:lnTo>
                    <a:pt x="894588" y="0"/>
                  </a:lnTo>
                  <a:lnTo>
                    <a:pt x="1495044" y="0"/>
                  </a:lnTo>
                  <a:lnTo>
                    <a:pt x="1528869" y="6822"/>
                  </a:lnTo>
                  <a:lnTo>
                    <a:pt x="1556480" y="25431"/>
                  </a:lnTo>
                  <a:lnTo>
                    <a:pt x="1575089" y="53042"/>
                  </a:lnTo>
                  <a:lnTo>
                    <a:pt x="1581912" y="86868"/>
                  </a:lnTo>
                  <a:lnTo>
                    <a:pt x="1581912" y="434340"/>
                  </a:lnTo>
                  <a:lnTo>
                    <a:pt x="1575089" y="468165"/>
                  </a:lnTo>
                  <a:lnTo>
                    <a:pt x="1556480" y="495776"/>
                  </a:lnTo>
                  <a:lnTo>
                    <a:pt x="1528869" y="514385"/>
                  </a:lnTo>
                  <a:lnTo>
                    <a:pt x="1495044" y="521208"/>
                  </a:lnTo>
                  <a:lnTo>
                    <a:pt x="894588" y="521208"/>
                  </a:lnTo>
                  <a:lnTo>
                    <a:pt x="860762" y="514385"/>
                  </a:lnTo>
                  <a:lnTo>
                    <a:pt x="833151" y="495776"/>
                  </a:lnTo>
                  <a:lnTo>
                    <a:pt x="814542" y="468165"/>
                  </a:lnTo>
                  <a:lnTo>
                    <a:pt x="807720" y="434340"/>
                  </a:lnTo>
                  <a:lnTo>
                    <a:pt x="807720" y="86868"/>
                  </a:lnTo>
                  <a:close/>
                </a:path>
              </a:pathLst>
            </a:custGeom>
            <a:ln w="57150">
              <a:solidFill>
                <a:srgbClr val="FF0000"/>
              </a:solidFill>
            </a:ln>
          </p:spPr>
          <p:txBody>
            <a:bodyPr wrap="square" lIns="0" tIns="0" rIns="0" bIns="0" rtlCol="0"/>
            <a:lstStyle/>
            <a:p>
              <a:endParaRPr/>
            </a:p>
          </p:txBody>
        </p:sp>
        <p:sp>
          <p:nvSpPr>
            <p:cNvPr id="29" name="object 29"/>
            <p:cNvSpPr/>
            <p:nvPr/>
          </p:nvSpPr>
          <p:spPr>
            <a:xfrm>
              <a:off x="5893054" y="3576827"/>
              <a:ext cx="1731645" cy="459740"/>
            </a:xfrm>
            <a:custGeom>
              <a:avLst/>
              <a:gdLst/>
              <a:ahLst/>
              <a:cxnLst/>
              <a:rect l="l" t="t" r="r" b="b"/>
              <a:pathLst>
                <a:path w="1731645" h="459739">
                  <a:moveTo>
                    <a:pt x="85725" y="85725"/>
                  </a:moveTo>
                  <a:lnTo>
                    <a:pt x="78549" y="71374"/>
                  </a:lnTo>
                  <a:lnTo>
                    <a:pt x="42926" y="0"/>
                  </a:lnTo>
                  <a:lnTo>
                    <a:pt x="0" y="85725"/>
                  </a:lnTo>
                  <a:lnTo>
                    <a:pt x="28575" y="85725"/>
                  </a:lnTo>
                  <a:lnTo>
                    <a:pt x="28575" y="459359"/>
                  </a:lnTo>
                  <a:lnTo>
                    <a:pt x="57150" y="459359"/>
                  </a:lnTo>
                  <a:lnTo>
                    <a:pt x="57150" y="85725"/>
                  </a:lnTo>
                  <a:lnTo>
                    <a:pt x="85725" y="85725"/>
                  </a:lnTo>
                  <a:close/>
                </a:path>
                <a:path w="1731645" h="459739">
                  <a:moveTo>
                    <a:pt x="292989" y="85725"/>
                  </a:moveTo>
                  <a:lnTo>
                    <a:pt x="285813" y="71374"/>
                  </a:lnTo>
                  <a:lnTo>
                    <a:pt x="250190" y="0"/>
                  </a:lnTo>
                  <a:lnTo>
                    <a:pt x="207264" y="85725"/>
                  </a:lnTo>
                  <a:lnTo>
                    <a:pt x="235839" y="85725"/>
                  </a:lnTo>
                  <a:lnTo>
                    <a:pt x="235839" y="344170"/>
                  </a:lnTo>
                  <a:lnTo>
                    <a:pt x="264414" y="344170"/>
                  </a:lnTo>
                  <a:lnTo>
                    <a:pt x="264414" y="85725"/>
                  </a:lnTo>
                  <a:lnTo>
                    <a:pt x="292989" y="85725"/>
                  </a:lnTo>
                  <a:close/>
                </a:path>
                <a:path w="1731645" h="459739">
                  <a:moveTo>
                    <a:pt x="954405" y="85725"/>
                  </a:moveTo>
                  <a:lnTo>
                    <a:pt x="947229" y="71374"/>
                  </a:lnTo>
                  <a:lnTo>
                    <a:pt x="911606" y="0"/>
                  </a:lnTo>
                  <a:lnTo>
                    <a:pt x="868680" y="85725"/>
                  </a:lnTo>
                  <a:lnTo>
                    <a:pt x="897255" y="85725"/>
                  </a:lnTo>
                  <a:lnTo>
                    <a:pt x="897255" y="344170"/>
                  </a:lnTo>
                  <a:lnTo>
                    <a:pt x="925830" y="344170"/>
                  </a:lnTo>
                  <a:lnTo>
                    <a:pt x="925830" y="85725"/>
                  </a:lnTo>
                  <a:lnTo>
                    <a:pt x="954405" y="85725"/>
                  </a:lnTo>
                  <a:close/>
                </a:path>
                <a:path w="1731645" h="459739">
                  <a:moveTo>
                    <a:pt x="1731645" y="100965"/>
                  </a:moveTo>
                  <a:lnTo>
                    <a:pt x="1724469" y="86614"/>
                  </a:lnTo>
                  <a:lnTo>
                    <a:pt x="1688846" y="15240"/>
                  </a:lnTo>
                  <a:lnTo>
                    <a:pt x="1645920" y="100965"/>
                  </a:lnTo>
                  <a:lnTo>
                    <a:pt x="1674495" y="100965"/>
                  </a:lnTo>
                  <a:lnTo>
                    <a:pt x="1674495" y="457708"/>
                  </a:lnTo>
                  <a:lnTo>
                    <a:pt x="1703070" y="457708"/>
                  </a:lnTo>
                  <a:lnTo>
                    <a:pt x="1703070" y="100965"/>
                  </a:lnTo>
                  <a:lnTo>
                    <a:pt x="1731645" y="100965"/>
                  </a:lnTo>
                  <a:close/>
                </a:path>
              </a:pathLst>
            </a:custGeom>
            <a:solidFill>
              <a:srgbClr val="000000"/>
            </a:solidFill>
          </p:spPr>
          <p:txBody>
            <a:bodyPr wrap="square" lIns="0" tIns="0" rIns="0" bIns="0" rtlCol="0"/>
            <a:lstStyle/>
            <a:p>
              <a:endParaRPr/>
            </a:p>
          </p:txBody>
        </p:sp>
        <p:sp>
          <p:nvSpPr>
            <p:cNvPr id="30" name="object 30"/>
            <p:cNvSpPr/>
            <p:nvPr/>
          </p:nvSpPr>
          <p:spPr>
            <a:xfrm>
              <a:off x="5920739" y="3912107"/>
              <a:ext cx="1652905" cy="121920"/>
            </a:xfrm>
            <a:custGeom>
              <a:avLst/>
              <a:gdLst/>
              <a:ahLst/>
              <a:cxnLst/>
              <a:rect l="l" t="t" r="r" b="b"/>
              <a:pathLst>
                <a:path w="1652904" h="121920">
                  <a:moveTo>
                    <a:pt x="222504" y="0"/>
                  </a:moveTo>
                  <a:lnTo>
                    <a:pt x="875411" y="0"/>
                  </a:lnTo>
                </a:path>
                <a:path w="1652904" h="121920">
                  <a:moveTo>
                    <a:pt x="0" y="121920"/>
                  </a:moveTo>
                  <a:lnTo>
                    <a:pt x="1652396" y="121920"/>
                  </a:lnTo>
                </a:path>
              </a:pathLst>
            </a:custGeom>
            <a:ln w="28575">
              <a:solidFill>
                <a:srgbClr val="000000"/>
              </a:solidFill>
            </a:ln>
          </p:spPr>
          <p:txBody>
            <a:bodyPr wrap="square" lIns="0" tIns="0" rIns="0" bIns="0" rtlCol="0"/>
            <a:lstStyle/>
            <a:p>
              <a:endParaRPr/>
            </a:p>
          </p:txBody>
        </p:sp>
        <p:sp>
          <p:nvSpPr>
            <p:cNvPr id="31" name="object 31"/>
            <p:cNvSpPr/>
            <p:nvPr/>
          </p:nvSpPr>
          <p:spPr>
            <a:xfrm>
              <a:off x="5091557" y="2717291"/>
              <a:ext cx="2533650" cy="478790"/>
            </a:xfrm>
            <a:custGeom>
              <a:avLst/>
              <a:gdLst/>
              <a:ahLst/>
              <a:cxnLst/>
              <a:rect l="l" t="t" r="r" b="b"/>
              <a:pathLst>
                <a:path w="2533650" h="478789">
                  <a:moveTo>
                    <a:pt x="85725" y="373634"/>
                  </a:moveTo>
                  <a:lnTo>
                    <a:pt x="57137" y="373634"/>
                  </a:lnTo>
                  <a:lnTo>
                    <a:pt x="57023" y="0"/>
                  </a:lnTo>
                  <a:lnTo>
                    <a:pt x="28448" y="0"/>
                  </a:lnTo>
                  <a:lnTo>
                    <a:pt x="28562" y="373634"/>
                  </a:lnTo>
                  <a:lnTo>
                    <a:pt x="0" y="373634"/>
                  </a:lnTo>
                  <a:lnTo>
                    <a:pt x="42799" y="459359"/>
                  </a:lnTo>
                  <a:lnTo>
                    <a:pt x="78536" y="387985"/>
                  </a:lnTo>
                  <a:lnTo>
                    <a:pt x="85725" y="373634"/>
                  </a:lnTo>
                  <a:close/>
                </a:path>
                <a:path w="2533650" h="478789">
                  <a:moveTo>
                    <a:pt x="314198" y="355981"/>
                  </a:moveTo>
                  <a:lnTo>
                    <a:pt x="285623" y="355981"/>
                  </a:lnTo>
                  <a:lnTo>
                    <a:pt x="285623" y="97536"/>
                  </a:lnTo>
                  <a:lnTo>
                    <a:pt x="257048" y="97536"/>
                  </a:lnTo>
                  <a:lnTo>
                    <a:pt x="257048" y="355981"/>
                  </a:lnTo>
                  <a:lnTo>
                    <a:pt x="228473" y="355981"/>
                  </a:lnTo>
                  <a:lnTo>
                    <a:pt x="271399" y="441706"/>
                  </a:lnTo>
                  <a:lnTo>
                    <a:pt x="307022" y="370332"/>
                  </a:lnTo>
                  <a:lnTo>
                    <a:pt x="314198" y="355981"/>
                  </a:lnTo>
                  <a:close/>
                </a:path>
                <a:path w="2533650" h="478789">
                  <a:moveTo>
                    <a:pt x="1752854" y="392557"/>
                  </a:moveTo>
                  <a:lnTo>
                    <a:pt x="1724279" y="392557"/>
                  </a:lnTo>
                  <a:lnTo>
                    <a:pt x="1724279" y="134112"/>
                  </a:lnTo>
                  <a:lnTo>
                    <a:pt x="1695704" y="134112"/>
                  </a:lnTo>
                  <a:lnTo>
                    <a:pt x="1695704" y="392557"/>
                  </a:lnTo>
                  <a:lnTo>
                    <a:pt x="1667129" y="392557"/>
                  </a:lnTo>
                  <a:lnTo>
                    <a:pt x="1710055" y="478282"/>
                  </a:lnTo>
                  <a:lnTo>
                    <a:pt x="1745678" y="406908"/>
                  </a:lnTo>
                  <a:lnTo>
                    <a:pt x="1752854" y="392557"/>
                  </a:lnTo>
                  <a:close/>
                </a:path>
                <a:path w="2533650" h="478789">
                  <a:moveTo>
                    <a:pt x="2533142" y="381127"/>
                  </a:moveTo>
                  <a:lnTo>
                    <a:pt x="2504567" y="381127"/>
                  </a:lnTo>
                  <a:lnTo>
                    <a:pt x="2504567" y="24384"/>
                  </a:lnTo>
                  <a:lnTo>
                    <a:pt x="2475992" y="24384"/>
                  </a:lnTo>
                  <a:lnTo>
                    <a:pt x="2475992" y="381127"/>
                  </a:lnTo>
                  <a:lnTo>
                    <a:pt x="2447417" y="381127"/>
                  </a:lnTo>
                  <a:lnTo>
                    <a:pt x="2490343" y="466852"/>
                  </a:lnTo>
                  <a:lnTo>
                    <a:pt x="2526030" y="395351"/>
                  </a:lnTo>
                  <a:lnTo>
                    <a:pt x="2533142" y="381127"/>
                  </a:lnTo>
                  <a:close/>
                </a:path>
              </a:pathLst>
            </a:custGeom>
            <a:solidFill>
              <a:srgbClr val="000000"/>
            </a:solidFill>
          </p:spPr>
          <p:txBody>
            <a:bodyPr wrap="square" lIns="0" tIns="0" rIns="0" bIns="0" rtlCol="0"/>
            <a:lstStyle/>
            <a:p>
              <a:endParaRPr/>
            </a:p>
          </p:txBody>
        </p:sp>
        <p:sp>
          <p:nvSpPr>
            <p:cNvPr id="32" name="object 32"/>
            <p:cNvSpPr/>
            <p:nvPr/>
          </p:nvSpPr>
          <p:spPr>
            <a:xfrm>
              <a:off x="5131308" y="2711195"/>
              <a:ext cx="2452370" cy="128270"/>
            </a:xfrm>
            <a:custGeom>
              <a:avLst/>
              <a:gdLst/>
              <a:ahLst/>
              <a:cxnLst/>
              <a:rect l="l" t="t" r="r" b="b"/>
              <a:pathLst>
                <a:path w="2452370" h="128269">
                  <a:moveTo>
                    <a:pt x="225551" y="128015"/>
                  </a:moveTo>
                  <a:lnTo>
                    <a:pt x="1674494" y="128015"/>
                  </a:lnTo>
                </a:path>
                <a:path w="2452370" h="128269">
                  <a:moveTo>
                    <a:pt x="0" y="0"/>
                  </a:moveTo>
                  <a:lnTo>
                    <a:pt x="2452116" y="0"/>
                  </a:lnTo>
                </a:path>
              </a:pathLst>
            </a:custGeom>
            <a:ln w="28575">
              <a:solidFill>
                <a:srgbClr val="000000"/>
              </a:solidFill>
            </a:ln>
          </p:spPr>
          <p:txBody>
            <a:bodyPr wrap="square" lIns="0" tIns="0" rIns="0" bIns="0" rtlCol="0"/>
            <a:lstStyle/>
            <a:p>
              <a:endParaRPr/>
            </a:p>
          </p:txBody>
        </p:sp>
      </p:grpSp>
      <p:sp>
        <p:nvSpPr>
          <p:cNvPr id="33" name="object 33"/>
          <p:cNvSpPr txBox="1"/>
          <p:nvPr/>
        </p:nvSpPr>
        <p:spPr>
          <a:xfrm>
            <a:off x="6362701" y="1860258"/>
            <a:ext cx="7452995" cy="1339469"/>
          </a:xfrm>
          <a:prstGeom prst="rect">
            <a:avLst/>
          </a:prstGeom>
        </p:spPr>
        <p:txBody>
          <a:bodyPr vert="horz" wrap="square" lIns="0" tIns="66675" rIns="0" bIns="0" rtlCol="0">
            <a:spAutoFit/>
          </a:bodyPr>
          <a:lstStyle/>
          <a:p>
            <a:pPr>
              <a:lnSpc>
                <a:spcPct val="100000"/>
              </a:lnSpc>
            </a:pPr>
            <a:endParaRPr sz="2400" dirty="0">
              <a:latin typeface="Carlito"/>
              <a:cs typeface="Carlito"/>
            </a:endParaRPr>
          </a:p>
          <a:p>
            <a:pPr>
              <a:spcBef>
                <a:spcPts val="844"/>
              </a:spcBef>
            </a:pPr>
            <a:endParaRPr sz="2400" dirty="0">
              <a:latin typeface="Carlito"/>
              <a:cs typeface="Carlito"/>
            </a:endParaRPr>
          </a:p>
          <a:p>
            <a:pPr marR="5080" algn="r"/>
            <a:r>
              <a:rPr sz="2800" b="1" spc="-50" dirty="0">
                <a:latin typeface="Carlito"/>
                <a:cs typeface="Carlito"/>
              </a:rPr>
              <a:t>…</a:t>
            </a:r>
            <a:endParaRPr sz="2800" dirty="0">
              <a:latin typeface="Carlito"/>
              <a:cs typeface="Carlito"/>
            </a:endParaRPr>
          </a:p>
        </p:txBody>
      </p:sp>
      <p:grpSp>
        <p:nvGrpSpPr>
          <p:cNvPr id="34" name="object 34"/>
          <p:cNvGrpSpPr/>
          <p:nvPr/>
        </p:nvGrpSpPr>
        <p:grpSpPr>
          <a:xfrm>
            <a:off x="6461633" y="4611497"/>
            <a:ext cx="2938780" cy="1566545"/>
            <a:chOff x="4937633" y="4611496"/>
            <a:chExt cx="2938780" cy="1566545"/>
          </a:xfrm>
        </p:grpSpPr>
        <p:pic>
          <p:nvPicPr>
            <p:cNvPr id="35" name="object 35"/>
            <p:cNvPicPr/>
            <p:nvPr/>
          </p:nvPicPr>
          <p:blipFill>
            <a:blip r:embed="rId2" cstate="print"/>
            <a:stretch>
              <a:fillRect/>
            </a:stretch>
          </p:blipFill>
          <p:spPr>
            <a:xfrm>
              <a:off x="4940808" y="4614671"/>
              <a:ext cx="603503" cy="408431"/>
            </a:xfrm>
            <a:prstGeom prst="rect">
              <a:avLst/>
            </a:prstGeom>
          </p:spPr>
        </p:pic>
        <p:sp>
          <p:nvSpPr>
            <p:cNvPr id="36" name="object 36"/>
            <p:cNvSpPr/>
            <p:nvPr/>
          </p:nvSpPr>
          <p:spPr>
            <a:xfrm>
              <a:off x="4940808" y="4614671"/>
              <a:ext cx="603885" cy="408940"/>
            </a:xfrm>
            <a:custGeom>
              <a:avLst/>
              <a:gdLst/>
              <a:ahLst/>
              <a:cxnLst/>
              <a:rect l="l" t="t" r="r" b="b"/>
              <a:pathLst>
                <a:path w="603885" h="408939">
                  <a:moveTo>
                    <a:pt x="0" y="68071"/>
                  </a:moveTo>
                  <a:lnTo>
                    <a:pt x="5349" y="41576"/>
                  </a:lnTo>
                  <a:lnTo>
                    <a:pt x="19938" y="19938"/>
                  </a:lnTo>
                  <a:lnTo>
                    <a:pt x="41576" y="5349"/>
                  </a:lnTo>
                  <a:lnTo>
                    <a:pt x="68071" y="0"/>
                  </a:lnTo>
                  <a:lnTo>
                    <a:pt x="535431" y="0"/>
                  </a:lnTo>
                  <a:lnTo>
                    <a:pt x="561927" y="5349"/>
                  </a:lnTo>
                  <a:lnTo>
                    <a:pt x="583564" y="19938"/>
                  </a:lnTo>
                  <a:lnTo>
                    <a:pt x="598154" y="41576"/>
                  </a:lnTo>
                  <a:lnTo>
                    <a:pt x="603503" y="68071"/>
                  </a:lnTo>
                  <a:lnTo>
                    <a:pt x="603503" y="340359"/>
                  </a:lnTo>
                  <a:lnTo>
                    <a:pt x="598154" y="366855"/>
                  </a:lnTo>
                  <a:lnTo>
                    <a:pt x="583564" y="388493"/>
                  </a:lnTo>
                  <a:lnTo>
                    <a:pt x="561927" y="403082"/>
                  </a:lnTo>
                  <a:lnTo>
                    <a:pt x="535431" y="408431"/>
                  </a:lnTo>
                  <a:lnTo>
                    <a:pt x="68071" y="408431"/>
                  </a:lnTo>
                  <a:lnTo>
                    <a:pt x="41576" y="403082"/>
                  </a:lnTo>
                  <a:lnTo>
                    <a:pt x="19938" y="388492"/>
                  </a:lnTo>
                  <a:lnTo>
                    <a:pt x="5349" y="366855"/>
                  </a:lnTo>
                  <a:lnTo>
                    <a:pt x="0" y="340359"/>
                  </a:lnTo>
                  <a:lnTo>
                    <a:pt x="0" y="68071"/>
                  </a:lnTo>
                  <a:close/>
                </a:path>
              </a:pathLst>
            </a:custGeom>
            <a:ln w="6350">
              <a:solidFill>
                <a:srgbClr val="000000"/>
              </a:solidFill>
            </a:ln>
          </p:spPr>
          <p:txBody>
            <a:bodyPr wrap="square" lIns="0" tIns="0" rIns="0" bIns="0" rtlCol="0"/>
            <a:lstStyle/>
            <a:p>
              <a:endParaRPr/>
            </a:p>
          </p:txBody>
        </p:sp>
        <p:pic>
          <p:nvPicPr>
            <p:cNvPr id="37" name="object 37"/>
            <p:cNvPicPr/>
            <p:nvPr/>
          </p:nvPicPr>
          <p:blipFill>
            <a:blip r:embed="rId3" cstate="print"/>
            <a:stretch>
              <a:fillRect/>
            </a:stretch>
          </p:blipFill>
          <p:spPr>
            <a:xfrm>
              <a:off x="5718048" y="4614671"/>
              <a:ext cx="603503" cy="408431"/>
            </a:xfrm>
            <a:prstGeom prst="rect">
              <a:avLst/>
            </a:prstGeom>
          </p:spPr>
        </p:pic>
        <p:sp>
          <p:nvSpPr>
            <p:cNvPr id="38" name="object 38"/>
            <p:cNvSpPr/>
            <p:nvPr/>
          </p:nvSpPr>
          <p:spPr>
            <a:xfrm>
              <a:off x="5718048" y="4614671"/>
              <a:ext cx="603885" cy="408940"/>
            </a:xfrm>
            <a:custGeom>
              <a:avLst/>
              <a:gdLst/>
              <a:ahLst/>
              <a:cxnLst/>
              <a:rect l="l" t="t" r="r" b="b"/>
              <a:pathLst>
                <a:path w="603885" h="408939">
                  <a:moveTo>
                    <a:pt x="0" y="68071"/>
                  </a:moveTo>
                  <a:lnTo>
                    <a:pt x="5349" y="41576"/>
                  </a:lnTo>
                  <a:lnTo>
                    <a:pt x="19938" y="19938"/>
                  </a:lnTo>
                  <a:lnTo>
                    <a:pt x="41576" y="5349"/>
                  </a:lnTo>
                  <a:lnTo>
                    <a:pt x="68072" y="0"/>
                  </a:lnTo>
                  <a:lnTo>
                    <a:pt x="535431" y="0"/>
                  </a:lnTo>
                  <a:lnTo>
                    <a:pt x="561927" y="5349"/>
                  </a:lnTo>
                  <a:lnTo>
                    <a:pt x="583564" y="19938"/>
                  </a:lnTo>
                  <a:lnTo>
                    <a:pt x="598154" y="41576"/>
                  </a:lnTo>
                  <a:lnTo>
                    <a:pt x="603503" y="68071"/>
                  </a:lnTo>
                  <a:lnTo>
                    <a:pt x="603503" y="340359"/>
                  </a:lnTo>
                  <a:lnTo>
                    <a:pt x="598154" y="366855"/>
                  </a:lnTo>
                  <a:lnTo>
                    <a:pt x="583564" y="388493"/>
                  </a:lnTo>
                  <a:lnTo>
                    <a:pt x="561927" y="403082"/>
                  </a:lnTo>
                  <a:lnTo>
                    <a:pt x="535431" y="408431"/>
                  </a:lnTo>
                  <a:lnTo>
                    <a:pt x="68072" y="408431"/>
                  </a:lnTo>
                  <a:lnTo>
                    <a:pt x="41576" y="403082"/>
                  </a:lnTo>
                  <a:lnTo>
                    <a:pt x="19938" y="388492"/>
                  </a:lnTo>
                  <a:lnTo>
                    <a:pt x="5349" y="366855"/>
                  </a:lnTo>
                  <a:lnTo>
                    <a:pt x="0" y="340359"/>
                  </a:lnTo>
                  <a:lnTo>
                    <a:pt x="0" y="68071"/>
                  </a:lnTo>
                  <a:close/>
                </a:path>
              </a:pathLst>
            </a:custGeom>
            <a:ln w="6350">
              <a:solidFill>
                <a:srgbClr val="000000"/>
              </a:solidFill>
            </a:ln>
          </p:spPr>
          <p:txBody>
            <a:bodyPr wrap="square" lIns="0" tIns="0" rIns="0" bIns="0" rtlCol="0"/>
            <a:lstStyle/>
            <a:p>
              <a:endParaRPr/>
            </a:p>
          </p:txBody>
        </p:sp>
        <p:pic>
          <p:nvPicPr>
            <p:cNvPr id="39" name="object 39"/>
            <p:cNvPicPr/>
            <p:nvPr/>
          </p:nvPicPr>
          <p:blipFill>
            <a:blip r:embed="rId4" cstate="print"/>
            <a:stretch>
              <a:fillRect/>
            </a:stretch>
          </p:blipFill>
          <p:spPr>
            <a:xfrm>
              <a:off x="6495288" y="4614671"/>
              <a:ext cx="600456" cy="408431"/>
            </a:xfrm>
            <a:prstGeom prst="rect">
              <a:avLst/>
            </a:prstGeom>
          </p:spPr>
        </p:pic>
        <p:sp>
          <p:nvSpPr>
            <p:cNvPr id="40" name="object 40"/>
            <p:cNvSpPr/>
            <p:nvPr/>
          </p:nvSpPr>
          <p:spPr>
            <a:xfrm>
              <a:off x="6495288" y="4614671"/>
              <a:ext cx="600710" cy="408940"/>
            </a:xfrm>
            <a:custGeom>
              <a:avLst/>
              <a:gdLst/>
              <a:ahLst/>
              <a:cxnLst/>
              <a:rect l="l" t="t" r="r" b="b"/>
              <a:pathLst>
                <a:path w="600709" h="408939">
                  <a:moveTo>
                    <a:pt x="0" y="68071"/>
                  </a:moveTo>
                  <a:lnTo>
                    <a:pt x="5349" y="41576"/>
                  </a:lnTo>
                  <a:lnTo>
                    <a:pt x="19938" y="19938"/>
                  </a:lnTo>
                  <a:lnTo>
                    <a:pt x="41576" y="5349"/>
                  </a:lnTo>
                  <a:lnTo>
                    <a:pt x="68071" y="0"/>
                  </a:lnTo>
                  <a:lnTo>
                    <a:pt x="532384" y="0"/>
                  </a:lnTo>
                  <a:lnTo>
                    <a:pt x="558879" y="5349"/>
                  </a:lnTo>
                  <a:lnTo>
                    <a:pt x="580517" y="19938"/>
                  </a:lnTo>
                  <a:lnTo>
                    <a:pt x="595106" y="41576"/>
                  </a:lnTo>
                  <a:lnTo>
                    <a:pt x="600456" y="68071"/>
                  </a:lnTo>
                  <a:lnTo>
                    <a:pt x="600456" y="340359"/>
                  </a:lnTo>
                  <a:lnTo>
                    <a:pt x="595106" y="366855"/>
                  </a:lnTo>
                  <a:lnTo>
                    <a:pt x="580517" y="388493"/>
                  </a:lnTo>
                  <a:lnTo>
                    <a:pt x="558879" y="403082"/>
                  </a:lnTo>
                  <a:lnTo>
                    <a:pt x="532384" y="408431"/>
                  </a:lnTo>
                  <a:lnTo>
                    <a:pt x="68071" y="408431"/>
                  </a:lnTo>
                  <a:lnTo>
                    <a:pt x="41576" y="403082"/>
                  </a:lnTo>
                  <a:lnTo>
                    <a:pt x="19938" y="388492"/>
                  </a:lnTo>
                  <a:lnTo>
                    <a:pt x="5349" y="366855"/>
                  </a:lnTo>
                  <a:lnTo>
                    <a:pt x="0" y="340359"/>
                  </a:lnTo>
                  <a:lnTo>
                    <a:pt x="0" y="68071"/>
                  </a:lnTo>
                  <a:close/>
                </a:path>
              </a:pathLst>
            </a:custGeom>
            <a:ln w="6350">
              <a:solidFill>
                <a:srgbClr val="000000"/>
              </a:solidFill>
            </a:ln>
          </p:spPr>
          <p:txBody>
            <a:bodyPr wrap="square" lIns="0" tIns="0" rIns="0" bIns="0" rtlCol="0"/>
            <a:lstStyle/>
            <a:p>
              <a:endParaRPr/>
            </a:p>
          </p:txBody>
        </p:sp>
        <p:pic>
          <p:nvPicPr>
            <p:cNvPr id="41" name="object 41"/>
            <p:cNvPicPr/>
            <p:nvPr/>
          </p:nvPicPr>
          <p:blipFill>
            <a:blip r:embed="rId2" cstate="print"/>
            <a:stretch>
              <a:fillRect/>
            </a:stretch>
          </p:blipFill>
          <p:spPr>
            <a:xfrm>
              <a:off x="7269480" y="4614671"/>
              <a:ext cx="603503" cy="408431"/>
            </a:xfrm>
            <a:prstGeom prst="rect">
              <a:avLst/>
            </a:prstGeom>
          </p:spPr>
        </p:pic>
        <p:sp>
          <p:nvSpPr>
            <p:cNvPr id="42" name="object 42"/>
            <p:cNvSpPr/>
            <p:nvPr/>
          </p:nvSpPr>
          <p:spPr>
            <a:xfrm>
              <a:off x="7269480" y="4614671"/>
              <a:ext cx="603885" cy="408940"/>
            </a:xfrm>
            <a:custGeom>
              <a:avLst/>
              <a:gdLst/>
              <a:ahLst/>
              <a:cxnLst/>
              <a:rect l="l" t="t" r="r" b="b"/>
              <a:pathLst>
                <a:path w="603884" h="408939">
                  <a:moveTo>
                    <a:pt x="0" y="68071"/>
                  </a:moveTo>
                  <a:lnTo>
                    <a:pt x="5349" y="41576"/>
                  </a:lnTo>
                  <a:lnTo>
                    <a:pt x="19938" y="19938"/>
                  </a:lnTo>
                  <a:lnTo>
                    <a:pt x="41576" y="5349"/>
                  </a:lnTo>
                  <a:lnTo>
                    <a:pt x="68072" y="0"/>
                  </a:lnTo>
                  <a:lnTo>
                    <a:pt x="535431" y="0"/>
                  </a:lnTo>
                  <a:lnTo>
                    <a:pt x="561927" y="5349"/>
                  </a:lnTo>
                  <a:lnTo>
                    <a:pt x="583565" y="19938"/>
                  </a:lnTo>
                  <a:lnTo>
                    <a:pt x="598154" y="41576"/>
                  </a:lnTo>
                  <a:lnTo>
                    <a:pt x="603503" y="68071"/>
                  </a:lnTo>
                  <a:lnTo>
                    <a:pt x="603503" y="340359"/>
                  </a:lnTo>
                  <a:lnTo>
                    <a:pt x="598154" y="366855"/>
                  </a:lnTo>
                  <a:lnTo>
                    <a:pt x="583565" y="388493"/>
                  </a:lnTo>
                  <a:lnTo>
                    <a:pt x="561927" y="403082"/>
                  </a:lnTo>
                  <a:lnTo>
                    <a:pt x="535431" y="408431"/>
                  </a:lnTo>
                  <a:lnTo>
                    <a:pt x="68072" y="408431"/>
                  </a:lnTo>
                  <a:lnTo>
                    <a:pt x="41576" y="403082"/>
                  </a:lnTo>
                  <a:lnTo>
                    <a:pt x="19938" y="388492"/>
                  </a:lnTo>
                  <a:lnTo>
                    <a:pt x="5349" y="366855"/>
                  </a:lnTo>
                  <a:lnTo>
                    <a:pt x="0" y="340359"/>
                  </a:lnTo>
                  <a:lnTo>
                    <a:pt x="0" y="68071"/>
                  </a:lnTo>
                  <a:close/>
                </a:path>
              </a:pathLst>
            </a:custGeom>
            <a:ln w="6350">
              <a:solidFill>
                <a:srgbClr val="000000"/>
              </a:solidFill>
            </a:ln>
          </p:spPr>
          <p:txBody>
            <a:bodyPr wrap="square" lIns="0" tIns="0" rIns="0" bIns="0" rtlCol="0"/>
            <a:lstStyle/>
            <a:p>
              <a:endParaRPr/>
            </a:p>
          </p:txBody>
        </p:sp>
        <p:pic>
          <p:nvPicPr>
            <p:cNvPr id="43" name="object 43"/>
            <p:cNvPicPr/>
            <p:nvPr/>
          </p:nvPicPr>
          <p:blipFill>
            <a:blip r:embed="rId5" cstate="print"/>
            <a:stretch>
              <a:fillRect/>
            </a:stretch>
          </p:blipFill>
          <p:spPr>
            <a:xfrm>
              <a:off x="5286756" y="5740907"/>
              <a:ext cx="600456" cy="408431"/>
            </a:xfrm>
            <a:prstGeom prst="rect">
              <a:avLst/>
            </a:prstGeom>
          </p:spPr>
        </p:pic>
        <p:sp>
          <p:nvSpPr>
            <p:cNvPr id="44" name="object 44"/>
            <p:cNvSpPr/>
            <p:nvPr/>
          </p:nvSpPr>
          <p:spPr>
            <a:xfrm>
              <a:off x="5286756" y="5740907"/>
              <a:ext cx="600710" cy="408940"/>
            </a:xfrm>
            <a:custGeom>
              <a:avLst/>
              <a:gdLst/>
              <a:ahLst/>
              <a:cxnLst/>
              <a:rect l="l" t="t" r="r" b="b"/>
              <a:pathLst>
                <a:path w="600710" h="408939">
                  <a:moveTo>
                    <a:pt x="0" y="68071"/>
                  </a:moveTo>
                  <a:lnTo>
                    <a:pt x="5349" y="41576"/>
                  </a:lnTo>
                  <a:lnTo>
                    <a:pt x="19938" y="19938"/>
                  </a:lnTo>
                  <a:lnTo>
                    <a:pt x="41576" y="5349"/>
                  </a:lnTo>
                  <a:lnTo>
                    <a:pt x="68072" y="0"/>
                  </a:lnTo>
                  <a:lnTo>
                    <a:pt x="532384" y="0"/>
                  </a:lnTo>
                  <a:lnTo>
                    <a:pt x="558879" y="5349"/>
                  </a:lnTo>
                  <a:lnTo>
                    <a:pt x="580517" y="19938"/>
                  </a:lnTo>
                  <a:lnTo>
                    <a:pt x="595106" y="41576"/>
                  </a:lnTo>
                  <a:lnTo>
                    <a:pt x="600456" y="68071"/>
                  </a:lnTo>
                  <a:lnTo>
                    <a:pt x="600456" y="340359"/>
                  </a:lnTo>
                  <a:lnTo>
                    <a:pt x="595106" y="366855"/>
                  </a:lnTo>
                  <a:lnTo>
                    <a:pt x="580517" y="388492"/>
                  </a:lnTo>
                  <a:lnTo>
                    <a:pt x="558879" y="403082"/>
                  </a:lnTo>
                  <a:lnTo>
                    <a:pt x="532384" y="408431"/>
                  </a:lnTo>
                  <a:lnTo>
                    <a:pt x="68072" y="408431"/>
                  </a:lnTo>
                  <a:lnTo>
                    <a:pt x="41576" y="403082"/>
                  </a:lnTo>
                  <a:lnTo>
                    <a:pt x="19938" y="388492"/>
                  </a:lnTo>
                  <a:lnTo>
                    <a:pt x="5349" y="366855"/>
                  </a:lnTo>
                  <a:lnTo>
                    <a:pt x="0" y="340359"/>
                  </a:lnTo>
                  <a:lnTo>
                    <a:pt x="0" y="68071"/>
                  </a:lnTo>
                  <a:close/>
                </a:path>
              </a:pathLst>
            </a:custGeom>
            <a:ln w="57150">
              <a:solidFill>
                <a:srgbClr val="FF0000"/>
              </a:solidFill>
            </a:ln>
          </p:spPr>
          <p:txBody>
            <a:bodyPr wrap="square" lIns="0" tIns="0" rIns="0" bIns="0" rtlCol="0"/>
            <a:lstStyle/>
            <a:p>
              <a:endParaRPr/>
            </a:p>
          </p:txBody>
        </p:sp>
        <p:pic>
          <p:nvPicPr>
            <p:cNvPr id="45" name="object 45"/>
            <p:cNvPicPr/>
            <p:nvPr/>
          </p:nvPicPr>
          <p:blipFill>
            <a:blip r:embed="rId6" cstate="print"/>
            <a:stretch>
              <a:fillRect/>
            </a:stretch>
          </p:blipFill>
          <p:spPr>
            <a:xfrm>
              <a:off x="6033516" y="5740907"/>
              <a:ext cx="603504" cy="408431"/>
            </a:xfrm>
            <a:prstGeom prst="rect">
              <a:avLst/>
            </a:prstGeom>
          </p:spPr>
        </p:pic>
        <p:sp>
          <p:nvSpPr>
            <p:cNvPr id="46" name="object 46"/>
            <p:cNvSpPr/>
            <p:nvPr/>
          </p:nvSpPr>
          <p:spPr>
            <a:xfrm>
              <a:off x="6033516" y="5740907"/>
              <a:ext cx="603885" cy="408940"/>
            </a:xfrm>
            <a:custGeom>
              <a:avLst/>
              <a:gdLst/>
              <a:ahLst/>
              <a:cxnLst/>
              <a:rect l="l" t="t" r="r" b="b"/>
              <a:pathLst>
                <a:path w="603884" h="408939">
                  <a:moveTo>
                    <a:pt x="0" y="68071"/>
                  </a:moveTo>
                  <a:lnTo>
                    <a:pt x="5349" y="41576"/>
                  </a:lnTo>
                  <a:lnTo>
                    <a:pt x="19938" y="19938"/>
                  </a:lnTo>
                  <a:lnTo>
                    <a:pt x="41576" y="5349"/>
                  </a:lnTo>
                  <a:lnTo>
                    <a:pt x="68072" y="0"/>
                  </a:lnTo>
                  <a:lnTo>
                    <a:pt x="535432" y="0"/>
                  </a:lnTo>
                  <a:lnTo>
                    <a:pt x="561927" y="5349"/>
                  </a:lnTo>
                  <a:lnTo>
                    <a:pt x="583565" y="19938"/>
                  </a:lnTo>
                  <a:lnTo>
                    <a:pt x="598154" y="41576"/>
                  </a:lnTo>
                  <a:lnTo>
                    <a:pt x="603504" y="68071"/>
                  </a:lnTo>
                  <a:lnTo>
                    <a:pt x="603504" y="340359"/>
                  </a:lnTo>
                  <a:lnTo>
                    <a:pt x="598154" y="366855"/>
                  </a:lnTo>
                  <a:lnTo>
                    <a:pt x="583565" y="388492"/>
                  </a:lnTo>
                  <a:lnTo>
                    <a:pt x="561927" y="403082"/>
                  </a:lnTo>
                  <a:lnTo>
                    <a:pt x="535432" y="408431"/>
                  </a:lnTo>
                  <a:lnTo>
                    <a:pt x="68072" y="408431"/>
                  </a:lnTo>
                  <a:lnTo>
                    <a:pt x="41576" y="403082"/>
                  </a:lnTo>
                  <a:lnTo>
                    <a:pt x="19938" y="388492"/>
                  </a:lnTo>
                  <a:lnTo>
                    <a:pt x="5349" y="366855"/>
                  </a:lnTo>
                  <a:lnTo>
                    <a:pt x="0" y="340359"/>
                  </a:lnTo>
                  <a:lnTo>
                    <a:pt x="0" y="68071"/>
                  </a:lnTo>
                  <a:close/>
                </a:path>
              </a:pathLst>
            </a:custGeom>
            <a:ln w="57150">
              <a:solidFill>
                <a:srgbClr val="FF0000"/>
              </a:solidFill>
            </a:ln>
          </p:spPr>
          <p:txBody>
            <a:bodyPr wrap="square" lIns="0" tIns="0" rIns="0" bIns="0" rtlCol="0"/>
            <a:lstStyle/>
            <a:p>
              <a:endParaRPr/>
            </a:p>
          </p:txBody>
        </p:sp>
        <p:sp>
          <p:nvSpPr>
            <p:cNvPr id="47" name="object 47"/>
            <p:cNvSpPr/>
            <p:nvPr/>
          </p:nvSpPr>
          <p:spPr>
            <a:xfrm>
              <a:off x="5244084" y="5013451"/>
              <a:ext cx="2329815" cy="740410"/>
            </a:xfrm>
            <a:custGeom>
              <a:avLst/>
              <a:gdLst/>
              <a:ahLst/>
              <a:cxnLst/>
              <a:rect l="l" t="t" r="r" b="b"/>
              <a:pathLst>
                <a:path w="2329815" h="740410">
                  <a:moveTo>
                    <a:pt x="2329815" y="11176"/>
                  </a:moveTo>
                  <a:lnTo>
                    <a:pt x="2328456" y="11264"/>
                  </a:lnTo>
                  <a:lnTo>
                    <a:pt x="2233295" y="0"/>
                  </a:lnTo>
                  <a:lnTo>
                    <a:pt x="2239327" y="16700"/>
                  </a:lnTo>
                  <a:lnTo>
                    <a:pt x="2234057" y="17018"/>
                  </a:lnTo>
                  <a:lnTo>
                    <a:pt x="2240305" y="27800"/>
                  </a:lnTo>
                  <a:lnTo>
                    <a:pt x="2186813" y="47129"/>
                  </a:lnTo>
                  <a:lnTo>
                    <a:pt x="2186813" y="77571"/>
                  </a:lnTo>
                  <a:lnTo>
                    <a:pt x="1161008" y="671893"/>
                  </a:lnTo>
                  <a:lnTo>
                    <a:pt x="1155001" y="668020"/>
                  </a:lnTo>
                  <a:lnTo>
                    <a:pt x="1151369" y="661758"/>
                  </a:lnTo>
                  <a:lnTo>
                    <a:pt x="1327696" y="387858"/>
                  </a:lnTo>
                  <a:lnTo>
                    <a:pt x="2186813" y="77571"/>
                  </a:lnTo>
                  <a:lnTo>
                    <a:pt x="2186813" y="47129"/>
                  </a:lnTo>
                  <a:lnTo>
                    <a:pt x="1353210" y="348221"/>
                  </a:lnTo>
                  <a:lnTo>
                    <a:pt x="1518831" y="90957"/>
                  </a:lnTo>
                  <a:lnTo>
                    <a:pt x="1542923" y="106426"/>
                  </a:lnTo>
                  <a:lnTo>
                    <a:pt x="1547558" y="63500"/>
                  </a:lnTo>
                  <a:lnTo>
                    <a:pt x="1553210" y="11176"/>
                  </a:lnTo>
                  <a:lnTo>
                    <a:pt x="1551152" y="12395"/>
                  </a:lnTo>
                  <a:lnTo>
                    <a:pt x="1551940" y="11176"/>
                  </a:lnTo>
                  <a:lnTo>
                    <a:pt x="1492542" y="15443"/>
                  </a:lnTo>
                  <a:lnTo>
                    <a:pt x="1492542" y="79032"/>
                  </a:lnTo>
                  <a:lnTo>
                    <a:pt x="1308950" y="364210"/>
                  </a:lnTo>
                  <a:lnTo>
                    <a:pt x="997470" y="476719"/>
                  </a:lnTo>
                  <a:lnTo>
                    <a:pt x="970546" y="414540"/>
                  </a:lnTo>
                  <a:lnTo>
                    <a:pt x="970546" y="486448"/>
                  </a:lnTo>
                  <a:lnTo>
                    <a:pt x="827138" y="538238"/>
                  </a:lnTo>
                  <a:lnTo>
                    <a:pt x="793559" y="516153"/>
                  </a:lnTo>
                  <a:lnTo>
                    <a:pt x="793559" y="550367"/>
                  </a:lnTo>
                  <a:lnTo>
                    <a:pt x="478510" y="664159"/>
                  </a:lnTo>
                  <a:lnTo>
                    <a:pt x="735228" y="511987"/>
                  </a:lnTo>
                  <a:lnTo>
                    <a:pt x="793559" y="550367"/>
                  </a:lnTo>
                  <a:lnTo>
                    <a:pt x="793559" y="516153"/>
                  </a:lnTo>
                  <a:lnTo>
                    <a:pt x="762596" y="495769"/>
                  </a:lnTo>
                  <a:lnTo>
                    <a:pt x="931265" y="395795"/>
                  </a:lnTo>
                  <a:lnTo>
                    <a:pt x="970546" y="486448"/>
                  </a:lnTo>
                  <a:lnTo>
                    <a:pt x="970546" y="414540"/>
                  </a:lnTo>
                  <a:lnTo>
                    <a:pt x="956068" y="381088"/>
                  </a:lnTo>
                  <a:lnTo>
                    <a:pt x="1483664" y="68364"/>
                  </a:lnTo>
                  <a:lnTo>
                    <a:pt x="1487779" y="71018"/>
                  </a:lnTo>
                  <a:lnTo>
                    <a:pt x="1492542" y="79032"/>
                  </a:lnTo>
                  <a:lnTo>
                    <a:pt x="1492542" y="15443"/>
                  </a:lnTo>
                  <a:lnTo>
                    <a:pt x="1456436" y="18034"/>
                  </a:lnTo>
                  <a:lnTo>
                    <a:pt x="1470964" y="42583"/>
                  </a:lnTo>
                  <a:lnTo>
                    <a:pt x="944600" y="354622"/>
                  </a:lnTo>
                  <a:lnTo>
                    <a:pt x="827506" y="84150"/>
                  </a:lnTo>
                  <a:lnTo>
                    <a:pt x="853694" y="72771"/>
                  </a:lnTo>
                  <a:lnTo>
                    <a:pt x="851573" y="70993"/>
                  </a:lnTo>
                  <a:lnTo>
                    <a:pt x="780288" y="11176"/>
                  </a:lnTo>
                  <a:lnTo>
                    <a:pt x="775081" y="106934"/>
                  </a:lnTo>
                  <a:lnTo>
                    <a:pt x="801217" y="95580"/>
                  </a:lnTo>
                  <a:lnTo>
                    <a:pt x="919810" y="369328"/>
                  </a:lnTo>
                  <a:lnTo>
                    <a:pt x="736015" y="478282"/>
                  </a:lnTo>
                  <a:lnTo>
                    <a:pt x="708647" y="460286"/>
                  </a:lnTo>
                  <a:lnTo>
                    <a:pt x="708647" y="494512"/>
                  </a:lnTo>
                  <a:lnTo>
                    <a:pt x="411480" y="670674"/>
                  </a:lnTo>
                  <a:lnTo>
                    <a:pt x="407416" y="659434"/>
                  </a:lnTo>
                  <a:lnTo>
                    <a:pt x="402780" y="664298"/>
                  </a:lnTo>
                  <a:lnTo>
                    <a:pt x="399961" y="659523"/>
                  </a:lnTo>
                  <a:lnTo>
                    <a:pt x="559244" y="396214"/>
                  </a:lnTo>
                  <a:lnTo>
                    <a:pt x="708647" y="494512"/>
                  </a:lnTo>
                  <a:lnTo>
                    <a:pt x="708647" y="460286"/>
                  </a:lnTo>
                  <a:lnTo>
                    <a:pt x="574065" y="371729"/>
                  </a:lnTo>
                  <a:lnTo>
                    <a:pt x="743343" y="91897"/>
                  </a:lnTo>
                  <a:lnTo>
                    <a:pt x="767842" y="106680"/>
                  </a:lnTo>
                  <a:lnTo>
                    <a:pt x="771169" y="64897"/>
                  </a:lnTo>
                  <a:lnTo>
                    <a:pt x="775462" y="11176"/>
                  </a:lnTo>
                  <a:lnTo>
                    <a:pt x="694436" y="62357"/>
                  </a:lnTo>
                  <a:lnTo>
                    <a:pt x="718908" y="77139"/>
                  </a:lnTo>
                  <a:lnTo>
                    <a:pt x="550202" y="356031"/>
                  </a:lnTo>
                  <a:lnTo>
                    <a:pt x="535393" y="346290"/>
                  </a:lnTo>
                  <a:lnTo>
                    <a:pt x="535393" y="380517"/>
                  </a:lnTo>
                  <a:lnTo>
                    <a:pt x="373532" y="648119"/>
                  </a:lnTo>
                  <a:lnTo>
                    <a:pt x="349453" y="633552"/>
                  </a:lnTo>
                  <a:lnTo>
                    <a:pt x="349504" y="632853"/>
                  </a:lnTo>
                  <a:lnTo>
                    <a:pt x="323278" y="644118"/>
                  </a:lnTo>
                  <a:lnTo>
                    <a:pt x="89547" y="99542"/>
                  </a:lnTo>
                  <a:lnTo>
                    <a:pt x="100901" y="94678"/>
                  </a:lnTo>
                  <a:lnTo>
                    <a:pt x="535393" y="380517"/>
                  </a:lnTo>
                  <a:lnTo>
                    <a:pt x="535393" y="346290"/>
                  </a:lnTo>
                  <a:lnTo>
                    <a:pt x="79451" y="46304"/>
                  </a:lnTo>
                  <a:lnTo>
                    <a:pt x="84594" y="38481"/>
                  </a:lnTo>
                  <a:lnTo>
                    <a:pt x="95123" y="22479"/>
                  </a:lnTo>
                  <a:lnTo>
                    <a:pt x="0" y="11176"/>
                  </a:lnTo>
                  <a:lnTo>
                    <a:pt x="39560" y="79540"/>
                  </a:lnTo>
                  <a:lnTo>
                    <a:pt x="37084" y="122047"/>
                  </a:lnTo>
                  <a:lnTo>
                    <a:pt x="63284" y="110807"/>
                  </a:lnTo>
                  <a:lnTo>
                    <a:pt x="297002" y="655396"/>
                  </a:lnTo>
                  <a:lnTo>
                    <a:pt x="270764" y="666661"/>
                  </a:lnTo>
                  <a:lnTo>
                    <a:pt x="341553" y="726554"/>
                  </a:lnTo>
                  <a:lnTo>
                    <a:pt x="341376" y="728865"/>
                  </a:lnTo>
                  <a:lnTo>
                    <a:pt x="436626" y="740067"/>
                  </a:lnTo>
                  <a:lnTo>
                    <a:pt x="430250" y="722515"/>
                  </a:lnTo>
                  <a:lnTo>
                    <a:pt x="437007" y="722020"/>
                  </a:lnTo>
                  <a:lnTo>
                    <a:pt x="430898" y="711733"/>
                  </a:lnTo>
                  <a:lnTo>
                    <a:pt x="823379" y="569988"/>
                  </a:lnTo>
                  <a:lnTo>
                    <a:pt x="1011478" y="693724"/>
                  </a:lnTo>
                  <a:lnTo>
                    <a:pt x="995807" y="717562"/>
                  </a:lnTo>
                  <a:lnTo>
                    <a:pt x="1090930" y="728865"/>
                  </a:lnTo>
                  <a:lnTo>
                    <a:pt x="1090688" y="728459"/>
                  </a:lnTo>
                  <a:lnTo>
                    <a:pt x="1091184" y="728865"/>
                  </a:lnTo>
                  <a:lnTo>
                    <a:pt x="1094435" y="668997"/>
                  </a:lnTo>
                  <a:lnTo>
                    <a:pt x="1096391" y="633171"/>
                  </a:lnTo>
                  <a:lnTo>
                    <a:pt x="1070140" y="644550"/>
                  </a:lnTo>
                  <a:lnTo>
                    <a:pt x="1040942" y="577126"/>
                  </a:lnTo>
                  <a:lnTo>
                    <a:pt x="1040942" y="648944"/>
                  </a:lnTo>
                  <a:lnTo>
                    <a:pt x="1033348" y="660501"/>
                  </a:lnTo>
                  <a:lnTo>
                    <a:pt x="1021067" y="665822"/>
                  </a:lnTo>
                  <a:lnTo>
                    <a:pt x="856970" y="557860"/>
                  </a:lnTo>
                  <a:lnTo>
                    <a:pt x="981938" y="512737"/>
                  </a:lnTo>
                  <a:lnTo>
                    <a:pt x="1040942" y="648944"/>
                  </a:lnTo>
                  <a:lnTo>
                    <a:pt x="1040942" y="577126"/>
                  </a:lnTo>
                  <a:lnTo>
                    <a:pt x="1008849" y="503008"/>
                  </a:lnTo>
                  <a:lnTo>
                    <a:pt x="1283449" y="403834"/>
                  </a:lnTo>
                  <a:lnTo>
                    <a:pt x="1125588" y="649058"/>
                  </a:lnTo>
                  <a:lnTo>
                    <a:pt x="1101598" y="633590"/>
                  </a:lnTo>
                  <a:lnTo>
                    <a:pt x="1091184" y="728865"/>
                  </a:lnTo>
                  <a:lnTo>
                    <a:pt x="1186815" y="722972"/>
                  </a:lnTo>
                  <a:lnTo>
                    <a:pt x="1176655" y="705421"/>
                  </a:lnTo>
                  <a:lnTo>
                    <a:pt x="1172502" y="698258"/>
                  </a:lnTo>
                  <a:lnTo>
                    <a:pt x="2258288" y="69049"/>
                  </a:lnTo>
                  <a:lnTo>
                    <a:pt x="2262505" y="80645"/>
                  </a:lnTo>
                  <a:lnTo>
                    <a:pt x="2267762" y="75107"/>
                  </a:lnTo>
                  <a:lnTo>
                    <a:pt x="2277110" y="91186"/>
                  </a:lnTo>
                  <a:lnTo>
                    <a:pt x="2314333" y="34671"/>
                  </a:lnTo>
                  <a:lnTo>
                    <a:pt x="2329815" y="11176"/>
                  </a:lnTo>
                  <a:close/>
                </a:path>
              </a:pathLst>
            </a:custGeom>
            <a:solidFill>
              <a:srgbClr val="000000"/>
            </a:solidFill>
          </p:spPr>
          <p:txBody>
            <a:bodyPr wrap="square" lIns="0" tIns="0" rIns="0" bIns="0" rtlCol="0"/>
            <a:lstStyle/>
            <a:p>
              <a:endParaRPr/>
            </a:p>
          </p:txBody>
        </p:sp>
      </p:grpSp>
      <p:sp>
        <p:nvSpPr>
          <p:cNvPr id="48" name="object 48"/>
          <p:cNvSpPr txBox="1"/>
          <p:nvPr/>
        </p:nvSpPr>
        <p:spPr>
          <a:xfrm>
            <a:off x="9569322" y="4509897"/>
            <a:ext cx="279400" cy="453390"/>
          </a:xfrm>
          <a:prstGeom prst="rect">
            <a:avLst/>
          </a:prstGeom>
        </p:spPr>
        <p:txBody>
          <a:bodyPr vert="horz" wrap="square" lIns="0" tIns="13335" rIns="0" bIns="0" rtlCol="0">
            <a:spAutoFit/>
          </a:bodyPr>
          <a:lstStyle/>
          <a:p>
            <a:pPr marL="12700">
              <a:spcBef>
                <a:spcPts val="105"/>
              </a:spcBef>
            </a:pPr>
            <a:r>
              <a:rPr sz="2800" b="1" spc="-50" dirty="0">
                <a:latin typeface="Carlito"/>
                <a:cs typeface="Carlito"/>
              </a:rPr>
              <a:t>…</a:t>
            </a:r>
            <a:endParaRPr sz="2800">
              <a:latin typeface="Carlito"/>
              <a:cs typeface="Carlito"/>
            </a:endParaRPr>
          </a:p>
        </p:txBody>
      </p:sp>
      <p:sp>
        <p:nvSpPr>
          <p:cNvPr id="49" name="object 49"/>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z="3200" b="1" i="1" u="sng" dirty="0">
                <a:uFill>
                  <a:solidFill>
                    <a:srgbClr val="000000"/>
                  </a:solidFill>
                </a:uFill>
                <a:latin typeface="Carlito"/>
                <a:cs typeface="Carlito"/>
              </a:rPr>
              <a:t>Global</a:t>
            </a:r>
            <a:r>
              <a:rPr sz="3200" b="1" i="1" u="sng" spc="-75" dirty="0">
                <a:uFill>
                  <a:solidFill>
                    <a:srgbClr val="000000"/>
                  </a:solidFill>
                </a:uFill>
                <a:latin typeface="Carlito"/>
                <a:cs typeface="Carlito"/>
              </a:rPr>
              <a:t> </a:t>
            </a:r>
            <a:r>
              <a:rPr sz="3200" b="1" i="1" u="sng" spc="-10" dirty="0">
                <a:uFill>
                  <a:solidFill>
                    <a:srgbClr val="000000"/>
                  </a:solidFill>
                </a:uFill>
                <a:latin typeface="Carlito"/>
                <a:cs typeface="Carlito"/>
              </a:rPr>
              <a:t>Attention</a:t>
            </a:r>
            <a:endParaRPr sz="3200">
              <a:latin typeface="Carlito"/>
              <a:cs typeface="Carlito"/>
            </a:endParaRPr>
          </a:p>
        </p:txBody>
      </p:sp>
      <p:sp>
        <p:nvSpPr>
          <p:cNvPr id="56" name="内容占位符 55">
            <a:extLst>
              <a:ext uri="{FF2B5EF4-FFF2-40B4-BE49-F238E27FC236}">
                <a16:creationId xmlns:a16="http://schemas.microsoft.com/office/drawing/2014/main" id="{F61BB9AD-F61F-1D57-DB9D-F47FF9D77018}"/>
              </a:ext>
            </a:extLst>
          </p:cNvPr>
          <p:cNvSpPr>
            <a:spLocks noGrp="1"/>
          </p:cNvSpPr>
          <p:nvPr>
            <p:ph sz="quarter" idx="10"/>
          </p:nvPr>
        </p:nvSpPr>
        <p:spPr/>
        <p:txBody>
          <a:bodyPr/>
          <a:lstStyle/>
          <a:p>
            <a:r>
              <a:rPr lang="en" altLang="zh-CN" sz="2800" dirty="0">
                <a:latin typeface="Carlito"/>
                <a:cs typeface="Carlito"/>
              </a:rPr>
              <a:t>Add</a:t>
            </a:r>
            <a:r>
              <a:rPr lang="en" altLang="zh-CN" sz="2800" spc="-65" dirty="0">
                <a:latin typeface="Carlito"/>
                <a:cs typeface="Carlito"/>
              </a:rPr>
              <a:t> </a:t>
            </a:r>
            <a:r>
              <a:rPr lang="en" altLang="zh-CN" sz="2800" dirty="0">
                <a:latin typeface="Carlito"/>
                <a:cs typeface="Carlito"/>
              </a:rPr>
              <a:t>special</a:t>
            </a:r>
            <a:r>
              <a:rPr lang="en" altLang="zh-CN" sz="2800" spc="-45" dirty="0">
                <a:latin typeface="Carlito"/>
                <a:cs typeface="Carlito"/>
              </a:rPr>
              <a:t> </a:t>
            </a:r>
            <a:r>
              <a:rPr lang="en" altLang="zh-CN" sz="2800" spc="-10" dirty="0">
                <a:latin typeface="Carlito"/>
                <a:cs typeface="Carlito"/>
              </a:rPr>
              <a:t>token</a:t>
            </a:r>
            <a:r>
              <a:rPr lang="en" altLang="zh-CN" sz="2800" spc="-55" dirty="0">
                <a:latin typeface="Carlito"/>
                <a:cs typeface="Carlito"/>
              </a:rPr>
              <a:t> </a:t>
            </a:r>
            <a:r>
              <a:rPr lang="en" altLang="zh-CN" sz="2800" dirty="0">
                <a:latin typeface="Carlito"/>
                <a:cs typeface="Carlito"/>
              </a:rPr>
              <a:t>into</a:t>
            </a:r>
            <a:r>
              <a:rPr lang="en" altLang="zh-CN" sz="2800" spc="-60" dirty="0">
                <a:latin typeface="Carlito"/>
                <a:cs typeface="Carlito"/>
              </a:rPr>
              <a:t> </a:t>
            </a:r>
            <a:r>
              <a:rPr lang="en" altLang="zh-CN" sz="2800" dirty="0">
                <a:latin typeface="Carlito"/>
                <a:cs typeface="Carlito"/>
              </a:rPr>
              <a:t>original</a:t>
            </a:r>
            <a:r>
              <a:rPr lang="en" altLang="zh-CN" sz="2800" spc="-65" dirty="0">
                <a:latin typeface="Carlito"/>
                <a:cs typeface="Carlito"/>
              </a:rPr>
              <a:t> </a:t>
            </a:r>
            <a:r>
              <a:rPr lang="en" altLang="zh-CN" sz="2800" spc="-10" dirty="0">
                <a:latin typeface="Carlito"/>
                <a:cs typeface="Carlito"/>
              </a:rPr>
              <a:t>sequence</a:t>
            </a:r>
            <a:endParaRPr lang="en" altLang="zh-CN" sz="2800" dirty="0">
              <a:latin typeface="Carlito"/>
              <a:cs typeface="Carlito"/>
            </a:endParaRPr>
          </a:p>
          <a:p>
            <a:pPr marL="421640" indent="-344170">
              <a:spcBef>
                <a:spcPts val="420"/>
              </a:spcBef>
              <a:buFont typeface="Arial"/>
              <a:buChar char="•"/>
              <a:tabLst>
                <a:tab pos="421640" algn="l"/>
              </a:tabLst>
            </a:pPr>
            <a:r>
              <a:rPr lang="en-US" altLang="zh-CN" dirty="0"/>
              <a:t> </a:t>
            </a:r>
            <a:r>
              <a:rPr lang="en" altLang="zh-CN" sz="2400" spc="-20" dirty="0">
                <a:latin typeface="Carlito"/>
                <a:cs typeface="Carlito"/>
              </a:rPr>
              <a:t>Attend</a:t>
            </a:r>
            <a:r>
              <a:rPr lang="en" altLang="zh-CN" sz="2400" spc="-114" dirty="0">
                <a:latin typeface="Carlito"/>
                <a:cs typeface="Carlito"/>
              </a:rPr>
              <a:t> </a:t>
            </a:r>
            <a:r>
              <a:rPr lang="en" altLang="zh-CN" sz="2400" dirty="0">
                <a:latin typeface="Carlito"/>
                <a:cs typeface="Carlito"/>
              </a:rPr>
              <a:t>to</a:t>
            </a:r>
            <a:r>
              <a:rPr lang="en" altLang="zh-CN" sz="2400" spc="-100" dirty="0">
                <a:latin typeface="Carlito"/>
                <a:cs typeface="Carlito"/>
              </a:rPr>
              <a:t> </a:t>
            </a:r>
            <a:r>
              <a:rPr lang="en" altLang="zh-CN" sz="2400" dirty="0">
                <a:latin typeface="Carlito"/>
                <a:cs typeface="Carlito"/>
              </a:rPr>
              <a:t>every</a:t>
            </a:r>
            <a:r>
              <a:rPr lang="en" altLang="zh-CN" sz="2400" spc="-45" dirty="0">
                <a:latin typeface="Carlito"/>
                <a:cs typeface="Carlito"/>
              </a:rPr>
              <a:t> </a:t>
            </a:r>
            <a:r>
              <a:rPr lang="en" altLang="zh-CN" sz="2400" dirty="0">
                <a:latin typeface="Carlito"/>
                <a:cs typeface="Carlito"/>
              </a:rPr>
              <a:t>token</a:t>
            </a:r>
            <a:r>
              <a:rPr lang="en" altLang="zh-CN" sz="2400" spc="-50" dirty="0">
                <a:latin typeface="Carlito"/>
                <a:cs typeface="Carlito"/>
              </a:rPr>
              <a:t> </a:t>
            </a:r>
            <a:r>
              <a:rPr lang="en" altLang="zh-CN" sz="2400" spc="-409" dirty="0">
                <a:latin typeface="Symbola"/>
                <a:cs typeface="Symbola"/>
              </a:rPr>
              <a:t>→</a:t>
            </a:r>
            <a:r>
              <a:rPr lang="en" altLang="zh-CN" sz="2400" spc="-45" dirty="0">
                <a:latin typeface="Symbola"/>
                <a:cs typeface="Symbola"/>
              </a:rPr>
              <a:t> </a:t>
            </a:r>
            <a:r>
              <a:rPr lang="en" altLang="zh-CN" sz="2400" dirty="0">
                <a:latin typeface="Carlito"/>
                <a:cs typeface="Carlito"/>
              </a:rPr>
              <a:t>collect</a:t>
            </a:r>
            <a:r>
              <a:rPr lang="en" altLang="zh-CN" sz="2400" spc="-70" dirty="0">
                <a:latin typeface="Carlito"/>
                <a:cs typeface="Carlito"/>
              </a:rPr>
              <a:t> </a:t>
            </a:r>
            <a:r>
              <a:rPr lang="en" altLang="zh-CN" sz="2400" dirty="0">
                <a:latin typeface="Carlito"/>
                <a:cs typeface="Carlito"/>
              </a:rPr>
              <a:t>global</a:t>
            </a:r>
            <a:r>
              <a:rPr lang="en" altLang="zh-CN" sz="2400" spc="-55" dirty="0">
                <a:latin typeface="Carlito"/>
                <a:cs typeface="Carlito"/>
              </a:rPr>
              <a:t> </a:t>
            </a:r>
            <a:r>
              <a:rPr lang="en" altLang="zh-CN" sz="2400" spc="-10" dirty="0">
                <a:latin typeface="Carlito"/>
                <a:cs typeface="Carlito"/>
              </a:rPr>
              <a:t>information</a:t>
            </a:r>
            <a:endParaRPr lang="en" altLang="zh-CN" sz="2400" dirty="0">
              <a:latin typeface="Carlito"/>
              <a:cs typeface="Carlito"/>
            </a:endParaRPr>
          </a:p>
          <a:p>
            <a:pPr marL="421640" indent="-344170">
              <a:spcBef>
                <a:spcPts val="425"/>
              </a:spcBef>
              <a:buFont typeface="Arial"/>
              <a:buChar char="•"/>
              <a:tabLst>
                <a:tab pos="421640" algn="l"/>
              </a:tabLst>
            </a:pPr>
            <a:r>
              <a:rPr lang="en" altLang="zh-CN" sz="2400" spc="-20" dirty="0">
                <a:latin typeface="Carlito"/>
                <a:cs typeface="Carlito"/>
              </a:rPr>
              <a:t>Attended</a:t>
            </a:r>
            <a:r>
              <a:rPr lang="en" altLang="zh-CN" sz="2400" spc="-114" dirty="0">
                <a:latin typeface="Carlito"/>
                <a:cs typeface="Carlito"/>
              </a:rPr>
              <a:t> </a:t>
            </a:r>
            <a:r>
              <a:rPr lang="en" altLang="zh-CN" sz="2400" dirty="0">
                <a:latin typeface="Carlito"/>
                <a:cs typeface="Carlito"/>
              </a:rPr>
              <a:t>by</a:t>
            </a:r>
            <a:r>
              <a:rPr lang="en" altLang="zh-CN" sz="2400" spc="-80" dirty="0">
                <a:latin typeface="Carlito"/>
                <a:cs typeface="Carlito"/>
              </a:rPr>
              <a:t> </a:t>
            </a:r>
            <a:r>
              <a:rPr lang="en" altLang="zh-CN" sz="2400" dirty="0">
                <a:latin typeface="Carlito"/>
                <a:cs typeface="Carlito"/>
              </a:rPr>
              <a:t>every</a:t>
            </a:r>
            <a:r>
              <a:rPr lang="en" altLang="zh-CN" sz="2400" spc="-35" dirty="0">
                <a:latin typeface="Carlito"/>
                <a:cs typeface="Carlito"/>
              </a:rPr>
              <a:t> </a:t>
            </a:r>
            <a:r>
              <a:rPr lang="en" altLang="zh-CN" sz="2400" dirty="0">
                <a:latin typeface="Carlito"/>
                <a:cs typeface="Carlito"/>
              </a:rPr>
              <a:t>token</a:t>
            </a:r>
            <a:r>
              <a:rPr lang="en" altLang="zh-CN" sz="2400" spc="-35" dirty="0">
                <a:latin typeface="Carlito"/>
                <a:cs typeface="Carlito"/>
              </a:rPr>
              <a:t> </a:t>
            </a:r>
            <a:r>
              <a:rPr lang="en" altLang="zh-CN" sz="2400" spc="-409" dirty="0">
                <a:latin typeface="Symbola"/>
                <a:cs typeface="Symbola"/>
              </a:rPr>
              <a:t>→</a:t>
            </a:r>
            <a:r>
              <a:rPr lang="en" altLang="zh-CN" sz="2400" spc="-45" dirty="0">
                <a:latin typeface="Symbola"/>
                <a:cs typeface="Symbola"/>
              </a:rPr>
              <a:t> </a:t>
            </a:r>
            <a:r>
              <a:rPr lang="en" altLang="zh-CN" sz="2400" dirty="0">
                <a:latin typeface="Carlito"/>
                <a:cs typeface="Carlito"/>
              </a:rPr>
              <a:t>it</a:t>
            </a:r>
            <a:r>
              <a:rPr lang="en" altLang="zh-CN" sz="2400" spc="-35" dirty="0">
                <a:latin typeface="Carlito"/>
                <a:cs typeface="Carlito"/>
              </a:rPr>
              <a:t> </a:t>
            </a:r>
            <a:r>
              <a:rPr lang="en" altLang="zh-CN" sz="2400" dirty="0">
                <a:latin typeface="Carlito"/>
                <a:cs typeface="Carlito"/>
              </a:rPr>
              <a:t>knows</a:t>
            </a:r>
            <a:r>
              <a:rPr lang="en" altLang="zh-CN" sz="2400" spc="-55" dirty="0">
                <a:latin typeface="Carlito"/>
                <a:cs typeface="Carlito"/>
              </a:rPr>
              <a:t> </a:t>
            </a:r>
            <a:r>
              <a:rPr lang="en" altLang="zh-CN" sz="2400" dirty="0">
                <a:latin typeface="Carlito"/>
                <a:cs typeface="Carlito"/>
              </a:rPr>
              <a:t>global</a:t>
            </a:r>
            <a:r>
              <a:rPr lang="en" altLang="zh-CN" sz="2400" spc="-65" dirty="0">
                <a:latin typeface="Carlito"/>
                <a:cs typeface="Carlito"/>
              </a:rPr>
              <a:t> </a:t>
            </a:r>
            <a:r>
              <a:rPr lang="en" altLang="zh-CN" sz="2400" spc="-10" dirty="0">
                <a:latin typeface="Carlito"/>
                <a:cs typeface="Carlito"/>
              </a:rPr>
              <a:t>information</a:t>
            </a:r>
            <a:endParaRPr lang="en" altLang="zh-CN" sz="2400" dirty="0">
              <a:latin typeface="Carlito"/>
              <a:cs typeface="Carlito"/>
            </a:endParaRPr>
          </a:p>
          <a:p>
            <a:pPr lvl="1"/>
            <a:endParaRPr lang="zh-CN" altLang="en-US" dirty="0"/>
          </a:p>
        </p:txBody>
      </p:sp>
      <p:sp>
        <p:nvSpPr>
          <p:cNvPr id="50" name="object 50"/>
          <p:cNvSpPr txBox="1"/>
          <p:nvPr/>
        </p:nvSpPr>
        <p:spPr>
          <a:xfrm>
            <a:off x="7589557" y="847760"/>
            <a:ext cx="4412615" cy="382156"/>
          </a:xfrm>
          <a:prstGeom prst="rect">
            <a:avLst/>
          </a:prstGeom>
        </p:spPr>
        <p:txBody>
          <a:bodyPr vert="horz" wrap="square" lIns="0" tIns="12700" rIns="0" bIns="0" rtlCol="0">
            <a:spAutoFit/>
          </a:bodyPr>
          <a:lstStyle/>
          <a:p>
            <a:pPr marL="12700">
              <a:spcBef>
                <a:spcPts val="100"/>
              </a:spcBef>
            </a:pPr>
            <a:r>
              <a:rPr sz="2400" dirty="0">
                <a:latin typeface="Carlito"/>
                <a:cs typeface="Carlito"/>
              </a:rPr>
              <a:t>special</a:t>
            </a:r>
            <a:r>
              <a:rPr sz="2400" spc="-30" dirty="0">
                <a:latin typeface="Carlito"/>
                <a:cs typeface="Carlito"/>
              </a:rPr>
              <a:t> </a:t>
            </a:r>
            <a:r>
              <a:rPr sz="2400" spc="-10" dirty="0">
                <a:latin typeface="Carlito"/>
                <a:cs typeface="Carlito"/>
              </a:rPr>
              <a:t>token</a:t>
            </a:r>
            <a:r>
              <a:rPr sz="2400" spc="-25" dirty="0">
                <a:latin typeface="Carlito"/>
                <a:cs typeface="Carlito"/>
              </a:rPr>
              <a:t> = “</a:t>
            </a:r>
            <a:r>
              <a:rPr sz="2400" spc="-25" dirty="0" err="1">
                <a:latin typeface="Carlito"/>
                <a:cs typeface="Carlito"/>
              </a:rPr>
              <a:t>token</a:t>
            </a:r>
            <a:r>
              <a:rPr sz="2400" spc="-10" dirty="0" err="1">
                <a:latin typeface="UKIJ CJK"/>
                <a:cs typeface="UKIJ CJK"/>
              </a:rPr>
              <a:t>中的</a:t>
            </a:r>
            <a:r>
              <a:rPr lang="en-US" sz="2400" spc="-10" dirty="0" err="1">
                <a:latin typeface="UKIJ CJK"/>
                <a:cs typeface="UKIJ CJK"/>
              </a:rPr>
              <a:t>班长</a:t>
            </a:r>
            <a:r>
              <a:rPr sz="2400" spc="-50" dirty="0">
                <a:latin typeface="Carlito"/>
                <a:cs typeface="Carlito"/>
              </a:rPr>
              <a:t>“</a:t>
            </a:r>
            <a:endParaRPr sz="2400" dirty="0">
              <a:latin typeface="Carlito"/>
              <a:cs typeface="Carlito"/>
            </a:endParaRPr>
          </a:p>
        </p:txBody>
      </p:sp>
      <p:grpSp>
        <p:nvGrpSpPr>
          <p:cNvPr id="51" name="object 51"/>
          <p:cNvGrpSpPr/>
          <p:nvPr/>
        </p:nvGrpSpPr>
        <p:grpSpPr>
          <a:xfrm>
            <a:off x="2194941" y="2636901"/>
            <a:ext cx="3644900" cy="3644900"/>
            <a:chOff x="670941" y="2636901"/>
            <a:chExt cx="3644900" cy="3644900"/>
          </a:xfrm>
        </p:grpSpPr>
        <p:sp>
          <p:nvSpPr>
            <p:cNvPr id="52" name="object 52"/>
            <p:cNvSpPr/>
            <p:nvPr/>
          </p:nvSpPr>
          <p:spPr>
            <a:xfrm>
              <a:off x="699516" y="2692908"/>
              <a:ext cx="3587750" cy="838200"/>
            </a:xfrm>
            <a:custGeom>
              <a:avLst/>
              <a:gdLst/>
              <a:ahLst/>
              <a:cxnLst/>
              <a:rect l="l" t="t" r="r" b="b"/>
              <a:pathLst>
                <a:path w="3587750" h="838200">
                  <a:moveTo>
                    <a:pt x="0" y="838200"/>
                  </a:moveTo>
                  <a:lnTo>
                    <a:pt x="3587496" y="838200"/>
                  </a:lnTo>
                  <a:lnTo>
                    <a:pt x="3587496" y="399288"/>
                  </a:lnTo>
                  <a:lnTo>
                    <a:pt x="0" y="399288"/>
                  </a:lnTo>
                  <a:lnTo>
                    <a:pt x="0" y="838200"/>
                  </a:lnTo>
                  <a:close/>
                </a:path>
                <a:path w="3587750" h="838200">
                  <a:moveTo>
                    <a:pt x="0" y="438912"/>
                  </a:moveTo>
                  <a:lnTo>
                    <a:pt x="3587496" y="438912"/>
                  </a:lnTo>
                  <a:lnTo>
                    <a:pt x="3587496" y="0"/>
                  </a:lnTo>
                  <a:lnTo>
                    <a:pt x="0" y="0"/>
                  </a:lnTo>
                  <a:lnTo>
                    <a:pt x="0" y="438912"/>
                  </a:lnTo>
                  <a:close/>
                </a:path>
              </a:pathLst>
            </a:custGeom>
            <a:ln w="57150">
              <a:solidFill>
                <a:srgbClr val="FF0000"/>
              </a:solidFill>
            </a:ln>
          </p:spPr>
          <p:txBody>
            <a:bodyPr wrap="square" lIns="0" tIns="0" rIns="0" bIns="0" rtlCol="0"/>
            <a:lstStyle/>
            <a:p>
              <a:endParaRPr/>
            </a:p>
          </p:txBody>
        </p:sp>
        <p:sp>
          <p:nvSpPr>
            <p:cNvPr id="53" name="object 53"/>
            <p:cNvSpPr/>
            <p:nvPr/>
          </p:nvSpPr>
          <p:spPr>
            <a:xfrm>
              <a:off x="723900" y="2665476"/>
              <a:ext cx="835660" cy="3587750"/>
            </a:xfrm>
            <a:custGeom>
              <a:avLst/>
              <a:gdLst/>
              <a:ahLst/>
              <a:cxnLst/>
              <a:rect l="l" t="t" r="r" b="b"/>
              <a:pathLst>
                <a:path w="835660" h="3587750">
                  <a:moveTo>
                    <a:pt x="0" y="3587496"/>
                  </a:moveTo>
                  <a:lnTo>
                    <a:pt x="435863" y="3587496"/>
                  </a:lnTo>
                  <a:lnTo>
                    <a:pt x="435863" y="0"/>
                  </a:lnTo>
                  <a:lnTo>
                    <a:pt x="0" y="0"/>
                  </a:lnTo>
                  <a:lnTo>
                    <a:pt x="0" y="3587496"/>
                  </a:lnTo>
                  <a:close/>
                </a:path>
                <a:path w="835660" h="3587750">
                  <a:moveTo>
                    <a:pt x="396240" y="3587496"/>
                  </a:moveTo>
                  <a:lnTo>
                    <a:pt x="835152" y="3587496"/>
                  </a:lnTo>
                  <a:lnTo>
                    <a:pt x="835152" y="0"/>
                  </a:lnTo>
                  <a:lnTo>
                    <a:pt x="396240" y="0"/>
                  </a:lnTo>
                  <a:lnTo>
                    <a:pt x="396240" y="3587496"/>
                  </a:lnTo>
                  <a:close/>
                </a:path>
              </a:pathLst>
            </a:custGeom>
            <a:ln w="57150">
              <a:solidFill>
                <a:srgbClr val="FF0000"/>
              </a:solidFill>
            </a:ln>
          </p:spPr>
          <p:txBody>
            <a:bodyPr wrap="square" lIns="0" tIns="0" rIns="0" bIns="0" rtlCol="0"/>
            <a:lstStyle/>
            <a:p>
              <a:endParaRPr/>
            </a:p>
          </p:txBody>
        </p:sp>
      </p:grpSp>
      <p:sp>
        <p:nvSpPr>
          <p:cNvPr id="54" name="object 54"/>
          <p:cNvSpPr txBox="1"/>
          <p:nvPr/>
        </p:nvSpPr>
        <p:spPr>
          <a:xfrm>
            <a:off x="3608324" y="4437634"/>
            <a:ext cx="1851025" cy="453390"/>
          </a:xfrm>
          <a:prstGeom prst="rect">
            <a:avLst/>
          </a:prstGeom>
        </p:spPr>
        <p:txBody>
          <a:bodyPr vert="horz" wrap="square" lIns="0" tIns="13335" rIns="0" bIns="0" rtlCol="0">
            <a:spAutoFit/>
          </a:bodyPr>
          <a:lstStyle/>
          <a:p>
            <a:pPr marL="12700">
              <a:spcBef>
                <a:spcPts val="105"/>
              </a:spcBef>
            </a:pPr>
            <a:r>
              <a:rPr sz="2800" i="1" dirty="0">
                <a:latin typeface="Carlito"/>
                <a:cs typeface="Carlito"/>
              </a:rPr>
              <a:t>No</a:t>
            </a:r>
            <a:r>
              <a:rPr sz="2800" i="1" spc="-20" dirty="0">
                <a:latin typeface="Carlito"/>
                <a:cs typeface="Carlito"/>
              </a:rPr>
              <a:t> </a:t>
            </a:r>
            <a:r>
              <a:rPr sz="2800" i="1" spc="-10" dirty="0">
                <a:latin typeface="Carlito"/>
                <a:cs typeface="Carlito"/>
              </a:rPr>
              <a:t>attention</a:t>
            </a:r>
            <a:endParaRPr sz="2800" dirty="0">
              <a:latin typeface="Carlito"/>
              <a:cs typeface="Carlito"/>
            </a:endParaRPr>
          </a:p>
        </p:txBody>
      </p:sp>
      <p:sp>
        <p:nvSpPr>
          <p:cNvPr id="55" name="object 55"/>
          <p:cNvSpPr txBox="1"/>
          <p:nvPr/>
        </p:nvSpPr>
        <p:spPr>
          <a:xfrm>
            <a:off x="3526029" y="4864734"/>
            <a:ext cx="2285238" cy="880110"/>
          </a:xfrm>
          <a:prstGeom prst="rect">
            <a:avLst/>
          </a:prstGeom>
        </p:spPr>
        <p:txBody>
          <a:bodyPr vert="horz" wrap="square" lIns="0" tIns="13335" rIns="0" bIns="0" rtlCol="0">
            <a:spAutoFit/>
          </a:bodyPr>
          <a:lstStyle/>
          <a:p>
            <a:pPr marL="73660" marR="5080" indent="-60960">
              <a:spcBef>
                <a:spcPts val="105"/>
              </a:spcBef>
            </a:pPr>
            <a:r>
              <a:rPr sz="2800" i="1" dirty="0">
                <a:latin typeface="Carlito"/>
                <a:cs typeface="Carlito"/>
              </a:rPr>
              <a:t>between</a:t>
            </a:r>
            <a:r>
              <a:rPr sz="2800" i="1" spc="-50" dirty="0">
                <a:latin typeface="Carlito"/>
                <a:cs typeface="Carlito"/>
              </a:rPr>
              <a:t> </a:t>
            </a:r>
            <a:r>
              <a:rPr sz="2800" i="1" spc="-20" dirty="0">
                <a:latin typeface="Carlito"/>
                <a:cs typeface="Carlito"/>
              </a:rPr>
              <a:t>non- </a:t>
            </a:r>
            <a:r>
              <a:rPr sz="2800" i="1" dirty="0">
                <a:latin typeface="Carlito"/>
                <a:cs typeface="Carlito"/>
              </a:rPr>
              <a:t>special</a:t>
            </a:r>
            <a:r>
              <a:rPr sz="2800" i="1" spc="-45" dirty="0">
                <a:latin typeface="Carlito"/>
                <a:cs typeface="Carlito"/>
              </a:rPr>
              <a:t> </a:t>
            </a:r>
            <a:r>
              <a:rPr sz="2800" i="1" spc="-10" dirty="0">
                <a:latin typeface="Carlito"/>
                <a:cs typeface="Carlito"/>
              </a:rPr>
              <a:t>token</a:t>
            </a:r>
            <a:endParaRPr sz="2800" dirty="0">
              <a:latin typeface="Carlito"/>
              <a:cs typeface="Carli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圓角 7">
            <a:extLst>
              <a:ext uri="{FF2B5EF4-FFF2-40B4-BE49-F238E27FC236}">
                <a16:creationId xmlns:a16="http://schemas.microsoft.com/office/drawing/2014/main" id="{A344A933-0398-4C50-B415-DCBFF3F4E898}"/>
              </a:ext>
            </a:extLst>
          </p:cNvPr>
          <p:cNvSpPr/>
          <p:nvPr/>
        </p:nvSpPr>
        <p:spPr>
          <a:xfrm>
            <a:off x="2794328" y="3776595"/>
            <a:ext cx="929528" cy="75709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FC</a:t>
            </a:r>
            <a:endParaRPr lang="zh-TW" altLang="en-US" sz="2400" dirty="0"/>
          </a:p>
        </p:txBody>
      </p:sp>
      <p:sp>
        <p:nvSpPr>
          <p:cNvPr id="13" name="矩形: 圓角 12">
            <a:extLst>
              <a:ext uri="{FF2B5EF4-FFF2-40B4-BE49-F238E27FC236}">
                <a16:creationId xmlns:a16="http://schemas.microsoft.com/office/drawing/2014/main" id="{E887B525-DC95-4996-8249-41F2367DF0ED}"/>
              </a:ext>
            </a:extLst>
          </p:cNvPr>
          <p:cNvSpPr/>
          <p:nvPr/>
        </p:nvSpPr>
        <p:spPr>
          <a:xfrm>
            <a:off x="4681103" y="3776595"/>
            <a:ext cx="929528" cy="75709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FC</a:t>
            </a:r>
            <a:endParaRPr lang="zh-TW" altLang="en-US" sz="2400" dirty="0"/>
          </a:p>
        </p:txBody>
      </p:sp>
      <p:sp>
        <p:nvSpPr>
          <p:cNvPr id="14" name="矩形: 圓角 13">
            <a:extLst>
              <a:ext uri="{FF2B5EF4-FFF2-40B4-BE49-F238E27FC236}">
                <a16:creationId xmlns:a16="http://schemas.microsoft.com/office/drawing/2014/main" id="{F97309D0-C95A-4DEB-9C2B-CD1715C088BE}"/>
              </a:ext>
            </a:extLst>
          </p:cNvPr>
          <p:cNvSpPr/>
          <p:nvPr/>
        </p:nvSpPr>
        <p:spPr>
          <a:xfrm>
            <a:off x="6581695" y="3776594"/>
            <a:ext cx="929528" cy="75709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FC</a:t>
            </a:r>
            <a:endParaRPr lang="zh-TW" altLang="en-US" sz="2400" dirty="0"/>
          </a:p>
        </p:txBody>
      </p:sp>
      <p:sp>
        <p:nvSpPr>
          <p:cNvPr id="15" name="矩形: 圓角 14">
            <a:extLst>
              <a:ext uri="{FF2B5EF4-FFF2-40B4-BE49-F238E27FC236}">
                <a16:creationId xmlns:a16="http://schemas.microsoft.com/office/drawing/2014/main" id="{5DD846DB-7213-44CE-87EA-B5BB868293E4}"/>
              </a:ext>
            </a:extLst>
          </p:cNvPr>
          <p:cNvSpPr/>
          <p:nvPr/>
        </p:nvSpPr>
        <p:spPr>
          <a:xfrm>
            <a:off x="8494645" y="3776594"/>
            <a:ext cx="929528" cy="75709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FC</a:t>
            </a:r>
            <a:endParaRPr lang="zh-TW" altLang="en-US" sz="2400" dirty="0"/>
          </a:p>
        </p:txBody>
      </p:sp>
      <p:sp>
        <p:nvSpPr>
          <p:cNvPr id="39" name="矩形: 圓角 38">
            <a:extLst>
              <a:ext uri="{FF2B5EF4-FFF2-40B4-BE49-F238E27FC236}">
                <a16:creationId xmlns:a16="http://schemas.microsoft.com/office/drawing/2014/main" id="{2832B640-3935-4125-A22F-F2843B10EBF2}"/>
              </a:ext>
            </a:extLst>
          </p:cNvPr>
          <p:cNvSpPr/>
          <p:nvPr/>
        </p:nvSpPr>
        <p:spPr>
          <a:xfrm>
            <a:off x="2781077" y="4953140"/>
            <a:ext cx="6629845" cy="757097"/>
          </a:xfrm>
          <a:prstGeom prst="roundRect">
            <a:avLst/>
          </a:prstGeom>
          <a:blipFill>
            <a:blip r:embed="rId3"/>
            <a:tile tx="0" ty="0" sx="100000" sy="100000" flip="none" algn="tl"/>
          </a:blipFill>
          <a:ln w="38100">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Self-attention</a:t>
            </a:r>
            <a:endParaRPr lang="zh-TW" altLang="en-US" sz="2400" dirty="0"/>
          </a:p>
        </p:txBody>
      </p:sp>
      <p:cxnSp>
        <p:nvCxnSpPr>
          <p:cNvPr id="40" name="直線單箭頭接點 39">
            <a:extLst>
              <a:ext uri="{FF2B5EF4-FFF2-40B4-BE49-F238E27FC236}">
                <a16:creationId xmlns:a16="http://schemas.microsoft.com/office/drawing/2014/main" id="{82B76B92-78A9-4A77-AFCA-F6BBA03412BE}"/>
              </a:ext>
            </a:extLst>
          </p:cNvPr>
          <p:cNvCxnSpPr>
            <a:cxnSpLocks/>
          </p:cNvCxnSpPr>
          <p:nvPr/>
        </p:nvCxnSpPr>
        <p:spPr>
          <a:xfrm flipH="1" flipV="1">
            <a:off x="3245274" y="5720586"/>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id="{461FAD89-941D-4EAE-9C61-7210AD0DF888}"/>
              </a:ext>
            </a:extLst>
          </p:cNvPr>
          <p:cNvCxnSpPr>
            <a:cxnSpLocks/>
          </p:cNvCxnSpPr>
          <p:nvPr/>
        </p:nvCxnSpPr>
        <p:spPr>
          <a:xfrm flipH="1" flipV="1">
            <a:off x="5145867" y="5716421"/>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a:extLst>
              <a:ext uri="{FF2B5EF4-FFF2-40B4-BE49-F238E27FC236}">
                <a16:creationId xmlns:a16="http://schemas.microsoft.com/office/drawing/2014/main" id="{31D62354-08B3-459E-AC0E-AFD736CF2A40}"/>
              </a:ext>
            </a:extLst>
          </p:cNvPr>
          <p:cNvCxnSpPr>
            <a:cxnSpLocks/>
          </p:cNvCxnSpPr>
          <p:nvPr/>
        </p:nvCxnSpPr>
        <p:spPr>
          <a:xfrm flipH="1" flipV="1">
            <a:off x="7038970" y="5710237"/>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a:extLst>
              <a:ext uri="{FF2B5EF4-FFF2-40B4-BE49-F238E27FC236}">
                <a16:creationId xmlns:a16="http://schemas.microsoft.com/office/drawing/2014/main" id="{7015A657-C578-44CD-9664-C506BBF799B8}"/>
              </a:ext>
            </a:extLst>
          </p:cNvPr>
          <p:cNvCxnSpPr>
            <a:cxnSpLocks/>
          </p:cNvCxnSpPr>
          <p:nvPr/>
        </p:nvCxnSpPr>
        <p:spPr>
          <a:xfrm flipH="1" flipV="1">
            <a:off x="8946157" y="5730935"/>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矩形: 圓角 81">
            <a:extLst>
              <a:ext uri="{FF2B5EF4-FFF2-40B4-BE49-F238E27FC236}">
                <a16:creationId xmlns:a16="http://schemas.microsoft.com/office/drawing/2014/main" id="{DAB20ADC-4B01-47C0-AA47-F69267A6847F}"/>
              </a:ext>
            </a:extLst>
          </p:cNvPr>
          <p:cNvSpPr/>
          <p:nvPr/>
        </p:nvSpPr>
        <p:spPr>
          <a:xfrm>
            <a:off x="3134198" y="6132499"/>
            <a:ext cx="251330" cy="66960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83" name="矩形: 圓角 82">
            <a:extLst>
              <a:ext uri="{FF2B5EF4-FFF2-40B4-BE49-F238E27FC236}">
                <a16:creationId xmlns:a16="http://schemas.microsoft.com/office/drawing/2014/main" id="{795E40B0-AAED-4CEE-B47C-6F4523E0EE7F}"/>
              </a:ext>
            </a:extLst>
          </p:cNvPr>
          <p:cNvSpPr/>
          <p:nvPr/>
        </p:nvSpPr>
        <p:spPr>
          <a:xfrm>
            <a:off x="5034790" y="6132499"/>
            <a:ext cx="251330" cy="66960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84" name="矩形: 圓角 83">
            <a:extLst>
              <a:ext uri="{FF2B5EF4-FFF2-40B4-BE49-F238E27FC236}">
                <a16:creationId xmlns:a16="http://schemas.microsoft.com/office/drawing/2014/main" id="{C010A3C1-6924-439A-834D-B68B6E3E9195}"/>
              </a:ext>
            </a:extLst>
          </p:cNvPr>
          <p:cNvSpPr/>
          <p:nvPr/>
        </p:nvSpPr>
        <p:spPr>
          <a:xfrm>
            <a:off x="6935382" y="6132499"/>
            <a:ext cx="251330" cy="6696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5" name="矩形: 圓角 84">
            <a:extLst>
              <a:ext uri="{FF2B5EF4-FFF2-40B4-BE49-F238E27FC236}">
                <a16:creationId xmlns:a16="http://schemas.microsoft.com/office/drawing/2014/main" id="{B13FD4EC-E0DA-4993-B8E5-F35AE8ECFF2D}"/>
              </a:ext>
            </a:extLst>
          </p:cNvPr>
          <p:cNvSpPr/>
          <p:nvPr/>
        </p:nvSpPr>
        <p:spPr>
          <a:xfrm>
            <a:off x="8835975" y="6132499"/>
            <a:ext cx="251330" cy="66960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cxnSp>
        <p:nvCxnSpPr>
          <p:cNvPr id="86" name="直線單箭頭接點 85">
            <a:extLst>
              <a:ext uri="{FF2B5EF4-FFF2-40B4-BE49-F238E27FC236}">
                <a16:creationId xmlns:a16="http://schemas.microsoft.com/office/drawing/2014/main" id="{91FD6098-305E-469F-8E2F-F05691D051BB}"/>
              </a:ext>
            </a:extLst>
          </p:cNvPr>
          <p:cNvCxnSpPr>
            <a:cxnSpLocks/>
          </p:cNvCxnSpPr>
          <p:nvPr/>
        </p:nvCxnSpPr>
        <p:spPr>
          <a:xfrm flipH="1" flipV="1">
            <a:off x="3245274" y="4567057"/>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a:extLst>
              <a:ext uri="{FF2B5EF4-FFF2-40B4-BE49-F238E27FC236}">
                <a16:creationId xmlns:a16="http://schemas.microsoft.com/office/drawing/2014/main" id="{2841A0AD-21C5-4ECF-A473-5750324636C8}"/>
              </a:ext>
            </a:extLst>
          </p:cNvPr>
          <p:cNvCxnSpPr>
            <a:cxnSpLocks/>
          </p:cNvCxnSpPr>
          <p:nvPr/>
        </p:nvCxnSpPr>
        <p:spPr>
          <a:xfrm flipH="1" flipV="1">
            <a:off x="5145867" y="4562892"/>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a:extLst>
              <a:ext uri="{FF2B5EF4-FFF2-40B4-BE49-F238E27FC236}">
                <a16:creationId xmlns:a16="http://schemas.microsoft.com/office/drawing/2014/main" id="{25908A39-2F2B-492E-845C-1032DEADF1EB}"/>
              </a:ext>
            </a:extLst>
          </p:cNvPr>
          <p:cNvCxnSpPr>
            <a:cxnSpLocks/>
          </p:cNvCxnSpPr>
          <p:nvPr/>
        </p:nvCxnSpPr>
        <p:spPr>
          <a:xfrm flipH="1" flipV="1">
            <a:off x="7038970" y="4556708"/>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1D9EC5C4-9E1E-459B-A8C0-333E88193385}"/>
              </a:ext>
            </a:extLst>
          </p:cNvPr>
          <p:cNvCxnSpPr>
            <a:cxnSpLocks/>
          </p:cNvCxnSpPr>
          <p:nvPr/>
        </p:nvCxnSpPr>
        <p:spPr>
          <a:xfrm flipH="1" flipV="1">
            <a:off x="8946157" y="4577406"/>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矩形: 圓角 71">
            <a:extLst>
              <a:ext uri="{FF2B5EF4-FFF2-40B4-BE49-F238E27FC236}">
                <a16:creationId xmlns:a16="http://schemas.microsoft.com/office/drawing/2014/main" id="{2FD5E9C7-CFE0-40E7-BEDC-9A21180986FB}"/>
              </a:ext>
            </a:extLst>
          </p:cNvPr>
          <p:cNvSpPr/>
          <p:nvPr/>
        </p:nvSpPr>
        <p:spPr>
          <a:xfrm>
            <a:off x="2794329" y="2598642"/>
            <a:ext cx="6629845" cy="757097"/>
          </a:xfrm>
          <a:prstGeom prst="roundRect">
            <a:avLst/>
          </a:prstGeom>
          <a:blipFill>
            <a:blip r:embed="rId4"/>
            <a:tile tx="0" ty="0" sx="100000" sy="100000" flip="none" algn="tl"/>
          </a:blipFill>
          <a:ln w="38100">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Self-attention</a:t>
            </a:r>
            <a:endParaRPr lang="zh-TW" altLang="en-US" sz="2400" dirty="0"/>
          </a:p>
        </p:txBody>
      </p:sp>
      <p:cxnSp>
        <p:nvCxnSpPr>
          <p:cNvPr id="73" name="直線單箭頭接點 72">
            <a:extLst>
              <a:ext uri="{FF2B5EF4-FFF2-40B4-BE49-F238E27FC236}">
                <a16:creationId xmlns:a16="http://schemas.microsoft.com/office/drawing/2014/main" id="{B6EB8278-19B0-4B0D-AB14-818DF48F85E3}"/>
              </a:ext>
            </a:extLst>
          </p:cNvPr>
          <p:cNvCxnSpPr>
            <a:cxnSpLocks/>
          </p:cNvCxnSpPr>
          <p:nvPr/>
        </p:nvCxnSpPr>
        <p:spPr>
          <a:xfrm flipH="1" flipV="1">
            <a:off x="3258526" y="3366088"/>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a:extLst>
              <a:ext uri="{FF2B5EF4-FFF2-40B4-BE49-F238E27FC236}">
                <a16:creationId xmlns:a16="http://schemas.microsoft.com/office/drawing/2014/main" id="{0C0FD6DB-929B-4147-8D0B-95EF3A3E7B57}"/>
              </a:ext>
            </a:extLst>
          </p:cNvPr>
          <p:cNvCxnSpPr>
            <a:cxnSpLocks/>
          </p:cNvCxnSpPr>
          <p:nvPr/>
        </p:nvCxnSpPr>
        <p:spPr>
          <a:xfrm flipH="1" flipV="1">
            <a:off x="5159119" y="3361923"/>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a:extLst>
              <a:ext uri="{FF2B5EF4-FFF2-40B4-BE49-F238E27FC236}">
                <a16:creationId xmlns:a16="http://schemas.microsoft.com/office/drawing/2014/main" id="{EED8986D-C547-4A49-B78A-9E9D50D7E306}"/>
              </a:ext>
            </a:extLst>
          </p:cNvPr>
          <p:cNvCxnSpPr>
            <a:cxnSpLocks/>
          </p:cNvCxnSpPr>
          <p:nvPr/>
        </p:nvCxnSpPr>
        <p:spPr>
          <a:xfrm flipH="1" flipV="1">
            <a:off x="7052222" y="3355739"/>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a:extLst>
              <a:ext uri="{FF2B5EF4-FFF2-40B4-BE49-F238E27FC236}">
                <a16:creationId xmlns:a16="http://schemas.microsoft.com/office/drawing/2014/main" id="{60B8A04E-4550-4BAC-B0AD-2B8680C85205}"/>
              </a:ext>
            </a:extLst>
          </p:cNvPr>
          <p:cNvCxnSpPr>
            <a:cxnSpLocks/>
          </p:cNvCxnSpPr>
          <p:nvPr/>
        </p:nvCxnSpPr>
        <p:spPr>
          <a:xfrm flipH="1" flipV="1">
            <a:off x="8959409" y="3376437"/>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a:extLst>
              <a:ext uri="{FF2B5EF4-FFF2-40B4-BE49-F238E27FC236}">
                <a16:creationId xmlns:a16="http://schemas.microsoft.com/office/drawing/2014/main" id="{50B48BB1-3D1C-4F5B-9598-9344384C92EB}"/>
              </a:ext>
            </a:extLst>
          </p:cNvPr>
          <p:cNvCxnSpPr>
            <a:cxnSpLocks/>
          </p:cNvCxnSpPr>
          <p:nvPr/>
        </p:nvCxnSpPr>
        <p:spPr>
          <a:xfrm flipH="1" flipV="1">
            <a:off x="3258526" y="2212559"/>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BCD5CAA8-CB6C-4EA4-801C-CFC83CFF538C}"/>
              </a:ext>
            </a:extLst>
          </p:cNvPr>
          <p:cNvCxnSpPr>
            <a:cxnSpLocks/>
          </p:cNvCxnSpPr>
          <p:nvPr/>
        </p:nvCxnSpPr>
        <p:spPr>
          <a:xfrm flipH="1" flipV="1">
            <a:off x="5159119" y="2208394"/>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a:extLst>
              <a:ext uri="{FF2B5EF4-FFF2-40B4-BE49-F238E27FC236}">
                <a16:creationId xmlns:a16="http://schemas.microsoft.com/office/drawing/2014/main" id="{50D1251B-6090-44F0-B04D-7C3ABCBFCBB3}"/>
              </a:ext>
            </a:extLst>
          </p:cNvPr>
          <p:cNvCxnSpPr>
            <a:cxnSpLocks/>
          </p:cNvCxnSpPr>
          <p:nvPr/>
        </p:nvCxnSpPr>
        <p:spPr>
          <a:xfrm flipH="1" flipV="1">
            <a:off x="7052222" y="2202210"/>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a:extLst>
              <a:ext uri="{FF2B5EF4-FFF2-40B4-BE49-F238E27FC236}">
                <a16:creationId xmlns:a16="http://schemas.microsoft.com/office/drawing/2014/main" id="{4491E4A6-C0D9-4021-81D4-0A0CF9064E59}"/>
              </a:ext>
            </a:extLst>
          </p:cNvPr>
          <p:cNvCxnSpPr>
            <a:cxnSpLocks/>
          </p:cNvCxnSpPr>
          <p:nvPr/>
        </p:nvCxnSpPr>
        <p:spPr>
          <a:xfrm flipH="1" flipV="1">
            <a:off x="8959409" y="2222908"/>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BC603C6D-B581-4B34-B3E4-82BA0352EBCA}"/>
              </a:ext>
            </a:extLst>
          </p:cNvPr>
          <p:cNvCxnSpPr>
            <a:cxnSpLocks/>
          </p:cNvCxnSpPr>
          <p:nvPr/>
        </p:nvCxnSpPr>
        <p:spPr>
          <a:xfrm flipV="1">
            <a:off x="3238717" y="1065618"/>
            <a:ext cx="0" cy="4924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7A99F931-4CF8-485B-9874-25AC07FF129D}"/>
              </a:ext>
            </a:extLst>
          </p:cNvPr>
          <p:cNvCxnSpPr>
            <a:cxnSpLocks/>
          </p:cNvCxnSpPr>
          <p:nvPr/>
        </p:nvCxnSpPr>
        <p:spPr>
          <a:xfrm flipV="1">
            <a:off x="5154049" y="1079077"/>
            <a:ext cx="0" cy="4924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a:extLst>
              <a:ext uri="{FF2B5EF4-FFF2-40B4-BE49-F238E27FC236}">
                <a16:creationId xmlns:a16="http://schemas.microsoft.com/office/drawing/2014/main" id="{CEAFB9BA-20F8-4A04-A666-5A63935CCE8B}"/>
              </a:ext>
            </a:extLst>
          </p:cNvPr>
          <p:cNvCxnSpPr>
            <a:cxnSpLocks/>
          </p:cNvCxnSpPr>
          <p:nvPr/>
        </p:nvCxnSpPr>
        <p:spPr>
          <a:xfrm flipV="1">
            <a:off x="7052222" y="1073219"/>
            <a:ext cx="0" cy="4924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a:extLst>
              <a:ext uri="{FF2B5EF4-FFF2-40B4-BE49-F238E27FC236}">
                <a16:creationId xmlns:a16="http://schemas.microsoft.com/office/drawing/2014/main" id="{97CEE731-AEDE-477A-89F7-9DD59F9449A3}"/>
              </a:ext>
            </a:extLst>
          </p:cNvPr>
          <p:cNvCxnSpPr>
            <a:cxnSpLocks/>
          </p:cNvCxnSpPr>
          <p:nvPr/>
        </p:nvCxnSpPr>
        <p:spPr>
          <a:xfrm flipV="1">
            <a:off x="8973923" y="1080132"/>
            <a:ext cx="0" cy="4924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橢圓 98">
            <a:extLst>
              <a:ext uri="{FF2B5EF4-FFF2-40B4-BE49-F238E27FC236}">
                <a16:creationId xmlns:a16="http://schemas.microsoft.com/office/drawing/2014/main" id="{2DEEC94D-6B8F-4903-BE20-D6561E2EAF96}"/>
              </a:ext>
            </a:extLst>
          </p:cNvPr>
          <p:cNvSpPr/>
          <p:nvPr/>
        </p:nvSpPr>
        <p:spPr>
          <a:xfrm>
            <a:off x="3117965" y="774926"/>
            <a:ext cx="283779" cy="283779"/>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0" name="橢圓 99">
            <a:extLst>
              <a:ext uri="{FF2B5EF4-FFF2-40B4-BE49-F238E27FC236}">
                <a16:creationId xmlns:a16="http://schemas.microsoft.com/office/drawing/2014/main" id="{F1739675-A671-4D36-A4FB-4210BBD9A51B}"/>
              </a:ext>
            </a:extLst>
          </p:cNvPr>
          <p:cNvSpPr/>
          <p:nvPr/>
        </p:nvSpPr>
        <p:spPr>
          <a:xfrm>
            <a:off x="5012160" y="774926"/>
            <a:ext cx="283779" cy="28377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101" name="橢圓 100">
            <a:extLst>
              <a:ext uri="{FF2B5EF4-FFF2-40B4-BE49-F238E27FC236}">
                <a16:creationId xmlns:a16="http://schemas.microsoft.com/office/drawing/2014/main" id="{429FB898-E2A1-4C1A-867B-E070FC63A048}"/>
              </a:ext>
            </a:extLst>
          </p:cNvPr>
          <p:cNvSpPr/>
          <p:nvPr/>
        </p:nvSpPr>
        <p:spPr>
          <a:xfrm>
            <a:off x="6914915" y="781840"/>
            <a:ext cx="283779" cy="283779"/>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02" name="橢圓 101">
            <a:extLst>
              <a:ext uri="{FF2B5EF4-FFF2-40B4-BE49-F238E27FC236}">
                <a16:creationId xmlns:a16="http://schemas.microsoft.com/office/drawing/2014/main" id="{3708AEDE-6AC7-4F43-8F47-5DE15F546993}"/>
              </a:ext>
            </a:extLst>
          </p:cNvPr>
          <p:cNvSpPr/>
          <p:nvPr/>
        </p:nvSpPr>
        <p:spPr>
          <a:xfrm>
            <a:off x="8810372" y="781839"/>
            <a:ext cx="283779" cy="283779"/>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68" name="矩形: 圓角 67">
            <a:extLst>
              <a:ext uri="{FF2B5EF4-FFF2-40B4-BE49-F238E27FC236}">
                <a16:creationId xmlns:a16="http://schemas.microsoft.com/office/drawing/2014/main" id="{36BCC9F0-DEF7-43E8-99E3-FF724E621A3E}"/>
              </a:ext>
            </a:extLst>
          </p:cNvPr>
          <p:cNvSpPr/>
          <p:nvPr/>
        </p:nvSpPr>
        <p:spPr>
          <a:xfrm>
            <a:off x="2807580" y="1422097"/>
            <a:ext cx="929528" cy="75709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FC</a:t>
            </a:r>
            <a:endParaRPr lang="zh-TW" altLang="en-US" sz="2400" dirty="0"/>
          </a:p>
        </p:txBody>
      </p:sp>
      <p:sp>
        <p:nvSpPr>
          <p:cNvPr id="69" name="矩形: 圓角 68">
            <a:extLst>
              <a:ext uri="{FF2B5EF4-FFF2-40B4-BE49-F238E27FC236}">
                <a16:creationId xmlns:a16="http://schemas.microsoft.com/office/drawing/2014/main" id="{E131EB9D-58BA-4453-B881-2D944D090DF7}"/>
              </a:ext>
            </a:extLst>
          </p:cNvPr>
          <p:cNvSpPr/>
          <p:nvPr/>
        </p:nvSpPr>
        <p:spPr>
          <a:xfrm>
            <a:off x="4694355" y="1422097"/>
            <a:ext cx="929528" cy="75709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FC</a:t>
            </a:r>
            <a:endParaRPr lang="zh-TW" altLang="en-US" sz="2400" dirty="0"/>
          </a:p>
        </p:txBody>
      </p:sp>
      <p:sp>
        <p:nvSpPr>
          <p:cNvPr id="70" name="矩形: 圓角 69">
            <a:extLst>
              <a:ext uri="{FF2B5EF4-FFF2-40B4-BE49-F238E27FC236}">
                <a16:creationId xmlns:a16="http://schemas.microsoft.com/office/drawing/2014/main" id="{93C92468-5007-44EA-9775-A8C4EAF30990}"/>
              </a:ext>
            </a:extLst>
          </p:cNvPr>
          <p:cNvSpPr/>
          <p:nvPr/>
        </p:nvSpPr>
        <p:spPr>
          <a:xfrm>
            <a:off x="6594947" y="1422096"/>
            <a:ext cx="929528" cy="75709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FC</a:t>
            </a:r>
            <a:endParaRPr lang="zh-TW" altLang="en-US" sz="2400" dirty="0"/>
          </a:p>
        </p:txBody>
      </p:sp>
      <p:sp>
        <p:nvSpPr>
          <p:cNvPr id="71" name="矩形: 圓角 70">
            <a:extLst>
              <a:ext uri="{FF2B5EF4-FFF2-40B4-BE49-F238E27FC236}">
                <a16:creationId xmlns:a16="http://schemas.microsoft.com/office/drawing/2014/main" id="{3F2E0071-2AB5-40EB-8EAF-D81C55F6CD4E}"/>
              </a:ext>
            </a:extLst>
          </p:cNvPr>
          <p:cNvSpPr/>
          <p:nvPr/>
        </p:nvSpPr>
        <p:spPr>
          <a:xfrm>
            <a:off x="8507897" y="1422096"/>
            <a:ext cx="929528" cy="75709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FC</a:t>
            </a:r>
            <a:endParaRPr lang="zh-TW" altLang="en-US" sz="2400" dirty="0"/>
          </a:p>
        </p:txBody>
      </p:sp>
      <p:pic>
        <p:nvPicPr>
          <p:cNvPr id="103" name="Picture 4" descr="ãTransformerãçåçæå°çµæ">
            <a:extLst>
              <a:ext uri="{FF2B5EF4-FFF2-40B4-BE49-F238E27FC236}">
                <a16:creationId xmlns:a16="http://schemas.microsoft.com/office/drawing/2014/main" id="{1812C63F-714A-468E-99AD-31F6F1354E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94947" y="4121905"/>
            <a:ext cx="3106430" cy="2680203"/>
          </a:xfrm>
          <a:prstGeom prst="rect">
            <a:avLst/>
          </a:prstGeom>
          <a:noFill/>
          <a:extLst>
            <a:ext uri="{909E8E84-426E-40DD-AFC4-6F175D3DCCD1}">
              <a14:hiddenFill xmlns:a14="http://schemas.microsoft.com/office/drawing/2010/main">
                <a:solidFill>
                  <a:srgbClr val="FFFFFF"/>
                </a:solidFill>
              </a14:hiddenFill>
            </a:ext>
          </a:extLst>
        </p:spPr>
      </p:pic>
      <p:sp>
        <p:nvSpPr>
          <p:cNvPr id="104" name="語音泡泡: 圓角矩形 103">
            <a:extLst>
              <a:ext uri="{FF2B5EF4-FFF2-40B4-BE49-F238E27FC236}">
                <a16:creationId xmlns:a16="http://schemas.microsoft.com/office/drawing/2014/main" id="{333E48BA-DE3E-438C-81CF-328AE01C9BBF}"/>
              </a:ext>
            </a:extLst>
          </p:cNvPr>
          <p:cNvSpPr/>
          <p:nvPr/>
        </p:nvSpPr>
        <p:spPr>
          <a:xfrm>
            <a:off x="7775055" y="5476825"/>
            <a:ext cx="2365468" cy="943490"/>
          </a:xfrm>
          <a:prstGeom prst="wedgeRoundRectCallout">
            <a:avLst>
              <a:gd name="adj1" fmla="val -49221"/>
              <a:gd name="adj2" fmla="val -9271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Attention is all you need.</a:t>
            </a:r>
            <a:endParaRPr lang="zh-TW" altLang="en-US" sz="2800" dirty="0"/>
          </a:p>
        </p:txBody>
      </p:sp>
      <p:sp>
        <p:nvSpPr>
          <p:cNvPr id="105" name="文字方塊 104">
            <a:extLst>
              <a:ext uri="{FF2B5EF4-FFF2-40B4-BE49-F238E27FC236}">
                <a16:creationId xmlns:a16="http://schemas.microsoft.com/office/drawing/2014/main" id="{EEDC44FE-5CAC-489B-8FC1-4911B1AE7FE8}"/>
              </a:ext>
            </a:extLst>
          </p:cNvPr>
          <p:cNvSpPr txBox="1"/>
          <p:nvPr/>
        </p:nvSpPr>
        <p:spPr>
          <a:xfrm>
            <a:off x="8635792" y="6506369"/>
            <a:ext cx="4086719" cy="369332"/>
          </a:xfrm>
          <a:prstGeom prst="rect">
            <a:avLst/>
          </a:prstGeom>
          <a:noFill/>
        </p:spPr>
        <p:txBody>
          <a:bodyPr wrap="square">
            <a:spAutoFit/>
          </a:bodyPr>
          <a:lstStyle/>
          <a:p>
            <a:pPr algn="ctr"/>
            <a:r>
              <a:rPr lang="zh-TW" altLang="en-US" dirty="0"/>
              <a:t>https://arxiv.org/abs/1706.03762</a:t>
            </a:r>
          </a:p>
        </p:txBody>
      </p:sp>
      <p:sp>
        <p:nvSpPr>
          <p:cNvPr id="4" name="内容占位符 3">
            <a:extLst>
              <a:ext uri="{FF2B5EF4-FFF2-40B4-BE49-F238E27FC236}">
                <a16:creationId xmlns:a16="http://schemas.microsoft.com/office/drawing/2014/main" id="{647C26F1-2BA0-1773-0F68-4ED38D4EE91F}"/>
              </a:ext>
            </a:extLst>
          </p:cNvPr>
          <p:cNvSpPr>
            <a:spLocks noGrp="1"/>
          </p:cNvSpPr>
          <p:nvPr>
            <p:ph sz="quarter" idx="10"/>
          </p:nvPr>
        </p:nvSpPr>
        <p:spPr/>
        <p:txBody>
          <a:bodyPr/>
          <a:lstStyle/>
          <a:p>
            <a:endParaRPr lang="zh-CN" altLang="en-US" dirty="0"/>
          </a:p>
        </p:txBody>
      </p:sp>
      <p:sp>
        <p:nvSpPr>
          <p:cNvPr id="2" name="投影片編號版面配置區 1">
            <a:extLst>
              <a:ext uri="{FF2B5EF4-FFF2-40B4-BE49-F238E27FC236}">
                <a16:creationId xmlns:a16="http://schemas.microsoft.com/office/drawing/2014/main" id="{8BABD623-AF39-43E7-8AC3-7525AC5F87C1}"/>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7</a:t>
            </a:fld>
            <a:endParaRPr lang="zh-TW" altLang="en-US"/>
          </a:p>
        </p:txBody>
      </p:sp>
      <p:sp>
        <p:nvSpPr>
          <p:cNvPr id="5" name="标题 2">
            <a:extLst>
              <a:ext uri="{FF2B5EF4-FFF2-40B4-BE49-F238E27FC236}">
                <a16:creationId xmlns:a16="http://schemas.microsoft.com/office/drawing/2014/main" id="{E920098A-220A-BAAD-C211-D0E1BBC6377F}"/>
              </a:ext>
            </a:extLst>
          </p:cNvPr>
          <p:cNvSpPr>
            <a:spLocks noGrp="1"/>
          </p:cNvSpPr>
          <p:nvPr>
            <p:ph type="title"/>
          </p:nvPr>
        </p:nvSpPr>
        <p:spPr>
          <a:xfrm>
            <a:off x="726570" y="172524"/>
            <a:ext cx="9753146" cy="674233"/>
          </a:xfrm>
        </p:spPr>
        <p:txBody>
          <a:bodyPr/>
          <a:lstStyle/>
          <a:p>
            <a:r>
              <a:rPr lang="zh-CN" altLang="en-US" dirty="0"/>
              <a:t>自注意力（</a:t>
            </a:r>
            <a:r>
              <a:rPr lang="en-US" altLang="zh-CN" dirty="0"/>
              <a:t>Self-attention</a:t>
            </a:r>
            <a:r>
              <a:rPr lang="zh-CN" altLang="en-US" dirty="0"/>
              <a:t>）</a:t>
            </a:r>
          </a:p>
        </p:txBody>
      </p:sp>
    </p:spTree>
    <p:extLst>
      <p:ext uri="{BB962C8B-B14F-4D97-AF65-F5344CB8AC3E}">
        <p14:creationId xmlns:p14="http://schemas.microsoft.com/office/powerpoint/2010/main" val="294723693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99" grpId="0" animBg="1"/>
      <p:bldP spid="100" grpId="0" animBg="1"/>
      <p:bldP spid="101" grpId="0" animBg="1"/>
      <p:bldP spid="102" grpId="0" animBg="1"/>
      <p:bldP spid="68" grpId="0" animBg="1"/>
      <p:bldP spid="69" grpId="0" animBg="1"/>
      <p:bldP spid="70" grpId="0" animBg="1"/>
      <p:bldP spid="71" grpId="0" animBg="1"/>
      <p:bldP spid="10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20" dirty="0"/>
              <a:t>Many</a:t>
            </a:r>
            <a:r>
              <a:rPr spc="-215" dirty="0"/>
              <a:t> </a:t>
            </a:r>
            <a:r>
              <a:rPr spc="-55" dirty="0"/>
              <a:t>Different</a:t>
            </a:r>
            <a:r>
              <a:rPr spc="-170" dirty="0"/>
              <a:t> </a:t>
            </a:r>
            <a:r>
              <a:rPr dirty="0"/>
              <a:t>Choices</a:t>
            </a:r>
            <a:r>
              <a:rPr spc="-180" dirty="0"/>
              <a:t> </a:t>
            </a:r>
            <a:r>
              <a:rPr spc="-50" dirty="0"/>
              <a:t>…</a:t>
            </a:r>
          </a:p>
        </p:txBody>
      </p:sp>
      <p:sp>
        <p:nvSpPr>
          <p:cNvPr id="7" name="内容占位符 6">
            <a:extLst>
              <a:ext uri="{FF2B5EF4-FFF2-40B4-BE49-F238E27FC236}">
                <a16:creationId xmlns:a16="http://schemas.microsoft.com/office/drawing/2014/main" id="{5D33999E-CC10-0064-E347-706F886253C2}"/>
              </a:ext>
            </a:extLst>
          </p:cNvPr>
          <p:cNvSpPr>
            <a:spLocks noGrp="1"/>
          </p:cNvSpPr>
          <p:nvPr>
            <p:ph sz="quarter" idx="10"/>
          </p:nvPr>
        </p:nvSpPr>
        <p:spPr/>
        <p:txBody>
          <a:bodyPr/>
          <a:lstStyle/>
          <a:p>
            <a:endParaRPr lang="zh-CN" altLang="en-US" dirty="0"/>
          </a:p>
        </p:txBody>
      </p:sp>
      <p:graphicFrame>
        <p:nvGraphicFramePr>
          <p:cNvPr id="3" name="object 3"/>
          <p:cNvGraphicFramePr>
            <a:graphicFrameLocks noGrp="1"/>
          </p:cNvGraphicFramePr>
          <p:nvPr/>
        </p:nvGraphicFramePr>
        <p:xfrm>
          <a:off x="2146301" y="2170049"/>
          <a:ext cx="2519678" cy="2519045"/>
        </p:xfrm>
        <a:graphic>
          <a:graphicData uri="http://schemas.openxmlformats.org/drawingml/2006/table">
            <a:tbl>
              <a:tblPr firstRow="1" bandRow="1">
                <a:tableStyleId>{2D5ABB26-0587-4C30-8999-92F81FD0307C}</a:tableStyleId>
              </a:tblPr>
              <a:tblGrid>
                <a:gridCol w="314960">
                  <a:extLst>
                    <a:ext uri="{9D8B030D-6E8A-4147-A177-3AD203B41FA5}">
                      <a16:colId xmlns:a16="http://schemas.microsoft.com/office/drawing/2014/main" val="20000"/>
                    </a:ext>
                  </a:extLst>
                </a:gridCol>
                <a:gridCol w="314960">
                  <a:extLst>
                    <a:ext uri="{9D8B030D-6E8A-4147-A177-3AD203B41FA5}">
                      <a16:colId xmlns:a16="http://schemas.microsoft.com/office/drawing/2014/main" val="20001"/>
                    </a:ext>
                  </a:extLst>
                </a:gridCol>
                <a:gridCol w="314960">
                  <a:extLst>
                    <a:ext uri="{9D8B030D-6E8A-4147-A177-3AD203B41FA5}">
                      <a16:colId xmlns:a16="http://schemas.microsoft.com/office/drawing/2014/main" val="20002"/>
                    </a:ext>
                  </a:extLst>
                </a:gridCol>
                <a:gridCol w="314959">
                  <a:extLst>
                    <a:ext uri="{9D8B030D-6E8A-4147-A177-3AD203B41FA5}">
                      <a16:colId xmlns:a16="http://schemas.microsoft.com/office/drawing/2014/main" val="20003"/>
                    </a:ext>
                  </a:extLst>
                </a:gridCol>
                <a:gridCol w="314959">
                  <a:extLst>
                    <a:ext uri="{9D8B030D-6E8A-4147-A177-3AD203B41FA5}">
                      <a16:colId xmlns:a16="http://schemas.microsoft.com/office/drawing/2014/main" val="20004"/>
                    </a:ext>
                  </a:extLst>
                </a:gridCol>
                <a:gridCol w="314960">
                  <a:extLst>
                    <a:ext uri="{9D8B030D-6E8A-4147-A177-3AD203B41FA5}">
                      <a16:colId xmlns:a16="http://schemas.microsoft.com/office/drawing/2014/main" val="20005"/>
                    </a:ext>
                  </a:extLst>
                </a:gridCol>
                <a:gridCol w="314960">
                  <a:extLst>
                    <a:ext uri="{9D8B030D-6E8A-4147-A177-3AD203B41FA5}">
                      <a16:colId xmlns:a16="http://schemas.microsoft.com/office/drawing/2014/main" val="20006"/>
                    </a:ext>
                  </a:extLst>
                </a:gridCol>
                <a:gridCol w="314960">
                  <a:extLst>
                    <a:ext uri="{9D8B030D-6E8A-4147-A177-3AD203B41FA5}">
                      <a16:colId xmlns:a16="http://schemas.microsoft.com/office/drawing/2014/main" val="20007"/>
                    </a:ext>
                  </a:extLst>
                </a:gridCol>
              </a:tblGrid>
              <a:tr h="314960">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extLst>
                  <a:ext uri="{0D108BD9-81ED-4DB2-BD59-A6C34878D82A}">
                    <a16:rowId xmlns:a16="http://schemas.microsoft.com/office/drawing/2014/main" val="10000"/>
                  </a:ext>
                </a:extLst>
              </a:tr>
              <a:tr h="314960">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extLst>
                  <a:ext uri="{0D108BD9-81ED-4DB2-BD59-A6C34878D82A}">
                    <a16:rowId xmlns:a16="http://schemas.microsoft.com/office/drawing/2014/main" val="10001"/>
                  </a:ext>
                </a:extLst>
              </a:tr>
              <a:tr h="314960">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extLst>
                  <a:ext uri="{0D108BD9-81ED-4DB2-BD59-A6C34878D82A}">
                    <a16:rowId xmlns:a16="http://schemas.microsoft.com/office/drawing/2014/main" val="10002"/>
                  </a:ext>
                </a:extLst>
              </a:tr>
              <a:tr h="314960">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extLst>
                  <a:ext uri="{0D108BD9-81ED-4DB2-BD59-A6C34878D82A}">
                    <a16:rowId xmlns:a16="http://schemas.microsoft.com/office/drawing/2014/main" val="10003"/>
                  </a:ext>
                </a:extLst>
              </a:tr>
              <a:tr h="314960">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extLst>
                  <a:ext uri="{0D108BD9-81ED-4DB2-BD59-A6C34878D82A}">
                    <a16:rowId xmlns:a16="http://schemas.microsoft.com/office/drawing/2014/main" val="10004"/>
                  </a:ext>
                </a:extLst>
              </a:tr>
              <a:tr h="314960">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extLst>
                  <a:ext uri="{0D108BD9-81ED-4DB2-BD59-A6C34878D82A}">
                    <a16:rowId xmlns:a16="http://schemas.microsoft.com/office/drawing/2014/main" val="10005"/>
                  </a:ext>
                </a:extLst>
              </a:tr>
              <a:tr h="314960">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extLst>
                  <a:ext uri="{0D108BD9-81ED-4DB2-BD59-A6C34878D82A}">
                    <a16:rowId xmlns:a16="http://schemas.microsoft.com/office/drawing/2014/main" val="10006"/>
                  </a:ext>
                </a:extLst>
              </a:tr>
              <a:tr h="314325">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extLst>
                  <a:ext uri="{0D108BD9-81ED-4DB2-BD59-A6C34878D82A}">
                    <a16:rowId xmlns:a16="http://schemas.microsoft.com/office/drawing/2014/main" val="10007"/>
                  </a:ext>
                </a:extLst>
              </a:tr>
            </a:tbl>
          </a:graphicData>
        </a:graphic>
      </p:graphicFrame>
      <p:graphicFrame>
        <p:nvGraphicFramePr>
          <p:cNvPr id="4" name="object 4"/>
          <p:cNvGraphicFramePr>
            <a:graphicFrameLocks noGrp="1"/>
          </p:cNvGraphicFramePr>
          <p:nvPr/>
        </p:nvGraphicFramePr>
        <p:xfrm>
          <a:off x="4935602" y="2155317"/>
          <a:ext cx="2519678" cy="2518410"/>
        </p:xfrm>
        <a:graphic>
          <a:graphicData uri="http://schemas.openxmlformats.org/drawingml/2006/table">
            <a:tbl>
              <a:tblPr firstRow="1" bandRow="1">
                <a:tableStyleId>{2D5ABB26-0587-4C30-8999-92F81FD0307C}</a:tableStyleId>
              </a:tblPr>
              <a:tblGrid>
                <a:gridCol w="314960">
                  <a:extLst>
                    <a:ext uri="{9D8B030D-6E8A-4147-A177-3AD203B41FA5}">
                      <a16:colId xmlns:a16="http://schemas.microsoft.com/office/drawing/2014/main" val="20000"/>
                    </a:ext>
                  </a:extLst>
                </a:gridCol>
                <a:gridCol w="314960">
                  <a:extLst>
                    <a:ext uri="{9D8B030D-6E8A-4147-A177-3AD203B41FA5}">
                      <a16:colId xmlns:a16="http://schemas.microsoft.com/office/drawing/2014/main" val="20001"/>
                    </a:ext>
                  </a:extLst>
                </a:gridCol>
                <a:gridCol w="314960">
                  <a:extLst>
                    <a:ext uri="{9D8B030D-6E8A-4147-A177-3AD203B41FA5}">
                      <a16:colId xmlns:a16="http://schemas.microsoft.com/office/drawing/2014/main" val="20002"/>
                    </a:ext>
                  </a:extLst>
                </a:gridCol>
                <a:gridCol w="314959">
                  <a:extLst>
                    <a:ext uri="{9D8B030D-6E8A-4147-A177-3AD203B41FA5}">
                      <a16:colId xmlns:a16="http://schemas.microsoft.com/office/drawing/2014/main" val="20003"/>
                    </a:ext>
                  </a:extLst>
                </a:gridCol>
                <a:gridCol w="314959">
                  <a:extLst>
                    <a:ext uri="{9D8B030D-6E8A-4147-A177-3AD203B41FA5}">
                      <a16:colId xmlns:a16="http://schemas.microsoft.com/office/drawing/2014/main" val="20004"/>
                    </a:ext>
                  </a:extLst>
                </a:gridCol>
                <a:gridCol w="314960">
                  <a:extLst>
                    <a:ext uri="{9D8B030D-6E8A-4147-A177-3AD203B41FA5}">
                      <a16:colId xmlns:a16="http://schemas.microsoft.com/office/drawing/2014/main" val="20005"/>
                    </a:ext>
                  </a:extLst>
                </a:gridCol>
                <a:gridCol w="314960">
                  <a:extLst>
                    <a:ext uri="{9D8B030D-6E8A-4147-A177-3AD203B41FA5}">
                      <a16:colId xmlns:a16="http://schemas.microsoft.com/office/drawing/2014/main" val="20006"/>
                    </a:ext>
                  </a:extLst>
                </a:gridCol>
                <a:gridCol w="314960">
                  <a:extLst>
                    <a:ext uri="{9D8B030D-6E8A-4147-A177-3AD203B41FA5}">
                      <a16:colId xmlns:a16="http://schemas.microsoft.com/office/drawing/2014/main" val="20007"/>
                    </a:ext>
                  </a:extLst>
                </a:gridCol>
              </a:tblGrid>
              <a:tr h="314960">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FD9"/>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FD9"/>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FD9"/>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extLst>
                  <a:ext uri="{0D108BD9-81ED-4DB2-BD59-A6C34878D82A}">
                    <a16:rowId xmlns:a16="http://schemas.microsoft.com/office/drawing/2014/main" val="10000"/>
                  </a:ext>
                </a:extLst>
              </a:tr>
              <a:tr h="314960">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FD9"/>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FD9"/>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FD9"/>
                    </a:solidFill>
                  </a:tcPr>
                </a:tc>
                <a:extLst>
                  <a:ext uri="{0D108BD9-81ED-4DB2-BD59-A6C34878D82A}">
                    <a16:rowId xmlns:a16="http://schemas.microsoft.com/office/drawing/2014/main" val="10001"/>
                  </a:ext>
                </a:extLst>
              </a:tr>
              <a:tr h="314960">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FD9"/>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FD9"/>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extLst>
                  <a:ext uri="{0D108BD9-81ED-4DB2-BD59-A6C34878D82A}">
                    <a16:rowId xmlns:a16="http://schemas.microsoft.com/office/drawing/2014/main" val="10002"/>
                  </a:ext>
                </a:extLst>
              </a:tr>
              <a:tr h="314960">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FD9"/>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FD9"/>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FD9"/>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extLst>
                  <a:ext uri="{0D108BD9-81ED-4DB2-BD59-A6C34878D82A}">
                    <a16:rowId xmlns:a16="http://schemas.microsoft.com/office/drawing/2014/main" val="10003"/>
                  </a:ext>
                </a:extLst>
              </a:tr>
              <a:tr h="314325">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FD9"/>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FD9"/>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FD9"/>
                    </a:solidFill>
                  </a:tcPr>
                </a:tc>
                <a:extLst>
                  <a:ext uri="{0D108BD9-81ED-4DB2-BD59-A6C34878D82A}">
                    <a16:rowId xmlns:a16="http://schemas.microsoft.com/office/drawing/2014/main" val="10004"/>
                  </a:ext>
                </a:extLst>
              </a:tr>
              <a:tr h="314960">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FD9"/>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FD9"/>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extLst>
                  <a:ext uri="{0D108BD9-81ED-4DB2-BD59-A6C34878D82A}">
                    <a16:rowId xmlns:a16="http://schemas.microsoft.com/office/drawing/2014/main" val="10005"/>
                  </a:ext>
                </a:extLst>
              </a:tr>
              <a:tr h="314960">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FD9"/>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FD9"/>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FD9"/>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extLst>
                  <a:ext uri="{0D108BD9-81ED-4DB2-BD59-A6C34878D82A}">
                    <a16:rowId xmlns:a16="http://schemas.microsoft.com/office/drawing/2014/main" val="10006"/>
                  </a:ext>
                </a:extLst>
              </a:tr>
              <a:tr h="314325">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FD9"/>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FD9"/>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EFD9"/>
                    </a:solidFill>
                  </a:tcPr>
                </a:tc>
                <a:extLst>
                  <a:ext uri="{0D108BD9-81ED-4DB2-BD59-A6C34878D82A}">
                    <a16:rowId xmlns:a16="http://schemas.microsoft.com/office/drawing/2014/main" val="10007"/>
                  </a:ext>
                </a:extLst>
              </a:tr>
            </a:tbl>
          </a:graphicData>
        </a:graphic>
      </p:graphicFrame>
      <p:sp>
        <p:nvSpPr>
          <p:cNvPr id="5" name="object 5"/>
          <p:cNvSpPr txBox="1"/>
          <p:nvPr/>
        </p:nvSpPr>
        <p:spPr>
          <a:xfrm>
            <a:off x="2231542" y="5039817"/>
            <a:ext cx="7780020" cy="1116965"/>
          </a:xfrm>
          <a:prstGeom prst="rect">
            <a:avLst/>
          </a:prstGeom>
        </p:spPr>
        <p:txBody>
          <a:bodyPr vert="horz" wrap="square" lIns="0" tIns="130810" rIns="0" bIns="0" rtlCol="0">
            <a:spAutoFit/>
          </a:bodyPr>
          <a:lstStyle/>
          <a:p>
            <a:pPr marL="12700">
              <a:spcBef>
                <a:spcPts val="1030"/>
              </a:spcBef>
            </a:pPr>
            <a:r>
              <a:rPr sz="2800" spc="-10" dirty="0" err="1">
                <a:latin typeface="UKIJ CJK"/>
                <a:cs typeface="UKIJ CJK"/>
              </a:rPr>
              <a:t>小孩子才做</a:t>
            </a:r>
            <a:r>
              <a:rPr lang="zh-CN" altLang="en-US" sz="2800" spc="-10" dirty="0">
                <a:latin typeface="UKIJ CJK"/>
                <a:cs typeface="UKIJ CJK"/>
              </a:rPr>
              <a:t>选择</a:t>
            </a:r>
            <a:r>
              <a:rPr sz="2800" spc="-10" dirty="0">
                <a:latin typeface="UKIJ CJK"/>
                <a:cs typeface="UKIJ CJK"/>
              </a:rPr>
              <a:t>．．．</a:t>
            </a:r>
            <a:endParaRPr sz="2800" dirty="0">
              <a:latin typeface="UKIJ CJK"/>
              <a:cs typeface="UKIJ CJK"/>
            </a:endParaRPr>
          </a:p>
          <a:p>
            <a:pPr marL="2098675">
              <a:spcBef>
                <a:spcPts val="940"/>
              </a:spcBef>
            </a:pPr>
            <a:r>
              <a:rPr sz="2800" b="1" dirty="0">
                <a:latin typeface="Carlito"/>
                <a:cs typeface="Carlito"/>
              </a:rPr>
              <a:t>Different</a:t>
            </a:r>
            <a:r>
              <a:rPr sz="2800" b="1" spc="-85" dirty="0">
                <a:latin typeface="Carlito"/>
                <a:cs typeface="Carlito"/>
              </a:rPr>
              <a:t> </a:t>
            </a:r>
            <a:r>
              <a:rPr sz="2800" b="1" dirty="0">
                <a:latin typeface="Carlito"/>
                <a:cs typeface="Carlito"/>
              </a:rPr>
              <a:t>heads</a:t>
            </a:r>
            <a:r>
              <a:rPr sz="2800" b="1" spc="-80" dirty="0">
                <a:latin typeface="Carlito"/>
                <a:cs typeface="Carlito"/>
              </a:rPr>
              <a:t> </a:t>
            </a:r>
            <a:r>
              <a:rPr sz="2800" b="1" dirty="0">
                <a:latin typeface="Carlito"/>
                <a:cs typeface="Carlito"/>
              </a:rPr>
              <a:t>use</a:t>
            </a:r>
            <a:r>
              <a:rPr sz="2800" b="1" spc="-40" dirty="0">
                <a:latin typeface="Carlito"/>
                <a:cs typeface="Carlito"/>
              </a:rPr>
              <a:t> </a:t>
            </a:r>
            <a:r>
              <a:rPr sz="2800" b="1" spc="-10" dirty="0">
                <a:latin typeface="Carlito"/>
                <a:cs typeface="Carlito"/>
              </a:rPr>
              <a:t>different</a:t>
            </a:r>
            <a:r>
              <a:rPr sz="2800" b="1" spc="-105" dirty="0">
                <a:latin typeface="Carlito"/>
                <a:cs typeface="Carlito"/>
              </a:rPr>
              <a:t> </a:t>
            </a:r>
            <a:r>
              <a:rPr sz="2800" b="1" spc="-10" dirty="0">
                <a:latin typeface="Carlito"/>
                <a:cs typeface="Carlito"/>
              </a:rPr>
              <a:t>patterns.</a:t>
            </a:r>
            <a:endParaRPr sz="2800" dirty="0">
              <a:latin typeface="Carlito"/>
              <a:cs typeface="Carlito"/>
            </a:endParaRPr>
          </a:p>
        </p:txBody>
      </p:sp>
      <p:graphicFrame>
        <p:nvGraphicFramePr>
          <p:cNvPr id="6" name="object 6"/>
          <p:cNvGraphicFramePr>
            <a:graphicFrameLocks noGrp="1"/>
          </p:cNvGraphicFramePr>
          <p:nvPr/>
        </p:nvGraphicFramePr>
        <p:xfrm>
          <a:off x="7724776" y="2170049"/>
          <a:ext cx="2519678" cy="2519045"/>
        </p:xfrm>
        <a:graphic>
          <a:graphicData uri="http://schemas.openxmlformats.org/drawingml/2006/table">
            <a:tbl>
              <a:tblPr firstRow="1" bandRow="1">
                <a:tableStyleId>{2D5ABB26-0587-4C30-8999-92F81FD0307C}</a:tableStyleId>
              </a:tblPr>
              <a:tblGrid>
                <a:gridCol w="314960">
                  <a:extLst>
                    <a:ext uri="{9D8B030D-6E8A-4147-A177-3AD203B41FA5}">
                      <a16:colId xmlns:a16="http://schemas.microsoft.com/office/drawing/2014/main" val="20000"/>
                    </a:ext>
                  </a:extLst>
                </a:gridCol>
                <a:gridCol w="314960">
                  <a:extLst>
                    <a:ext uri="{9D8B030D-6E8A-4147-A177-3AD203B41FA5}">
                      <a16:colId xmlns:a16="http://schemas.microsoft.com/office/drawing/2014/main" val="20001"/>
                    </a:ext>
                  </a:extLst>
                </a:gridCol>
                <a:gridCol w="314960">
                  <a:extLst>
                    <a:ext uri="{9D8B030D-6E8A-4147-A177-3AD203B41FA5}">
                      <a16:colId xmlns:a16="http://schemas.microsoft.com/office/drawing/2014/main" val="20002"/>
                    </a:ext>
                  </a:extLst>
                </a:gridCol>
                <a:gridCol w="314959">
                  <a:extLst>
                    <a:ext uri="{9D8B030D-6E8A-4147-A177-3AD203B41FA5}">
                      <a16:colId xmlns:a16="http://schemas.microsoft.com/office/drawing/2014/main" val="20003"/>
                    </a:ext>
                  </a:extLst>
                </a:gridCol>
                <a:gridCol w="314959">
                  <a:extLst>
                    <a:ext uri="{9D8B030D-6E8A-4147-A177-3AD203B41FA5}">
                      <a16:colId xmlns:a16="http://schemas.microsoft.com/office/drawing/2014/main" val="20004"/>
                    </a:ext>
                  </a:extLst>
                </a:gridCol>
                <a:gridCol w="314960">
                  <a:extLst>
                    <a:ext uri="{9D8B030D-6E8A-4147-A177-3AD203B41FA5}">
                      <a16:colId xmlns:a16="http://schemas.microsoft.com/office/drawing/2014/main" val="20005"/>
                    </a:ext>
                  </a:extLst>
                </a:gridCol>
                <a:gridCol w="314960">
                  <a:extLst>
                    <a:ext uri="{9D8B030D-6E8A-4147-A177-3AD203B41FA5}">
                      <a16:colId xmlns:a16="http://schemas.microsoft.com/office/drawing/2014/main" val="20006"/>
                    </a:ext>
                  </a:extLst>
                </a:gridCol>
                <a:gridCol w="314960">
                  <a:extLst>
                    <a:ext uri="{9D8B030D-6E8A-4147-A177-3AD203B41FA5}">
                      <a16:colId xmlns:a16="http://schemas.microsoft.com/office/drawing/2014/main" val="20007"/>
                    </a:ext>
                  </a:extLst>
                </a:gridCol>
              </a:tblGrid>
              <a:tr h="314960">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AE4D5"/>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AE4D5"/>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AE4D5"/>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AE4D5"/>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AE4D5"/>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AE4D5"/>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AE4D5"/>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AE4D5"/>
                    </a:solidFill>
                  </a:tcPr>
                </a:tc>
                <a:extLst>
                  <a:ext uri="{0D108BD9-81ED-4DB2-BD59-A6C34878D82A}">
                    <a16:rowId xmlns:a16="http://schemas.microsoft.com/office/drawing/2014/main" val="10000"/>
                  </a:ext>
                </a:extLst>
              </a:tr>
              <a:tr h="314960">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AE4D5"/>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AE4D5"/>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AE4D5"/>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AE4D5"/>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AE4D5"/>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AE4D5"/>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AE4D5"/>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AE4D5"/>
                    </a:solidFill>
                  </a:tcPr>
                </a:tc>
                <a:extLst>
                  <a:ext uri="{0D108BD9-81ED-4DB2-BD59-A6C34878D82A}">
                    <a16:rowId xmlns:a16="http://schemas.microsoft.com/office/drawing/2014/main" val="10001"/>
                  </a:ext>
                </a:extLst>
              </a:tr>
              <a:tr h="314960">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AE4D5"/>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AE4D5"/>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extLst>
                  <a:ext uri="{0D108BD9-81ED-4DB2-BD59-A6C34878D82A}">
                    <a16:rowId xmlns:a16="http://schemas.microsoft.com/office/drawing/2014/main" val="10002"/>
                  </a:ext>
                </a:extLst>
              </a:tr>
              <a:tr h="314960">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AE4D5"/>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AE4D5"/>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extLst>
                  <a:ext uri="{0D108BD9-81ED-4DB2-BD59-A6C34878D82A}">
                    <a16:rowId xmlns:a16="http://schemas.microsoft.com/office/drawing/2014/main" val="10003"/>
                  </a:ext>
                </a:extLst>
              </a:tr>
              <a:tr h="314960">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AE4D5"/>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AE4D5"/>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extLst>
                  <a:ext uri="{0D108BD9-81ED-4DB2-BD59-A6C34878D82A}">
                    <a16:rowId xmlns:a16="http://schemas.microsoft.com/office/drawing/2014/main" val="10004"/>
                  </a:ext>
                </a:extLst>
              </a:tr>
              <a:tr h="314960">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AE4D5"/>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AE4D5"/>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extLst>
                  <a:ext uri="{0D108BD9-81ED-4DB2-BD59-A6C34878D82A}">
                    <a16:rowId xmlns:a16="http://schemas.microsoft.com/office/drawing/2014/main" val="10005"/>
                  </a:ext>
                </a:extLst>
              </a:tr>
              <a:tr h="314960">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AE4D5"/>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AE4D5"/>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extLst>
                  <a:ext uri="{0D108BD9-81ED-4DB2-BD59-A6C34878D82A}">
                    <a16:rowId xmlns:a16="http://schemas.microsoft.com/office/drawing/2014/main" val="10006"/>
                  </a:ext>
                </a:extLst>
              </a:tr>
              <a:tr h="314325">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AE4D5"/>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AE4D5"/>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0CECE"/>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832689" y="4634052"/>
            <a:ext cx="7311814" cy="1896909"/>
          </a:xfrm>
          <a:prstGeom prst="rect">
            <a:avLst/>
          </a:prstGeom>
        </p:spPr>
      </p:pic>
      <p:pic>
        <p:nvPicPr>
          <p:cNvPr id="3" name="object 3"/>
          <p:cNvPicPr/>
          <p:nvPr/>
        </p:nvPicPr>
        <p:blipFill>
          <a:blip r:embed="rId3" cstate="print"/>
          <a:stretch>
            <a:fillRect/>
          </a:stretch>
        </p:blipFill>
        <p:spPr>
          <a:xfrm>
            <a:off x="3661981" y="2296072"/>
            <a:ext cx="6617065" cy="1701579"/>
          </a:xfrm>
          <a:prstGeom prst="rect">
            <a:avLst/>
          </a:prstGeom>
        </p:spPr>
      </p:pic>
      <p:sp>
        <p:nvSpPr>
          <p:cNvPr id="4" name="object 4"/>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20" dirty="0"/>
              <a:t>Many</a:t>
            </a:r>
            <a:r>
              <a:rPr spc="-215" dirty="0"/>
              <a:t> </a:t>
            </a:r>
            <a:r>
              <a:rPr spc="-55" dirty="0"/>
              <a:t>Different</a:t>
            </a:r>
            <a:r>
              <a:rPr spc="-170" dirty="0"/>
              <a:t> </a:t>
            </a:r>
            <a:r>
              <a:rPr dirty="0"/>
              <a:t>Choices</a:t>
            </a:r>
            <a:r>
              <a:rPr spc="-180" dirty="0"/>
              <a:t> </a:t>
            </a:r>
            <a:r>
              <a:rPr spc="-50" dirty="0"/>
              <a:t>…</a:t>
            </a:r>
          </a:p>
        </p:txBody>
      </p:sp>
      <p:sp>
        <p:nvSpPr>
          <p:cNvPr id="9" name="内容占位符 8">
            <a:extLst>
              <a:ext uri="{FF2B5EF4-FFF2-40B4-BE49-F238E27FC236}">
                <a16:creationId xmlns:a16="http://schemas.microsoft.com/office/drawing/2014/main" id="{851EBFC0-8A76-D0A5-C6BC-9D8C6BFCD150}"/>
              </a:ext>
            </a:extLst>
          </p:cNvPr>
          <p:cNvSpPr>
            <a:spLocks noGrp="1"/>
          </p:cNvSpPr>
          <p:nvPr>
            <p:ph sz="quarter" idx="10"/>
          </p:nvPr>
        </p:nvSpPr>
        <p:spPr/>
        <p:txBody>
          <a:bodyPr/>
          <a:lstStyle/>
          <a:p>
            <a:endParaRPr lang="zh-CN" altLang="en-US"/>
          </a:p>
        </p:txBody>
      </p:sp>
      <p:sp>
        <p:nvSpPr>
          <p:cNvPr id="5" name="object 5"/>
          <p:cNvSpPr txBox="1"/>
          <p:nvPr/>
        </p:nvSpPr>
        <p:spPr>
          <a:xfrm>
            <a:off x="2231542" y="1804796"/>
            <a:ext cx="1706880" cy="391160"/>
          </a:xfrm>
          <a:prstGeom prst="rect">
            <a:avLst/>
          </a:prstGeom>
        </p:spPr>
        <p:txBody>
          <a:bodyPr vert="horz" wrap="square" lIns="0" tIns="12700" rIns="0" bIns="0" rtlCol="0">
            <a:spAutoFit/>
          </a:bodyPr>
          <a:lstStyle/>
          <a:p>
            <a:pPr marL="240665" indent="-227965">
              <a:spcBef>
                <a:spcPts val="100"/>
              </a:spcBef>
              <a:buFont typeface="Arial"/>
              <a:buChar char="•"/>
              <a:tabLst>
                <a:tab pos="240665" algn="l"/>
              </a:tabLst>
            </a:pPr>
            <a:r>
              <a:rPr sz="2400" spc="-10" dirty="0">
                <a:latin typeface="Carlito"/>
                <a:cs typeface="Carlito"/>
              </a:rPr>
              <a:t>Longformer</a:t>
            </a:r>
            <a:endParaRPr sz="2400">
              <a:latin typeface="Carlito"/>
              <a:cs typeface="Carlito"/>
            </a:endParaRPr>
          </a:p>
        </p:txBody>
      </p:sp>
      <p:sp>
        <p:nvSpPr>
          <p:cNvPr id="6" name="object 6"/>
          <p:cNvSpPr txBox="1"/>
          <p:nvPr/>
        </p:nvSpPr>
        <p:spPr>
          <a:xfrm>
            <a:off x="2231543" y="4085590"/>
            <a:ext cx="1198245" cy="391160"/>
          </a:xfrm>
          <a:prstGeom prst="rect">
            <a:avLst/>
          </a:prstGeom>
        </p:spPr>
        <p:txBody>
          <a:bodyPr vert="horz" wrap="square" lIns="0" tIns="12700" rIns="0" bIns="0" rtlCol="0">
            <a:spAutoFit/>
          </a:bodyPr>
          <a:lstStyle/>
          <a:p>
            <a:pPr marL="240665" indent="-227965">
              <a:spcBef>
                <a:spcPts val="100"/>
              </a:spcBef>
              <a:buFont typeface="Arial"/>
              <a:buChar char="•"/>
              <a:tabLst>
                <a:tab pos="240665" algn="l"/>
              </a:tabLst>
            </a:pPr>
            <a:r>
              <a:rPr sz="2400" dirty="0">
                <a:latin typeface="Carlito"/>
                <a:cs typeface="Carlito"/>
              </a:rPr>
              <a:t>Big</a:t>
            </a:r>
            <a:r>
              <a:rPr sz="2400" spc="-40" dirty="0">
                <a:latin typeface="Carlito"/>
                <a:cs typeface="Carlito"/>
              </a:rPr>
              <a:t> </a:t>
            </a:r>
            <a:r>
              <a:rPr sz="2400" spc="-20" dirty="0">
                <a:latin typeface="Carlito"/>
                <a:cs typeface="Carlito"/>
              </a:rPr>
              <a:t>Bird</a:t>
            </a:r>
            <a:endParaRPr sz="2400">
              <a:latin typeface="Carlito"/>
              <a:cs typeface="Carlito"/>
            </a:endParaRPr>
          </a:p>
        </p:txBody>
      </p:sp>
      <p:sp>
        <p:nvSpPr>
          <p:cNvPr id="7" name="object 7"/>
          <p:cNvSpPr txBox="1"/>
          <p:nvPr/>
        </p:nvSpPr>
        <p:spPr>
          <a:xfrm>
            <a:off x="7024878" y="1900251"/>
            <a:ext cx="3119120" cy="300355"/>
          </a:xfrm>
          <a:prstGeom prst="rect">
            <a:avLst/>
          </a:prstGeom>
        </p:spPr>
        <p:txBody>
          <a:bodyPr vert="horz" wrap="square" lIns="0" tIns="12700" rIns="0" bIns="0" rtlCol="0">
            <a:spAutoFit/>
          </a:bodyPr>
          <a:lstStyle/>
          <a:p>
            <a:pPr marL="12700">
              <a:spcBef>
                <a:spcPts val="100"/>
              </a:spcBef>
            </a:pPr>
            <a:r>
              <a:rPr spc="-10" dirty="0">
                <a:latin typeface="Carlito"/>
                <a:cs typeface="Carlito"/>
              </a:rPr>
              <a:t>https://arxiv.org/abs/2004.05150</a:t>
            </a:r>
            <a:endParaRPr>
              <a:latin typeface="Carlito"/>
              <a:cs typeface="Carlito"/>
            </a:endParaRPr>
          </a:p>
        </p:txBody>
      </p:sp>
      <p:sp>
        <p:nvSpPr>
          <p:cNvPr id="8" name="object 8"/>
          <p:cNvSpPr txBox="1"/>
          <p:nvPr/>
        </p:nvSpPr>
        <p:spPr>
          <a:xfrm>
            <a:off x="7043673" y="4244467"/>
            <a:ext cx="3119120" cy="299720"/>
          </a:xfrm>
          <a:prstGeom prst="rect">
            <a:avLst/>
          </a:prstGeom>
        </p:spPr>
        <p:txBody>
          <a:bodyPr vert="horz" wrap="square" lIns="0" tIns="12700" rIns="0" bIns="0" rtlCol="0">
            <a:spAutoFit/>
          </a:bodyPr>
          <a:lstStyle/>
          <a:p>
            <a:pPr marL="12700">
              <a:spcBef>
                <a:spcPts val="100"/>
              </a:spcBef>
            </a:pPr>
            <a:r>
              <a:rPr spc="-10" dirty="0">
                <a:latin typeface="Carlito"/>
                <a:cs typeface="Carlito"/>
              </a:rPr>
              <a:t>https://arxiv.org/abs/2007.14062</a:t>
            </a:r>
            <a:endParaRPr>
              <a:latin typeface="Carlito"/>
              <a:cs typeface="Carlito"/>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Can</a:t>
            </a:r>
            <a:r>
              <a:rPr spc="-160" dirty="0"/>
              <a:t> </a:t>
            </a:r>
            <a:r>
              <a:rPr dirty="0"/>
              <a:t>we</a:t>
            </a:r>
            <a:r>
              <a:rPr spc="-150" dirty="0"/>
              <a:t> </a:t>
            </a:r>
            <a:r>
              <a:rPr dirty="0"/>
              <a:t>only</a:t>
            </a:r>
            <a:r>
              <a:rPr spc="-165" dirty="0"/>
              <a:t> </a:t>
            </a:r>
            <a:r>
              <a:rPr dirty="0"/>
              <a:t>focus</a:t>
            </a:r>
            <a:r>
              <a:rPr spc="-130" dirty="0"/>
              <a:t> </a:t>
            </a:r>
            <a:r>
              <a:rPr dirty="0"/>
              <a:t>on</a:t>
            </a:r>
            <a:r>
              <a:rPr spc="-160" dirty="0"/>
              <a:t> </a:t>
            </a:r>
            <a:r>
              <a:rPr spc="-10" dirty="0"/>
              <a:t>Critical</a:t>
            </a:r>
            <a:r>
              <a:rPr spc="-160" dirty="0"/>
              <a:t> </a:t>
            </a:r>
            <a:r>
              <a:rPr spc="-10" dirty="0"/>
              <a:t>Parts?</a:t>
            </a:r>
          </a:p>
        </p:txBody>
      </p:sp>
      <p:sp>
        <p:nvSpPr>
          <p:cNvPr id="33" name="内容占位符 32">
            <a:extLst>
              <a:ext uri="{FF2B5EF4-FFF2-40B4-BE49-F238E27FC236}">
                <a16:creationId xmlns:a16="http://schemas.microsoft.com/office/drawing/2014/main" id="{C2790696-0499-8B41-DFD9-95724D3852E8}"/>
              </a:ext>
            </a:extLst>
          </p:cNvPr>
          <p:cNvSpPr>
            <a:spLocks noGrp="1"/>
          </p:cNvSpPr>
          <p:nvPr>
            <p:ph sz="quarter" idx="10"/>
          </p:nvPr>
        </p:nvSpPr>
        <p:spPr/>
        <p:txBody>
          <a:bodyPr/>
          <a:lstStyle/>
          <a:p>
            <a:endParaRPr lang="zh-CN" altLang="en-US"/>
          </a:p>
        </p:txBody>
      </p:sp>
      <p:grpSp>
        <p:nvGrpSpPr>
          <p:cNvPr id="3" name="object 3"/>
          <p:cNvGrpSpPr/>
          <p:nvPr/>
        </p:nvGrpSpPr>
        <p:grpSpPr>
          <a:xfrm>
            <a:off x="3129662" y="1865629"/>
            <a:ext cx="4035425" cy="3613150"/>
            <a:chOff x="1605661" y="1865629"/>
            <a:chExt cx="4035425" cy="3613150"/>
          </a:xfrm>
        </p:grpSpPr>
        <p:sp>
          <p:nvSpPr>
            <p:cNvPr id="4" name="object 4"/>
            <p:cNvSpPr/>
            <p:nvPr/>
          </p:nvSpPr>
          <p:spPr>
            <a:xfrm>
              <a:off x="1612011" y="1872068"/>
              <a:ext cx="450215" cy="450215"/>
            </a:xfrm>
            <a:custGeom>
              <a:avLst/>
              <a:gdLst/>
              <a:ahLst/>
              <a:cxnLst/>
              <a:rect l="l" t="t" r="r" b="b"/>
              <a:pathLst>
                <a:path w="450214" h="450214">
                  <a:moveTo>
                    <a:pt x="449999" y="0"/>
                  </a:moveTo>
                  <a:lnTo>
                    <a:pt x="0" y="0"/>
                  </a:lnTo>
                  <a:lnTo>
                    <a:pt x="0" y="449999"/>
                  </a:lnTo>
                  <a:lnTo>
                    <a:pt x="449999" y="449999"/>
                  </a:lnTo>
                  <a:lnTo>
                    <a:pt x="449999" y="0"/>
                  </a:lnTo>
                  <a:close/>
                </a:path>
              </a:pathLst>
            </a:custGeom>
            <a:solidFill>
              <a:srgbClr val="1F4E79"/>
            </a:solidFill>
          </p:spPr>
          <p:txBody>
            <a:bodyPr wrap="square" lIns="0" tIns="0" rIns="0" bIns="0" rtlCol="0"/>
            <a:lstStyle/>
            <a:p>
              <a:endParaRPr/>
            </a:p>
          </p:txBody>
        </p:sp>
        <p:sp>
          <p:nvSpPr>
            <p:cNvPr id="5" name="object 5"/>
            <p:cNvSpPr/>
            <p:nvPr/>
          </p:nvSpPr>
          <p:spPr>
            <a:xfrm>
              <a:off x="2062099" y="1872068"/>
              <a:ext cx="1800225" cy="450215"/>
            </a:xfrm>
            <a:custGeom>
              <a:avLst/>
              <a:gdLst/>
              <a:ahLst/>
              <a:cxnLst/>
              <a:rect l="l" t="t" r="r" b="b"/>
              <a:pathLst>
                <a:path w="1800225" h="450214">
                  <a:moveTo>
                    <a:pt x="1349921" y="0"/>
                  </a:moveTo>
                  <a:lnTo>
                    <a:pt x="1349921" y="0"/>
                  </a:lnTo>
                  <a:lnTo>
                    <a:pt x="0" y="0"/>
                  </a:lnTo>
                  <a:lnTo>
                    <a:pt x="0" y="449999"/>
                  </a:lnTo>
                  <a:lnTo>
                    <a:pt x="1349921" y="449999"/>
                  </a:lnTo>
                  <a:lnTo>
                    <a:pt x="1349921" y="0"/>
                  </a:lnTo>
                  <a:close/>
                </a:path>
                <a:path w="1800225" h="450214">
                  <a:moveTo>
                    <a:pt x="1800009" y="0"/>
                  </a:moveTo>
                  <a:lnTo>
                    <a:pt x="1350010" y="0"/>
                  </a:lnTo>
                  <a:lnTo>
                    <a:pt x="1350010" y="449999"/>
                  </a:lnTo>
                  <a:lnTo>
                    <a:pt x="1800009" y="449999"/>
                  </a:lnTo>
                  <a:lnTo>
                    <a:pt x="1800009" y="0"/>
                  </a:lnTo>
                  <a:close/>
                </a:path>
              </a:pathLst>
            </a:custGeom>
            <a:solidFill>
              <a:srgbClr val="DAE2F3"/>
            </a:solidFill>
          </p:spPr>
          <p:txBody>
            <a:bodyPr wrap="square" lIns="0" tIns="0" rIns="0" bIns="0" rtlCol="0"/>
            <a:lstStyle/>
            <a:p>
              <a:endParaRPr/>
            </a:p>
          </p:txBody>
        </p:sp>
        <p:sp>
          <p:nvSpPr>
            <p:cNvPr id="6" name="object 6"/>
            <p:cNvSpPr/>
            <p:nvPr/>
          </p:nvSpPr>
          <p:spPr>
            <a:xfrm>
              <a:off x="3862069" y="1872068"/>
              <a:ext cx="450215" cy="450215"/>
            </a:xfrm>
            <a:custGeom>
              <a:avLst/>
              <a:gdLst/>
              <a:ahLst/>
              <a:cxnLst/>
              <a:rect l="l" t="t" r="r" b="b"/>
              <a:pathLst>
                <a:path w="450214" h="450214">
                  <a:moveTo>
                    <a:pt x="449999" y="0"/>
                  </a:moveTo>
                  <a:lnTo>
                    <a:pt x="0" y="0"/>
                  </a:lnTo>
                  <a:lnTo>
                    <a:pt x="0" y="449999"/>
                  </a:lnTo>
                  <a:lnTo>
                    <a:pt x="449999" y="449999"/>
                  </a:lnTo>
                  <a:lnTo>
                    <a:pt x="449999" y="0"/>
                  </a:lnTo>
                  <a:close/>
                </a:path>
              </a:pathLst>
            </a:custGeom>
            <a:solidFill>
              <a:srgbClr val="1F4E79"/>
            </a:solidFill>
          </p:spPr>
          <p:txBody>
            <a:bodyPr wrap="square" lIns="0" tIns="0" rIns="0" bIns="0" rtlCol="0"/>
            <a:lstStyle/>
            <a:p>
              <a:endParaRPr/>
            </a:p>
          </p:txBody>
        </p:sp>
        <p:sp>
          <p:nvSpPr>
            <p:cNvPr id="7" name="object 7"/>
            <p:cNvSpPr/>
            <p:nvPr/>
          </p:nvSpPr>
          <p:spPr>
            <a:xfrm>
              <a:off x="1612011" y="1872068"/>
              <a:ext cx="3600450" cy="900430"/>
            </a:xfrm>
            <a:custGeom>
              <a:avLst/>
              <a:gdLst/>
              <a:ahLst/>
              <a:cxnLst/>
              <a:rect l="l" t="t" r="r" b="b"/>
              <a:pathLst>
                <a:path w="3600450" h="900430">
                  <a:moveTo>
                    <a:pt x="449999" y="449961"/>
                  </a:moveTo>
                  <a:lnTo>
                    <a:pt x="0" y="449961"/>
                  </a:lnTo>
                  <a:lnTo>
                    <a:pt x="0" y="899960"/>
                  </a:lnTo>
                  <a:lnTo>
                    <a:pt x="449999" y="899960"/>
                  </a:lnTo>
                  <a:lnTo>
                    <a:pt x="449999" y="449961"/>
                  </a:lnTo>
                  <a:close/>
                </a:path>
                <a:path w="3600450" h="900430">
                  <a:moveTo>
                    <a:pt x="900087" y="449961"/>
                  </a:moveTo>
                  <a:lnTo>
                    <a:pt x="450088" y="449961"/>
                  </a:lnTo>
                  <a:lnTo>
                    <a:pt x="450088" y="899960"/>
                  </a:lnTo>
                  <a:lnTo>
                    <a:pt x="900087" y="899960"/>
                  </a:lnTo>
                  <a:lnTo>
                    <a:pt x="900087" y="449961"/>
                  </a:lnTo>
                  <a:close/>
                </a:path>
                <a:path w="3600450" h="900430">
                  <a:moveTo>
                    <a:pt x="3150006" y="0"/>
                  </a:moveTo>
                  <a:lnTo>
                    <a:pt x="2700020" y="0"/>
                  </a:lnTo>
                  <a:lnTo>
                    <a:pt x="2700020" y="449999"/>
                  </a:lnTo>
                  <a:lnTo>
                    <a:pt x="3150006" y="449999"/>
                  </a:lnTo>
                  <a:lnTo>
                    <a:pt x="3150006" y="0"/>
                  </a:lnTo>
                  <a:close/>
                </a:path>
                <a:path w="3600450" h="900430">
                  <a:moveTo>
                    <a:pt x="3600107" y="0"/>
                  </a:moveTo>
                  <a:lnTo>
                    <a:pt x="3150108" y="0"/>
                  </a:lnTo>
                  <a:lnTo>
                    <a:pt x="3150108" y="449999"/>
                  </a:lnTo>
                  <a:lnTo>
                    <a:pt x="3600107" y="449999"/>
                  </a:lnTo>
                  <a:lnTo>
                    <a:pt x="3600107" y="0"/>
                  </a:lnTo>
                  <a:close/>
                </a:path>
              </a:pathLst>
            </a:custGeom>
            <a:solidFill>
              <a:srgbClr val="DAE2F3"/>
            </a:solidFill>
          </p:spPr>
          <p:txBody>
            <a:bodyPr wrap="square" lIns="0" tIns="0" rIns="0" bIns="0" rtlCol="0"/>
            <a:lstStyle/>
            <a:p>
              <a:endParaRPr/>
            </a:p>
          </p:txBody>
        </p:sp>
        <p:sp>
          <p:nvSpPr>
            <p:cNvPr id="8" name="object 8"/>
            <p:cNvSpPr/>
            <p:nvPr/>
          </p:nvSpPr>
          <p:spPr>
            <a:xfrm>
              <a:off x="2512060" y="2322029"/>
              <a:ext cx="450215" cy="450215"/>
            </a:xfrm>
            <a:custGeom>
              <a:avLst/>
              <a:gdLst/>
              <a:ahLst/>
              <a:cxnLst/>
              <a:rect l="l" t="t" r="r" b="b"/>
              <a:pathLst>
                <a:path w="450214" h="450214">
                  <a:moveTo>
                    <a:pt x="449999" y="0"/>
                  </a:moveTo>
                  <a:lnTo>
                    <a:pt x="0" y="0"/>
                  </a:lnTo>
                  <a:lnTo>
                    <a:pt x="0" y="449999"/>
                  </a:lnTo>
                  <a:lnTo>
                    <a:pt x="449999" y="449999"/>
                  </a:lnTo>
                  <a:lnTo>
                    <a:pt x="449999" y="0"/>
                  </a:lnTo>
                  <a:close/>
                </a:path>
              </a:pathLst>
            </a:custGeom>
            <a:solidFill>
              <a:srgbClr val="1F4E79"/>
            </a:solidFill>
          </p:spPr>
          <p:txBody>
            <a:bodyPr wrap="square" lIns="0" tIns="0" rIns="0" bIns="0" rtlCol="0"/>
            <a:lstStyle/>
            <a:p>
              <a:endParaRPr/>
            </a:p>
          </p:txBody>
        </p:sp>
        <p:sp>
          <p:nvSpPr>
            <p:cNvPr id="9" name="object 9"/>
            <p:cNvSpPr/>
            <p:nvPr/>
          </p:nvSpPr>
          <p:spPr>
            <a:xfrm>
              <a:off x="1612011" y="2322029"/>
              <a:ext cx="3600450" cy="900430"/>
            </a:xfrm>
            <a:custGeom>
              <a:avLst/>
              <a:gdLst/>
              <a:ahLst/>
              <a:cxnLst/>
              <a:rect l="l" t="t" r="r" b="b"/>
              <a:pathLst>
                <a:path w="3600450" h="900430">
                  <a:moveTo>
                    <a:pt x="449999" y="449961"/>
                  </a:moveTo>
                  <a:lnTo>
                    <a:pt x="0" y="449961"/>
                  </a:lnTo>
                  <a:lnTo>
                    <a:pt x="0" y="899960"/>
                  </a:lnTo>
                  <a:lnTo>
                    <a:pt x="449999" y="899960"/>
                  </a:lnTo>
                  <a:lnTo>
                    <a:pt x="449999" y="449961"/>
                  </a:lnTo>
                  <a:close/>
                </a:path>
                <a:path w="3600450" h="900430">
                  <a:moveTo>
                    <a:pt x="1800009" y="0"/>
                  </a:moveTo>
                  <a:lnTo>
                    <a:pt x="1350010" y="0"/>
                  </a:lnTo>
                  <a:lnTo>
                    <a:pt x="1350010" y="449961"/>
                  </a:lnTo>
                  <a:lnTo>
                    <a:pt x="900087" y="449961"/>
                  </a:lnTo>
                  <a:lnTo>
                    <a:pt x="450088" y="449961"/>
                  </a:lnTo>
                  <a:lnTo>
                    <a:pt x="450088" y="899960"/>
                  </a:lnTo>
                  <a:lnTo>
                    <a:pt x="1800009" y="899960"/>
                  </a:lnTo>
                  <a:lnTo>
                    <a:pt x="1800009" y="449999"/>
                  </a:lnTo>
                  <a:lnTo>
                    <a:pt x="1800009" y="0"/>
                  </a:lnTo>
                  <a:close/>
                </a:path>
                <a:path w="3600450" h="900430">
                  <a:moveTo>
                    <a:pt x="3150006" y="0"/>
                  </a:moveTo>
                  <a:lnTo>
                    <a:pt x="3150006" y="0"/>
                  </a:lnTo>
                  <a:lnTo>
                    <a:pt x="1800098" y="0"/>
                  </a:lnTo>
                  <a:lnTo>
                    <a:pt x="1800098" y="449999"/>
                  </a:lnTo>
                  <a:lnTo>
                    <a:pt x="3150006" y="449999"/>
                  </a:lnTo>
                  <a:lnTo>
                    <a:pt x="3150006" y="0"/>
                  </a:lnTo>
                  <a:close/>
                </a:path>
                <a:path w="3600450" h="900430">
                  <a:moveTo>
                    <a:pt x="3600107" y="0"/>
                  </a:moveTo>
                  <a:lnTo>
                    <a:pt x="3150108" y="0"/>
                  </a:lnTo>
                  <a:lnTo>
                    <a:pt x="3150108" y="449999"/>
                  </a:lnTo>
                  <a:lnTo>
                    <a:pt x="3600107" y="449999"/>
                  </a:lnTo>
                  <a:lnTo>
                    <a:pt x="3600107" y="0"/>
                  </a:lnTo>
                  <a:close/>
                </a:path>
              </a:pathLst>
            </a:custGeom>
            <a:solidFill>
              <a:srgbClr val="DAE2F3"/>
            </a:solidFill>
          </p:spPr>
          <p:txBody>
            <a:bodyPr wrap="square" lIns="0" tIns="0" rIns="0" bIns="0" rtlCol="0"/>
            <a:lstStyle/>
            <a:p>
              <a:endParaRPr/>
            </a:p>
          </p:txBody>
        </p:sp>
        <p:sp>
          <p:nvSpPr>
            <p:cNvPr id="10" name="object 10"/>
            <p:cNvSpPr/>
            <p:nvPr/>
          </p:nvSpPr>
          <p:spPr>
            <a:xfrm>
              <a:off x="3412109" y="2771990"/>
              <a:ext cx="450215" cy="450215"/>
            </a:xfrm>
            <a:custGeom>
              <a:avLst/>
              <a:gdLst/>
              <a:ahLst/>
              <a:cxnLst/>
              <a:rect l="l" t="t" r="r" b="b"/>
              <a:pathLst>
                <a:path w="450214" h="450214">
                  <a:moveTo>
                    <a:pt x="449999" y="0"/>
                  </a:moveTo>
                  <a:lnTo>
                    <a:pt x="0" y="0"/>
                  </a:lnTo>
                  <a:lnTo>
                    <a:pt x="0" y="449999"/>
                  </a:lnTo>
                  <a:lnTo>
                    <a:pt x="449999" y="449999"/>
                  </a:lnTo>
                  <a:lnTo>
                    <a:pt x="449999" y="0"/>
                  </a:lnTo>
                  <a:close/>
                </a:path>
              </a:pathLst>
            </a:custGeom>
            <a:solidFill>
              <a:srgbClr val="1F4E79"/>
            </a:solidFill>
          </p:spPr>
          <p:txBody>
            <a:bodyPr wrap="square" lIns="0" tIns="0" rIns="0" bIns="0" rtlCol="0"/>
            <a:lstStyle/>
            <a:p>
              <a:endParaRPr/>
            </a:p>
          </p:txBody>
        </p:sp>
        <p:sp>
          <p:nvSpPr>
            <p:cNvPr id="11" name="object 11"/>
            <p:cNvSpPr/>
            <p:nvPr/>
          </p:nvSpPr>
          <p:spPr>
            <a:xfrm>
              <a:off x="1612011" y="2771990"/>
              <a:ext cx="3600450" cy="900430"/>
            </a:xfrm>
            <a:custGeom>
              <a:avLst/>
              <a:gdLst/>
              <a:ahLst/>
              <a:cxnLst/>
              <a:rect l="l" t="t" r="r" b="b"/>
              <a:pathLst>
                <a:path w="3600450" h="900429">
                  <a:moveTo>
                    <a:pt x="449999" y="450088"/>
                  </a:moveTo>
                  <a:lnTo>
                    <a:pt x="0" y="450088"/>
                  </a:lnTo>
                  <a:lnTo>
                    <a:pt x="0" y="900087"/>
                  </a:lnTo>
                  <a:lnTo>
                    <a:pt x="449999" y="900087"/>
                  </a:lnTo>
                  <a:lnTo>
                    <a:pt x="449999" y="450088"/>
                  </a:lnTo>
                  <a:close/>
                </a:path>
                <a:path w="3600450" h="900429">
                  <a:moveTo>
                    <a:pt x="3150006" y="0"/>
                  </a:moveTo>
                  <a:lnTo>
                    <a:pt x="2700058" y="0"/>
                  </a:lnTo>
                  <a:lnTo>
                    <a:pt x="2250059" y="0"/>
                  </a:lnTo>
                  <a:lnTo>
                    <a:pt x="2250059" y="449999"/>
                  </a:lnTo>
                  <a:lnTo>
                    <a:pt x="2700020" y="449999"/>
                  </a:lnTo>
                  <a:lnTo>
                    <a:pt x="3150006" y="449999"/>
                  </a:lnTo>
                  <a:lnTo>
                    <a:pt x="3150006" y="0"/>
                  </a:lnTo>
                  <a:close/>
                </a:path>
                <a:path w="3600450" h="900429">
                  <a:moveTo>
                    <a:pt x="3600107" y="0"/>
                  </a:moveTo>
                  <a:lnTo>
                    <a:pt x="3150108" y="0"/>
                  </a:lnTo>
                  <a:lnTo>
                    <a:pt x="3150108" y="449999"/>
                  </a:lnTo>
                  <a:lnTo>
                    <a:pt x="3600107" y="449999"/>
                  </a:lnTo>
                  <a:lnTo>
                    <a:pt x="3600107" y="0"/>
                  </a:lnTo>
                  <a:close/>
                </a:path>
              </a:pathLst>
            </a:custGeom>
            <a:solidFill>
              <a:srgbClr val="DAE2F3"/>
            </a:solidFill>
          </p:spPr>
          <p:txBody>
            <a:bodyPr wrap="square" lIns="0" tIns="0" rIns="0" bIns="0" rtlCol="0"/>
            <a:lstStyle/>
            <a:p>
              <a:endParaRPr/>
            </a:p>
          </p:txBody>
        </p:sp>
        <p:sp>
          <p:nvSpPr>
            <p:cNvPr id="12" name="object 12"/>
            <p:cNvSpPr/>
            <p:nvPr/>
          </p:nvSpPr>
          <p:spPr>
            <a:xfrm>
              <a:off x="2062098" y="3222078"/>
              <a:ext cx="450215" cy="450215"/>
            </a:xfrm>
            <a:custGeom>
              <a:avLst/>
              <a:gdLst/>
              <a:ahLst/>
              <a:cxnLst/>
              <a:rect l="l" t="t" r="r" b="b"/>
              <a:pathLst>
                <a:path w="450214" h="450214">
                  <a:moveTo>
                    <a:pt x="449999" y="0"/>
                  </a:moveTo>
                  <a:lnTo>
                    <a:pt x="0" y="0"/>
                  </a:lnTo>
                  <a:lnTo>
                    <a:pt x="0" y="449999"/>
                  </a:lnTo>
                  <a:lnTo>
                    <a:pt x="449999" y="449999"/>
                  </a:lnTo>
                  <a:lnTo>
                    <a:pt x="449999" y="0"/>
                  </a:lnTo>
                  <a:close/>
                </a:path>
              </a:pathLst>
            </a:custGeom>
            <a:solidFill>
              <a:srgbClr val="1F4E79"/>
            </a:solidFill>
          </p:spPr>
          <p:txBody>
            <a:bodyPr wrap="square" lIns="0" tIns="0" rIns="0" bIns="0" rtlCol="0"/>
            <a:lstStyle/>
            <a:p>
              <a:endParaRPr/>
            </a:p>
          </p:txBody>
        </p:sp>
        <p:sp>
          <p:nvSpPr>
            <p:cNvPr id="13" name="object 13"/>
            <p:cNvSpPr/>
            <p:nvPr/>
          </p:nvSpPr>
          <p:spPr>
            <a:xfrm>
              <a:off x="2512060" y="3222078"/>
              <a:ext cx="1800225" cy="450215"/>
            </a:xfrm>
            <a:custGeom>
              <a:avLst/>
              <a:gdLst/>
              <a:ahLst/>
              <a:cxnLst/>
              <a:rect l="l" t="t" r="r" b="b"/>
              <a:pathLst>
                <a:path w="1800225" h="450214">
                  <a:moveTo>
                    <a:pt x="899960" y="0"/>
                  </a:moveTo>
                  <a:lnTo>
                    <a:pt x="449999" y="0"/>
                  </a:lnTo>
                  <a:lnTo>
                    <a:pt x="0" y="0"/>
                  </a:lnTo>
                  <a:lnTo>
                    <a:pt x="0" y="449999"/>
                  </a:lnTo>
                  <a:lnTo>
                    <a:pt x="449961" y="449999"/>
                  </a:lnTo>
                  <a:lnTo>
                    <a:pt x="899960" y="449999"/>
                  </a:lnTo>
                  <a:lnTo>
                    <a:pt x="899960" y="0"/>
                  </a:lnTo>
                  <a:close/>
                </a:path>
                <a:path w="1800225" h="450214">
                  <a:moveTo>
                    <a:pt x="1800009" y="0"/>
                  </a:moveTo>
                  <a:lnTo>
                    <a:pt x="1350048" y="0"/>
                  </a:lnTo>
                  <a:lnTo>
                    <a:pt x="900049" y="0"/>
                  </a:lnTo>
                  <a:lnTo>
                    <a:pt x="900049" y="449999"/>
                  </a:lnTo>
                  <a:lnTo>
                    <a:pt x="1350010" y="449999"/>
                  </a:lnTo>
                  <a:lnTo>
                    <a:pt x="1800009" y="449999"/>
                  </a:lnTo>
                  <a:lnTo>
                    <a:pt x="1800009" y="0"/>
                  </a:lnTo>
                  <a:close/>
                </a:path>
              </a:pathLst>
            </a:custGeom>
            <a:solidFill>
              <a:srgbClr val="DAE2F3"/>
            </a:solidFill>
          </p:spPr>
          <p:txBody>
            <a:bodyPr wrap="square" lIns="0" tIns="0" rIns="0" bIns="0" rtlCol="0"/>
            <a:lstStyle/>
            <a:p>
              <a:endParaRPr/>
            </a:p>
          </p:txBody>
        </p:sp>
        <p:sp>
          <p:nvSpPr>
            <p:cNvPr id="14" name="object 14"/>
            <p:cNvSpPr/>
            <p:nvPr/>
          </p:nvSpPr>
          <p:spPr>
            <a:xfrm>
              <a:off x="4312031" y="3222078"/>
              <a:ext cx="450215" cy="450215"/>
            </a:xfrm>
            <a:custGeom>
              <a:avLst/>
              <a:gdLst/>
              <a:ahLst/>
              <a:cxnLst/>
              <a:rect l="l" t="t" r="r" b="b"/>
              <a:pathLst>
                <a:path w="450214" h="450214">
                  <a:moveTo>
                    <a:pt x="449999" y="0"/>
                  </a:moveTo>
                  <a:lnTo>
                    <a:pt x="0" y="0"/>
                  </a:lnTo>
                  <a:lnTo>
                    <a:pt x="0" y="449999"/>
                  </a:lnTo>
                  <a:lnTo>
                    <a:pt x="449999" y="449999"/>
                  </a:lnTo>
                  <a:lnTo>
                    <a:pt x="449999" y="0"/>
                  </a:lnTo>
                  <a:close/>
                </a:path>
              </a:pathLst>
            </a:custGeom>
            <a:solidFill>
              <a:srgbClr val="1F4E79"/>
            </a:solidFill>
          </p:spPr>
          <p:txBody>
            <a:bodyPr wrap="square" lIns="0" tIns="0" rIns="0" bIns="0" rtlCol="0"/>
            <a:lstStyle/>
            <a:p>
              <a:endParaRPr/>
            </a:p>
          </p:txBody>
        </p:sp>
        <p:sp>
          <p:nvSpPr>
            <p:cNvPr id="15" name="object 15"/>
            <p:cNvSpPr/>
            <p:nvPr/>
          </p:nvSpPr>
          <p:spPr>
            <a:xfrm>
              <a:off x="1612011" y="3222078"/>
              <a:ext cx="3600450" cy="900430"/>
            </a:xfrm>
            <a:custGeom>
              <a:avLst/>
              <a:gdLst/>
              <a:ahLst/>
              <a:cxnLst/>
              <a:rect l="l" t="t" r="r" b="b"/>
              <a:pathLst>
                <a:path w="3600450" h="900429">
                  <a:moveTo>
                    <a:pt x="449999" y="449961"/>
                  </a:moveTo>
                  <a:lnTo>
                    <a:pt x="0" y="449961"/>
                  </a:lnTo>
                  <a:lnTo>
                    <a:pt x="0" y="899960"/>
                  </a:lnTo>
                  <a:lnTo>
                    <a:pt x="449999" y="899960"/>
                  </a:lnTo>
                  <a:lnTo>
                    <a:pt x="449999" y="449961"/>
                  </a:lnTo>
                  <a:close/>
                </a:path>
                <a:path w="3600450" h="900429">
                  <a:moveTo>
                    <a:pt x="3600107" y="0"/>
                  </a:moveTo>
                  <a:lnTo>
                    <a:pt x="3150108" y="0"/>
                  </a:lnTo>
                  <a:lnTo>
                    <a:pt x="3150108" y="449999"/>
                  </a:lnTo>
                  <a:lnTo>
                    <a:pt x="3600107" y="449999"/>
                  </a:lnTo>
                  <a:lnTo>
                    <a:pt x="3600107" y="0"/>
                  </a:lnTo>
                  <a:close/>
                </a:path>
              </a:pathLst>
            </a:custGeom>
            <a:solidFill>
              <a:srgbClr val="DAE2F3"/>
            </a:solidFill>
          </p:spPr>
          <p:txBody>
            <a:bodyPr wrap="square" lIns="0" tIns="0" rIns="0" bIns="0" rtlCol="0"/>
            <a:lstStyle/>
            <a:p>
              <a:endParaRPr/>
            </a:p>
          </p:txBody>
        </p:sp>
        <p:sp>
          <p:nvSpPr>
            <p:cNvPr id="16" name="object 16"/>
            <p:cNvSpPr/>
            <p:nvPr/>
          </p:nvSpPr>
          <p:spPr>
            <a:xfrm>
              <a:off x="2062098" y="3672039"/>
              <a:ext cx="450215" cy="450215"/>
            </a:xfrm>
            <a:custGeom>
              <a:avLst/>
              <a:gdLst/>
              <a:ahLst/>
              <a:cxnLst/>
              <a:rect l="l" t="t" r="r" b="b"/>
              <a:pathLst>
                <a:path w="450214" h="450214">
                  <a:moveTo>
                    <a:pt x="449999" y="0"/>
                  </a:moveTo>
                  <a:lnTo>
                    <a:pt x="0" y="0"/>
                  </a:lnTo>
                  <a:lnTo>
                    <a:pt x="0" y="449999"/>
                  </a:lnTo>
                  <a:lnTo>
                    <a:pt x="449999" y="449999"/>
                  </a:lnTo>
                  <a:lnTo>
                    <a:pt x="449999" y="0"/>
                  </a:lnTo>
                  <a:close/>
                </a:path>
              </a:pathLst>
            </a:custGeom>
            <a:solidFill>
              <a:srgbClr val="1F4E79"/>
            </a:solidFill>
          </p:spPr>
          <p:txBody>
            <a:bodyPr wrap="square" lIns="0" tIns="0" rIns="0" bIns="0" rtlCol="0"/>
            <a:lstStyle/>
            <a:p>
              <a:endParaRPr/>
            </a:p>
          </p:txBody>
        </p:sp>
        <p:sp>
          <p:nvSpPr>
            <p:cNvPr id="17" name="object 17"/>
            <p:cNvSpPr/>
            <p:nvPr/>
          </p:nvSpPr>
          <p:spPr>
            <a:xfrm>
              <a:off x="2512060" y="3672039"/>
              <a:ext cx="900430" cy="450215"/>
            </a:xfrm>
            <a:custGeom>
              <a:avLst/>
              <a:gdLst/>
              <a:ahLst/>
              <a:cxnLst/>
              <a:rect l="l" t="t" r="r" b="b"/>
              <a:pathLst>
                <a:path w="900429" h="450214">
                  <a:moveTo>
                    <a:pt x="899960" y="0"/>
                  </a:moveTo>
                  <a:lnTo>
                    <a:pt x="449999" y="0"/>
                  </a:lnTo>
                  <a:lnTo>
                    <a:pt x="0" y="0"/>
                  </a:lnTo>
                  <a:lnTo>
                    <a:pt x="0" y="449999"/>
                  </a:lnTo>
                  <a:lnTo>
                    <a:pt x="449961" y="449999"/>
                  </a:lnTo>
                  <a:lnTo>
                    <a:pt x="899960" y="449999"/>
                  </a:lnTo>
                  <a:lnTo>
                    <a:pt x="899960" y="0"/>
                  </a:lnTo>
                  <a:close/>
                </a:path>
              </a:pathLst>
            </a:custGeom>
            <a:solidFill>
              <a:srgbClr val="DAE2F3"/>
            </a:solidFill>
          </p:spPr>
          <p:txBody>
            <a:bodyPr wrap="square" lIns="0" tIns="0" rIns="0" bIns="0" rtlCol="0"/>
            <a:lstStyle/>
            <a:p>
              <a:endParaRPr/>
            </a:p>
          </p:txBody>
        </p:sp>
        <p:sp>
          <p:nvSpPr>
            <p:cNvPr id="18" name="object 18"/>
            <p:cNvSpPr/>
            <p:nvPr/>
          </p:nvSpPr>
          <p:spPr>
            <a:xfrm>
              <a:off x="3412109" y="3672039"/>
              <a:ext cx="450215" cy="450215"/>
            </a:xfrm>
            <a:custGeom>
              <a:avLst/>
              <a:gdLst/>
              <a:ahLst/>
              <a:cxnLst/>
              <a:rect l="l" t="t" r="r" b="b"/>
              <a:pathLst>
                <a:path w="450214" h="450214">
                  <a:moveTo>
                    <a:pt x="449999" y="0"/>
                  </a:moveTo>
                  <a:lnTo>
                    <a:pt x="0" y="0"/>
                  </a:lnTo>
                  <a:lnTo>
                    <a:pt x="0" y="449999"/>
                  </a:lnTo>
                  <a:lnTo>
                    <a:pt x="449999" y="449999"/>
                  </a:lnTo>
                  <a:lnTo>
                    <a:pt x="449999" y="0"/>
                  </a:lnTo>
                  <a:close/>
                </a:path>
              </a:pathLst>
            </a:custGeom>
            <a:solidFill>
              <a:srgbClr val="1F4E79"/>
            </a:solidFill>
          </p:spPr>
          <p:txBody>
            <a:bodyPr wrap="square" lIns="0" tIns="0" rIns="0" bIns="0" rtlCol="0"/>
            <a:lstStyle/>
            <a:p>
              <a:endParaRPr/>
            </a:p>
          </p:txBody>
        </p:sp>
        <p:sp>
          <p:nvSpPr>
            <p:cNvPr id="19" name="object 19"/>
            <p:cNvSpPr/>
            <p:nvPr/>
          </p:nvSpPr>
          <p:spPr>
            <a:xfrm>
              <a:off x="1612011" y="3672039"/>
              <a:ext cx="3600450" cy="900430"/>
            </a:xfrm>
            <a:custGeom>
              <a:avLst/>
              <a:gdLst/>
              <a:ahLst/>
              <a:cxnLst/>
              <a:rect l="l" t="t" r="r" b="b"/>
              <a:pathLst>
                <a:path w="3600450" h="900429">
                  <a:moveTo>
                    <a:pt x="449999" y="449961"/>
                  </a:moveTo>
                  <a:lnTo>
                    <a:pt x="0" y="449961"/>
                  </a:lnTo>
                  <a:lnTo>
                    <a:pt x="0" y="899960"/>
                  </a:lnTo>
                  <a:lnTo>
                    <a:pt x="449999" y="899960"/>
                  </a:lnTo>
                  <a:lnTo>
                    <a:pt x="449999" y="449961"/>
                  </a:lnTo>
                  <a:close/>
                </a:path>
                <a:path w="3600450" h="900429">
                  <a:moveTo>
                    <a:pt x="3150006" y="0"/>
                  </a:moveTo>
                  <a:lnTo>
                    <a:pt x="2700058" y="0"/>
                  </a:lnTo>
                  <a:lnTo>
                    <a:pt x="2250059" y="0"/>
                  </a:lnTo>
                  <a:lnTo>
                    <a:pt x="2250059" y="449999"/>
                  </a:lnTo>
                  <a:lnTo>
                    <a:pt x="2700020" y="449999"/>
                  </a:lnTo>
                  <a:lnTo>
                    <a:pt x="3150006" y="449999"/>
                  </a:lnTo>
                  <a:lnTo>
                    <a:pt x="3150006" y="0"/>
                  </a:lnTo>
                  <a:close/>
                </a:path>
                <a:path w="3600450" h="900429">
                  <a:moveTo>
                    <a:pt x="3600107" y="0"/>
                  </a:moveTo>
                  <a:lnTo>
                    <a:pt x="3150108" y="0"/>
                  </a:lnTo>
                  <a:lnTo>
                    <a:pt x="3150108" y="449999"/>
                  </a:lnTo>
                  <a:lnTo>
                    <a:pt x="3600107" y="449999"/>
                  </a:lnTo>
                  <a:lnTo>
                    <a:pt x="3600107" y="0"/>
                  </a:lnTo>
                  <a:close/>
                </a:path>
              </a:pathLst>
            </a:custGeom>
            <a:solidFill>
              <a:srgbClr val="DAE2F3"/>
            </a:solidFill>
          </p:spPr>
          <p:txBody>
            <a:bodyPr wrap="square" lIns="0" tIns="0" rIns="0" bIns="0" rtlCol="0"/>
            <a:lstStyle/>
            <a:p>
              <a:endParaRPr/>
            </a:p>
          </p:txBody>
        </p:sp>
        <p:sp>
          <p:nvSpPr>
            <p:cNvPr id="20" name="object 20"/>
            <p:cNvSpPr/>
            <p:nvPr/>
          </p:nvSpPr>
          <p:spPr>
            <a:xfrm>
              <a:off x="2062098" y="4122000"/>
              <a:ext cx="450215" cy="450215"/>
            </a:xfrm>
            <a:custGeom>
              <a:avLst/>
              <a:gdLst/>
              <a:ahLst/>
              <a:cxnLst/>
              <a:rect l="l" t="t" r="r" b="b"/>
              <a:pathLst>
                <a:path w="450214" h="450214">
                  <a:moveTo>
                    <a:pt x="449999" y="0"/>
                  </a:moveTo>
                  <a:lnTo>
                    <a:pt x="0" y="0"/>
                  </a:lnTo>
                  <a:lnTo>
                    <a:pt x="0" y="449999"/>
                  </a:lnTo>
                  <a:lnTo>
                    <a:pt x="449999" y="449999"/>
                  </a:lnTo>
                  <a:lnTo>
                    <a:pt x="449999" y="0"/>
                  </a:lnTo>
                  <a:close/>
                </a:path>
              </a:pathLst>
            </a:custGeom>
            <a:solidFill>
              <a:srgbClr val="1F4E79"/>
            </a:solidFill>
          </p:spPr>
          <p:txBody>
            <a:bodyPr wrap="square" lIns="0" tIns="0" rIns="0" bIns="0" rtlCol="0"/>
            <a:lstStyle/>
            <a:p>
              <a:endParaRPr/>
            </a:p>
          </p:txBody>
        </p:sp>
        <p:sp>
          <p:nvSpPr>
            <p:cNvPr id="21" name="object 21"/>
            <p:cNvSpPr/>
            <p:nvPr/>
          </p:nvSpPr>
          <p:spPr>
            <a:xfrm>
              <a:off x="2512060" y="4122000"/>
              <a:ext cx="2250440" cy="450215"/>
            </a:xfrm>
            <a:custGeom>
              <a:avLst/>
              <a:gdLst/>
              <a:ahLst/>
              <a:cxnLst/>
              <a:rect l="l" t="t" r="r" b="b"/>
              <a:pathLst>
                <a:path w="2250440" h="450214">
                  <a:moveTo>
                    <a:pt x="899960" y="0"/>
                  </a:moveTo>
                  <a:lnTo>
                    <a:pt x="449999" y="0"/>
                  </a:lnTo>
                  <a:lnTo>
                    <a:pt x="0" y="0"/>
                  </a:lnTo>
                  <a:lnTo>
                    <a:pt x="0" y="449999"/>
                  </a:lnTo>
                  <a:lnTo>
                    <a:pt x="449961" y="449999"/>
                  </a:lnTo>
                  <a:lnTo>
                    <a:pt x="899960" y="449999"/>
                  </a:lnTo>
                  <a:lnTo>
                    <a:pt x="899960" y="0"/>
                  </a:lnTo>
                  <a:close/>
                </a:path>
                <a:path w="2250440" h="450214">
                  <a:moveTo>
                    <a:pt x="2249957" y="0"/>
                  </a:moveTo>
                  <a:lnTo>
                    <a:pt x="2249957" y="0"/>
                  </a:lnTo>
                  <a:lnTo>
                    <a:pt x="900049" y="0"/>
                  </a:lnTo>
                  <a:lnTo>
                    <a:pt x="900049" y="449999"/>
                  </a:lnTo>
                  <a:lnTo>
                    <a:pt x="2249957" y="449999"/>
                  </a:lnTo>
                  <a:lnTo>
                    <a:pt x="2249957" y="0"/>
                  </a:lnTo>
                  <a:close/>
                </a:path>
              </a:pathLst>
            </a:custGeom>
            <a:solidFill>
              <a:srgbClr val="DAE2F3"/>
            </a:solidFill>
          </p:spPr>
          <p:txBody>
            <a:bodyPr wrap="square" lIns="0" tIns="0" rIns="0" bIns="0" rtlCol="0"/>
            <a:lstStyle/>
            <a:p>
              <a:endParaRPr/>
            </a:p>
          </p:txBody>
        </p:sp>
        <p:sp>
          <p:nvSpPr>
            <p:cNvPr id="22" name="object 22"/>
            <p:cNvSpPr/>
            <p:nvPr/>
          </p:nvSpPr>
          <p:spPr>
            <a:xfrm>
              <a:off x="4762118" y="4122000"/>
              <a:ext cx="450215" cy="450215"/>
            </a:xfrm>
            <a:custGeom>
              <a:avLst/>
              <a:gdLst/>
              <a:ahLst/>
              <a:cxnLst/>
              <a:rect l="l" t="t" r="r" b="b"/>
              <a:pathLst>
                <a:path w="450214" h="450214">
                  <a:moveTo>
                    <a:pt x="449999" y="0"/>
                  </a:moveTo>
                  <a:lnTo>
                    <a:pt x="0" y="0"/>
                  </a:lnTo>
                  <a:lnTo>
                    <a:pt x="0" y="449999"/>
                  </a:lnTo>
                  <a:lnTo>
                    <a:pt x="449999" y="449999"/>
                  </a:lnTo>
                  <a:lnTo>
                    <a:pt x="449999" y="0"/>
                  </a:lnTo>
                  <a:close/>
                </a:path>
              </a:pathLst>
            </a:custGeom>
            <a:solidFill>
              <a:srgbClr val="1F3863"/>
            </a:solidFill>
          </p:spPr>
          <p:txBody>
            <a:bodyPr wrap="square" lIns="0" tIns="0" rIns="0" bIns="0" rtlCol="0"/>
            <a:lstStyle/>
            <a:p>
              <a:endParaRPr/>
            </a:p>
          </p:txBody>
        </p:sp>
        <p:sp>
          <p:nvSpPr>
            <p:cNvPr id="23" name="object 23"/>
            <p:cNvSpPr/>
            <p:nvPr/>
          </p:nvSpPr>
          <p:spPr>
            <a:xfrm>
              <a:off x="1612011" y="4572088"/>
              <a:ext cx="900430" cy="450215"/>
            </a:xfrm>
            <a:custGeom>
              <a:avLst/>
              <a:gdLst/>
              <a:ahLst/>
              <a:cxnLst/>
              <a:rect l="l" t="t" r="r" b="b"/>
              <a:pathLst>
                <a:path w="900430" h="450214">
                  <a:moveTo>
                    <a:pt x="449999" y="0"/>
                  </a:moveTo>
                  <a:lnTo>
                    <a:pt x="0" y="0"/>
                  </a:lnTo>
                  <a:lnTo>
                    <a:pt x="0" y="449999"/>
                  </a:lnTo>
                  <a:lnTo>
                    <a:pt x="449999" y="449999"/>
                  </a:lnTo>
                  <a:lnTo>
                    <a:pt x="449999" y="0"/>
                  </a:lnTo>
                  <a:close/>
                </a:path>
                <a:path w="900430" h="450214">
                  <a:moveTo>
                    <a:pt x="900087" y="0"/>
                  </a:moveTo>
                  <a:lnTo>
                    <a:pt x="450088" y="0"/>
                  </a:lnTo>
                  <a:lnTo>
                    <a:pt x="450088" y="449999"/>
                  </a:lnTo>
                  <a:lnTo>
                    <a:pt x="900087" y="449999"/>
                  </a:lnTo>
                  <a:lnTo>
                    <a:pt x="900087" y="0"/>
                  </a:lnTo>
                  <a:close/>
                </a:path>
              </a:pathLst>
            </a:custGeom>
            <a:solidFill>
              <a:srgbClr val="DAE2F3"/>
            </a:solidFill>
          </p:spPr>
          <p:txBody>
            <a:bodyPr wrap="square" lIns="0" tIns="0" rIns="0" bIns="0" rtlCol="0"/>
            <a:lstStyle/>
            <a:p>
              <a:endParaRPr/>
            </a:p>
          </p:txBody>
        </p:sp>
        <p:sp>
          <p:nvSpPr>
            <p:cNvPr id="24" name="object 24"/>
            <p:cNvSpPr/>
            <p:nvPr/>
          </p:nvSpPr>
          <p:spPr>
            <a:xfrm>
              <a:off x="2512060" y="4572088"/>
              <a:ext cx="900430" cy="450215"/>
            </a:xfrm>
            <a:custGeom>
              <a:avLst/>
              <a:gdLst/>
              <a:ahLst/>
              <a:cxnLst/>
              <a:rect l="l" t="t" r="r" b="b"/>
              <a:pathLst>
                <a:path w="900429" h="450214">
                  <a:moveTo>
                    <a:pt x="899960" y="0"/>
                  </a:moveTo>
                  <a:lnTo>
                    <a:pt x="449999" y="0"/>
                  </a:lnTo>
                  <a:lnTo>
                    <a:pt x="0" y="0"/>
                  </a:lnTo>
                  <a:lnTo>
                    <a:pt x="0" y="449999"/>
                  </a:lnTo>
                  <a:lnTo>
                    <a:pt x="449961" y="449999"/>
                  </a:lnTo>
                  <a:lnTo>
                    <a:pt x="899960" y="449999"/>
                  </a:lnTo>
                  <a:lnTo>
                    <a:pt x="899960" y="0"/>
                  </a:lnTo>
                  <a:close/>
                </a:path>
              </a:pathLst>
            </a:custGeom>
            <a:solidFill>
              <a:srgbClr val="1F4E79"/>
            </a:solidFill>
          </p:spPr>
          <p:txBody>
            <a:bodyPr wrap="square" lIns="0" tIns="0" rIns="0" bIns="0" rtlCol="0"/>
            <a:lstStyle/>
            <a:p>
              <a:endParaRPr/>
            </a:p>
          </p:txBody>
        </p:sp>
        <p:sp>
          <p:nvSpPr>
            <p:cNvPr id="25" name="object 25"/>
            <p:cNvSpPr/>
            <p:nvPr/>
          </p:nvSpPr>
          <p:spPr>
            <a:xfrm>
              <a:off x="3412109" y="4572088"/>
              <a:ext cx="450215" cy="450215"/>
            </a:xfrm>
            <a:custGeom>
              <a:avLst/>
              <a:gdLst/>
              <a:ahLst/>
              <a:cxnLst/>
              <a:rect l="l" t="t" r="r" b="b"/>
              <a:pathLst>
                <a:path w="450214" h="450214">
                  <a:moveTo>
                    <a:pt x="449999" y="0"/>
                  </a:moveTo>
                  <a:lnTo>
                    <a:pt x="0" y="0"/>
                  </a:lnTo>
                  <a:lnTo>
                    <a:pt x="0" y="449999"/>
                  </a:lnTo>
                  <a:lnTo>
                    <a:pt x="449999" y="449999"/>
                  </a:lnTo>
                  <a:lnTo>
                    <a:pt x="449999" y="0"/>
                  </a:lnTo>
                  <a:close/>
                </a:path>
              </a:pathLst>
            </a:custGeom>
            <a:solidFill>
              <a:srgbClr val="DAE2F3"/>
            </a:solidFill>
          </p:spPr>
          <p:txBody>
            <a:bodyPr wrap="square" lIns="0" tIns="0" rIns="0" bIns="0" rtlCol="0"/>
            <a:lstStyle/>
            <a:p>
              <a:endParaRPr/>
            </a:p>
          </p:txBody>
        </p:sp>
        <p:sp>
          <p:nvSpPr>
            <p:cNvPr id="26" name="object 26"/>
            <p:cNvSpPr/>
            <p:nvPr/>
          </p:nvSpPr>
          <p:spPr>
            <a:xfrm>
              <a:off x="3862070" y="4572088"/>
              <a:ext cx="900430" cy="450215"/>
            </a:xfrm>
            <a:custGeom>
              <a:avLst/>
              <a:gdLst/>
              <a:ahLst/>
              <a:cxnLst/>
              <a:rect l="l" t="t" r="r" b="b"/>
              <a:pathLst>
                <a:path w="900429" h="450214">
                  <a:moveTo>
                    <a:pt x="899947" y="0"/>
                  </a:moveTo>
                  <a:lnTo>
                    <a:pt x="449999" y="0"/>
                  </a:lnTo>
                  <a:lnTo>
                    <a:pt x="0" y="0"/>
                  </a:lnTo>
                  <a:lnTo>
                    <a:pt x="0" y="449999"/>
                  </a:lnTo>
                  <a:lnTo>
                    <a:pt x="449961" y="449999"/>
                  </a:lnTo>
                  <a:lnTo>
                    <a:pt x="899947" y="449999"/>
                  </a:lnTo>
                  <a:lnTo>
                    <a:pt x="899947" y="0"/>
                  </a:lnTo>
                  <a:close/>
                </a:path>
              </a:pathLst>
            </a:custGeom>
            <a:solidFill>
              <a:srgbClr val="1F4E79"/>
            </a:solidFill>
          </p:spPr>
          <p:txBody>
            <a:bodyPr wrap="square" lIns="0" tIns="0" rIns="0" bIns="0" rtlCol="0"/>
            <a:lstStyle/>
            <a:p>
              <a:endParaRPr/>
            </a:p>
          </p:txBody>
        </p:sp>
        <p:sp>
          <p:nvSpPr>
            <p:cNvPr id="27" name="object 27"/>
            <p:cNvSpPr/>
            <p:nvPr/>
          </p:nvSpPr>
          <p:spPr>
            <a:xfrm>
              <a:off x="1612011" y="4572088"/>
              <a:ext cx="3600450" cy="900430"/>
            </a:xfrm>
            <a:custGeom>
              <a:avLst/>
              <a:gdLst/>
              <a:ahLst/>
              <a:cxnLst/>
              <a:rect l="l" t="t" r="r" b="b"/>
              <a:pathLst>
                <a:path w="3600450" h="900429">
                  <a:moveTo>
                    <a:pt x="449999" y="449961"/>
                  </a:moveTo>
                  <a:lnTo>
                    <a:pt x="0" y="449961"/>
                  </a:lnTo>
                  <a:lnTo>
                    <a:pt x="0" y="899960"/>
                  </a:lnTo>
                  <a:lnTo>
                    <a:pt x="449999" y="899960"/>
                  </a:lnTo>
                  <a:lnTo>
                    <a:pt x="449999" y="449961"/>
                  </a:lnTo>
                  <a:close/>
                </a:path>
                <a:path w="3600450" h="900429">
                  <a:moveTo>
                    <a:pt x="1800009" y="449961"/>
                  </a:moveTo>
                  <a:lnTo>
                    <a:pt x="1800009" y="449961"/>
                  </a:lnTo>
                  <a:lnTo>
                    <a:pt x="450088" y="449961"/>
                  </a:lnTo>
                  <a:lnTo>
                    <a:pt x="450088" y="899960"/>
                  </a:lnTo>
                  <a:lnTo>
                    <a:pt x="1800009" y="899960"/>
                  </a:lnTo>
                  <a:lnTo>
                    <a:pt x="1800009" y="449961"/>
                  </a:lnTo>
                  <a:close/>
                </a:path>
                <a:path w="3600450" h="900429">
                  <a:moveTo>
                    <a:pt x="3150006" y="449961"/>
                  </a:moveTo>
                  <a:lnTo>
                    <a:pt x="3150006" y="449961"/>
                  </a:lnTo>
                  <a:lnTo>
                    <a:pt x="1800098" y="449961"/>
                  </a:lnTo>
                  <a:lnTo>
                    <a:pt x="1800098" y="899960"/>
                  </a:lnTo>
                  <a:lnTo>
                    <a:pt x="3150006" y="899960"/>
                  </a:lnTo>
                  <a:lnTo>
                    <a:pt x="3150006" y="449961"/>
                  </a:lnTo>
                  <a:close/>
                </a:path>
                <a:path w="3600450" h="900429">
                  <a:moveTo>
                    <a:pt x="3600107" y="0"/>
                  </a:moveTo>
                  <a:lnTo>
                    <a:pt x="3150108" y="0"/>
                  </a:lnTo>
                  <a:lnTo>
                    <a:pt x="3150108" y="449961"/>
                  </a:lnTo>
                  <a:lnTo>
                    <a:pt x="3150108" y="899960"/>
                  </a:lnTo>
                  <a:lnTo>
                    <a:pt x="3600107" y="899960"/>
                  </a:lnTo>
                  <a:lnTo>
                    <a:pt x="3600107" y="449999"/>
                  </a:lnTo>
                  <a:lnTo>
                    <a:pt x="3600107" y="0"/>
                  </a:lnTo>
                  <a:close/>
                </a:path>
              </a:pathLst>
            </a:custGeom>
            <a:solidFill>
              <a:srgbClr val="DAE2F3"/>
            </a:solidFill>
          </p:spPr>
          <p:txBody>
            <a:bodyPr wrap="square" lIns="0" tIns="0" rIns="0" bIns="0" rtlCol="0"/>
            <a:lstStyle/>
            <a:p>
              <a:endParaRPr/>
            </a:p>
          </p:txBody>
        </p:sp>
        <p:sp>
          <p:nvSpPr>
            <p:cNvPr id="28" name="object 28"/>
            <p:cNvSpPr/>
            <p:nvPr/>
          </p:nvSpPr>
          <p:spPr>
            <a:xfrm>
              <a:off x="1605661" y="1865629"/>
              <a:ext cx="3613150" cy="3613150"/>
            </a:xfrm>
            <a:custGeom>
              <a:avLst/>
              <a:gdLst/>
              <a:ahLst/>
              <a:cxnLst/>
              <a:rect l="l" t="t" r="r" b="b"/>
              <a:pathLst>
                <a:path w="3613150" h="3613150">
                  <a:moveTo>
                    <a:pt x="456438" y="0"/>
                  </a:moveTo>
                  <a:lnTo>
                    <a:pt x="456438" y="3612769"/>
                  </a:lnTo>
                </a:path>
                <a:path w="3613150" h="3613150">
                  <a:moveTo>
                    <a:pt x="906399" y="0"/>
                  </a:moveTo>
                  <a:lnTo>
                    <a:pt x="906399" y="3612769"/>
                  </a:lnTo>
                </a:path>
                <a:path w="3613150" h="3613150">
                  <a:moveTo>
                    <a:pt x="1356359" y="0"/>
                  </a:moveTo>
                  <a:lnTo>
                    <a:pt x="1356359" y="3612769"/>
                  </a:lnTo>
                </a:path>
                <a:path w="3613150" h="3613150">
                  <a:moveTo>
                    <a:pt x="1806448" y="0"/>
                  </a:moveTo>
                  <a:lnTo>
                    <a:pt x="1806448" y="3612769"/>
                  </a:lnTo>
                </a:path>
                <a:path w="3613150" h="3613150">
                  <a:moveTo>
                    <a:pt x="2256409" y="0"/>
                  </a:moveTo>
                  <a:lnTo>
                    <a:pt x="2256409" y="3612769"/>
                  </a:lnTo>
                </a:path>
                <a:path w="3613150" h="3613150">
                  <a:moveTo>
                    <a:pt x="2706369" y="0"/>
                  </a:moveTo>
                  <a:lnTo>
                    <a:pt x="2706369" y="3612769"/>
                  </a:lnTo>
                </a:path>
                <a:path w="3613150" h="3613150">
                  <a:moveTo>
                    <a:pt x="3156458" y="0"/>
                  </a:moveTo>
                  <a:lnTo>
                    <a:pt x="3156458" y="3612769"/>
                  </a:lnTo>
                </a:path>
                <a:path w="3613150" h="3613150">
                  <a:moveTo>
                    <a:pt x="0" y="456438"/>
                  </a:moveTo>
                  <a:lnTo>
                    <a:pt x="3612768" y="456438"/>
                  </a:lnTo>
                </a:path>
                <a:path w="3613150" h="3613150">
                  <a:moveTo>
                    <a:pt x="0" y="906399"/>
                  </a:moveTo>
                  <a:lnTo>
                    <a:pt x="3612768" y="906399"/>
                  </a:lnTo>
                </a:path>
                <a:path w="3613150" h="3613150">
                  <a:moveTo>
                    <a:pt x="0" y="1356360"/>
                  </a:moveTo>
                  <a:lnTo>
                    <a:pt x="3612768" y="1356360"/>
                  </a:lnTo>
                </a:path>
                <a:path w="3613150" h="3613150">
                  <a:moveTo>
                    <a:pt x="0" y="1806448"/>
                  </a:moveTo>
                  <a:lnTo>
                    <a:pt x="3612768" y="1806448"/>
                  </a:lnTo>
                </a:path>
                <a:path w="3613150" h="3613150">
                  <a:moveTo>
                    <a:pt x="0" y="2256409"/>
                  </a:moveTo>
                  <a:lnTo>
                    <a:pt x="3612768" y="2256409"/>
                  </a:lnTo>
                </a:path>
                <a:path w="3613150" h="3613150">
                  <a:moveTo>
                    <a:pt x="0" y="2706370"/>
                  </a:moveTo>
                  <a:lnTo>
                    <a:pt x="3612768" y="2706370"/>
                  </a:lnTo>
                </a:path>
                <a:path w="3613150" h="3613150">
                  <a:moveTo>
                    <a:pt x="0" y="3156458"/>
                  </a:moveTo>
                  <a:lnTo>
                    <a:pt x="3612768" y="3156458"/>
                  </a:lnTo>
                </a:path>
                <a:path w="3613150" h="3613150">
                  <a:moveTo>
                    <a:pt x="6350" y="0"/>
                  </a:moveTo>
                  <a:lnTo>
                    <a:pt x="6350" y="3612769"/>
                  </a:lnTo>
                </a:path>
                <a:path w="3613150" h="3613150">
                  <a:moveTo>
                    <a:pt x="3606418" y="0"/>
                  </a:moveTo>
                  <a:lnTo>
                    <a:pt x="3606418" y="3612769"/>
                  </a:lnTo>
                </a:path>
                <a:path w="3613150" h="3613150">
                  <a:moveTo>
                    <a:pt x="0" y="6350"/>
                  </a:moveTo>
                  <a:lnTo>
                    <a:pt x="3612768" y="6350"/>
                  </a:lnTo>
                </a:path>
                <a:path w="3613150" h="3613150">
                  <a:moveTo>
                    <a:pt x="0" y="3606419"/>
                  </a:moveTo>
                  <a:lnTo>
                    <a:pt x="3612768" y="3606419"/>
                  </a:lnTo>
                </a:path>
              </a:pathLst>
            </a:custGeom>
            <a:ln w="12700">
              <a:solidFill>
                <a:srgbClr val="000000"/>
              </a:solidFill>
            </a:ln>
          </p:spPr>
          <p:txBody>
            <a:bodyPr wrap="square" lIns="0" tIns="0" rIns="0" bIns="0" rtlCol="0"/>
            <a:lstStyle/>
            <a:p>
              <a:endParaRPr/>
            </a:p>
          </p:txBody>
        </p:sp>
        <p:sp>
          <p:nvSpPr>
            <p:cNvPr id="29" name="object 29"/>
            <p:cNvSpPr/>
            <p:nvPr/>
          </p:nvSpPr>
          <p:spPr>
            <a:xfrm>
              <a:off x="4939792" y="2970275"/>
              <a:ext cx="701040" cy="1723389"/>
            </a:xfrm>
            <a:custGeom>
              <a:avLst/>
              <a:gdLst/>
              <a:ahLst/>
              <a:cxnLst/>
              <a:rect l="l" t="t" r="r" b="b"/>
              <a:pathLst>
                <a:path w="701039" h="1723389">
                  <a:moveTo>
                    <a:pt x="699262" y="0"/>
                  </a:moveTo>
                  <a:lnTo>
                    <a:pt x="605028" y="17526"/>
                  </a:lnTo>
                  <a:lnTo>
                    <a:pt x="622261" y="40322"/>
                  </a:lnTo>
                  <a:lnTo>
                    <a:pt x="0" y="511175"/>
                  </a:lnTo>
                  <a:lnTo>
                    <a:pt x="17272" y="533908"/>
                  </a:lnTo>
                  <a:lnTo>
                    <a:pt x="639495" y="63093"/>
                  </a:lnTo>
                  <a:lnTo>
                    <a:pt x="656717" y="85852"/>
                  </a:lnTo>
                  <a:lnTo>
                    <a:pt x="683526" y="31750"/>
                  </a:lnTo>
                  <a:lnTo>
                    <a:pt x="699262" y="0"/>
                  </a:lnTo>
                  <a:close/>
                </a:path>
                <a:path w="701039" h="1723389">
                  <a:moveTo>
                    <a:pt x="700913" y="1723136"/>
                  </a:moveTo>
                  <a:lnTo>
                    <a:pt x="685419" y="1699133"/>
                  </a:lnTo>
                  <a:lnTo>
                    <a:pt x="648970" y="1642618"/>
                  </a:lnTo>
                  <a:lnTo>
                    <a:pt x="634390" y="1667243"/>
                  </a:lnTo>
                  <a:lnTo>
                    <a:pt x="180467" y="1398905"/>
                  </a:lnTo>
                  <a:lnTo>
                    <a:pt x="165989" y="1423543"/>
                  </a:lnTo>
                  <a:lnTo>
                    <a:pt x="619836" y="1691830"/>
                  </a:lnTo>
                  <a:lnTo>
                    <a:pt x="605282" y="1716405"/>
                  </a:lnTo>
                  <a:lnTo>
                    <a:pt x="700913" y="1723136"/>
                  </a:lnTo>
                  <a:close/>
                </a:path>
              </a:pathLst>
            </a:custGeom>
            <a:solidFill>
              <a:srgbClr val="000000"/>
            </a:solidFill>
          </p:spPr>
          <p:txBody>
            <a:bodyPr wrap="square" lIns="0" tIns="0" rIns="0" bIns="0" rtlCol="0"/>
            <a:lstStyle/>
            <a:p>
              <a:endParaRPr/>
            </a:p>
          </p:txBody>
        </p:sp>
      </p:grpSp>
      <p:sp>
        <p:nvSpPr>
          <p:cNvPr id="30" name="object 30"/>
          <p:cNvSpPr txBox="1"/>
          <p:nvPr/>
        </p:nvSpPr>
        <p:spPr>
          <a:xfrm>
            <a:off x="4772915" y="1420495"/>
            <a:ext cx="441325" cy="391160"/>
          </a:xfrm>
          <a:prstGeom prst="rect">
            <a:avLst/>
          </a:prstGeom>
        </p:spPr>
        <p:txBody>
          <a:bodyPr vert="horz" wrap="square" lIns="0" tIns="12700" rIns="0" bIns="0" rtlCol="0">
            <a:spAutoFit/>
          </a:bodyPr>
          <a:lstStyle/>
          <a:p>
            <a:pPr marL="12700">
              <a:spcBef>
                <a:spcPts val="100"/>
              </a:spcBef>
            </a:pPr>
            <a:r>
              <a:rPr sz="2400" spc="-25" dirty="0">
                <a:latin typeface="Carlito"/>
                <a:cs typeface="Carlito"/>
              </a:rPr>
              <a:t>key</a:t>
            </a:r>
            <a:endParaRPr sz="2400">
              <a:latin typeface="Carlito"/>
              <a:cs typeface="Carlito"/>
            </a:endParaRPr>
          </a:p>
        </p:txBody>
      </p:sp>
      <p:sp>
        <p:nvSpPr>
          <p:cNvPr id="31" name="object 31"/>
          <p:cNvSpPr txBox="1"/>
          <p:nvPr/>
        </p:nvSpPr>
        <p:spPr>
          <a:xfrm>
            <a:off x="2741423" y="3321946"/>
            <a:ext cx="312073" cy="744855"/>
          </a:xfrm>
          <a:prstGeom prst="rect">
            <a:avLst/>
          </a:prstGeom>
        </p:spPr>
        <p:txBody>
          <a:bodyPr vert="vert270" wrap="square" lIns="0" tIns="0" rIns="0" bIns="0" rtlCol="0">
            <a:spAutoFit/>
          </a:bodyPr>
          <a:lstStyle/>
          <a:p>
            <a:pPr marL="12700">
              <a:lnSpc>
                <a:spcPts val="2380"/>
              </a:lnSpc>
            </a:pPr>
            <a:r>
              <a:rPr sz="2400" spc="-10" dirty="0">
                <a:latin typeface="Carlito"/>
                <a:cs typeface="Carlito"/>
              </a:rPr>
              <a:t>query</a:t>
            </a:r>
            <a:endParaRPr sz="2400">
              <a:latin typeface="Carlito"/>
              <a:cs typeface="Carlito"/>
            </a:endParaRPr>
          </a:p>
        </p:txBody>
      </p:sp>
      <p:sp>
        <p:nvSpPr>
          <p:cNvPr id="32" name="object 32"/>
          <p:cNvSpPr txBox="1"/>
          <p:nvPr/>
        </p:nvSpPr>
        <p:spPr>
          <a:xfrm>
            <a:off x="3190748" y="2609548"/>
            <a:ext cx="6570980" cy="3993401"/>
          </a:xfrm>
          <a:prstGeom prst="rect">
            <a:avLst/>
          </a:prstGeom>
        </p:spPr>
        <p:txBody>
          <a:bodyPr vert="horz" wrap="square" lIns="0" tIns="71120" rIns="0" bIns="0" rtlCol="0">
            <a:spAutoFit/>
          </a:bodyPr>
          <a:lstStyle/>
          <a:p>
            <a:pPr marL="4064635">
              <a:spcBef>
                <a:spcPts val="560"/>
              </a:spcBef>
            </a:pPr>
            <a:r>
              <a:rPr sz="2400" dirty="0">
                <a:latin typeface="Carlito"/>
                <a:cs typeface="Carlito"/>
              </a:rPr>
              <a:t>small</a:t>
            </a:r>
            <a:r>
              <a:rPr sz="2400" spc="-20" dirty="0">
                <a:latin typeface="Carlito"/>
                <a:cs typeface="Carlito"/>
              </a:rPr>
              <a:t> value</a:t>
            </a:r>
            <a:endParaRPr sz="2400" dirty="0">
              <a:latin typeface="Carlito"/>
              <a:cs typeface="Carlito"/>
            </a:endParaRPr>
          </a:p>
          <a:p>
            <a:pPr marL="4409440" indent="-344805">
              <a:spcBef>
                <a:spcPts val="455"/>
              </a:spcBef>
              <a:buFont typeface="Arial"/>
              <a:buChar char="•"/>
              <a:tabLst>
                <a:tab pos="4409440" algn="l"/>
              </a:tabLst>
            </a:pPr>
            <a:r>
              <a:rPr sz="2400" dirty="0">
                <a:latin typeface="Carlito"/>
                <a:cs typeface="Carlito"/>
              </a:rPr>
              <a:t>Directly</a:t>
            </a:r>
            <a:r>
              <a:rPr sz="2400" spc="-65" dirty="0">
                <a:latin typeface="Carlito"/>
                <a:cs typeface="Carlito"/>
              </a:rPr>
              <a:t> </a:t>
            </a:r>
            <a:r>
              <a:rPr sz="2400" dirty="0">
                <a:latin typeface="Carlito"/>
                <a:cs typeface="Carlito"/>
              </a:rPr>
              <a:t>set</a:t>
            </a:r>
            <a:r>
              <a:rPr sz="2400" spc="-25" dirty="0">
                <a:latin typeface="Carlito"/>
                <a:cs typeface="Carlito"/>
              </a:rPr>
              <a:t> </a:t>
            </a:r>
            <a:r>
              <a:rPr sz="2400" dirty="0">
                <a:latin typeface="Carlito"/>
                <a:cs typeface="Carlito"/>
              </a:rPr>
              <a:t>to</a:t>
            </a:r>
            <a:r>
              <a:rPr sz="2400" spc="-35" dirty="0">
                <a:latin typeface="Carlito"/>
                <a:cs typeface="Carlito"/>
              </a:rPr>
              <a:t> </a:t>
            </a:r>
            <a:r>
              <a:rPr sz="2400" spc="-50" dirty="0">
                <a:latin typeface="Carlito"/>
                <a:cs typeface="Carlito"/>
              </a:rPr>
              <a:t>0</a:t>
            </a:r>
            <a:endParaRPr sz="2400" dirty="0">
              <a:latin typeface="Carlito"/>
              <a:cs typeface="Carlito"/>
            </a:endParaRPr>
          </a:p>
          <a:p>
            <a:pPr marL="4409440" marR="5080" indent="-344805">
              <a:spcBef>
                <a:spcPts val="620"/>
              </a:spcBef>
              <a:buFont typeface="Arial"/>
              <a:buChar char="•"/>
              <a:tabLst>
                <a:tab pos="4409440" algn="l"/>
              </a:tabLst>
            </a:pPr>
            <a:r>
              <a:rPr sz="2400" dirty="0">
                <a:latin typeface="Carlito"/>
                <a:cs typeface="Carlito"/>
              </a:rPr>
              <a:t>Smaller</a:t>
            </a:r>
            <a:r>
              <a:rPr sz="2400" spc="-15" dirty="0">
                <a:latin typeface="Carlito"/>
                <a:cs typeface="Carlito"/>
              </a:rPr>
              <a:t> </a:t>
            </a:r>
            <a:r>
              <a:rPr sz="2400" spc="-10" dirty="0">
                <a:latin typeface="Carlito"/>
                <a:cs typeface="Carlito"/>
              </a:rPr>
              <a:t>influence </a:t>
            </a:r>
            <a:r>
              <a:rPr sz="2400" dirty="0">
                <a:latin typeface="Carlito"/>
                <a:cs typeface="Carlito"/>
              </a:rPr>
              <a:t>on</a:t>
            </a:r>
            <a:r>
              <a:rPr sz="2400" spc="-20" dirty="0">
                <a:latin typeface="Carlito"/>
                <a:cs typeface="Carlito"/>
              </a:rPr>
              <a:t> </a:t>
            </a:r>
            <a:r>
              <a:rPr sz="2400" spc="-10" dirty="0">
                <a:latin typeface="Carlito"/>
                <a:cs typeface="Carlito"/>
              </a:rPr>
              <a:t>results</a:t>
            </a:r>
            <a:endParaRPr sz="2400" dirty="0">
              <a:latin typeface="Carlito"/>
              <a:cs typeface="Carlito"/>
            </a:endParaRPr>
          </a:p>
          <a:p>
            <a:pPr marL="4064635">
              <a:spcBef>
                <a:spcPts val="1655"/>
              </a:spcBef>
            </a:pPr>
            <a:r>
              <a:rPr sz="2400" dirty="0">
                <a:latin typeface="Carlito"/>
                <a:cs typeface="Carlito"/>
              </a:rPr>
              <a:t>large</a:t>
            </a:r>
            <a:r>
              <a:rPr sz="2400" spc="-85" dirty="0">
                <a:latin typeface="Carlito"/>
                <a:cs typeface="Carlito"/>
              </a:rPr>
              <a:t> </a:t>
            </a:r>
            <a:r>
              <a:rPr sz="2400" spc="-20" dirty="0">
                <a:latin typeface="Carlito"/>
                <a:cs typeface="Carlito"/>
              </a:rPr>
              <a:t>value</a:t>
            </a:r>
            <a:endParaRPr sz="2400" dirty="0">
              <a:latin typeface="Carlito"/>
              <a:cs typeface="Carlito"/>
            </a:endParaRPr>
          </a:p>
          <a:p>
            <a:pPr>
              <a:lnSpc>
                <a:spcPct val="100000"/>
              </a:lnSpc>
            </a:pPr>
            <a:endParaRPr sz="2400" dirty="0">
              <a:latin typeface="Carlito"/>
              <a:cs typeface="Carlito"/>
            </a:endParaRPr>
          </a:p>
          <a:p>
            <a:pPr>
              <a:spcBef>
                <a:spcPts val="915"/>
              </a:spcBef>
            </a:pPr>
            <a:endParaRPr sz="2400" dirty="0">
              <a:latin typeface="Carlito"/>
              <a:cs typeface="Carlito"/>
            </a:endParaRPr>
          </a:p>
          <a:p>
            <a:pPr marL="12700" marR="630555"/>
            <a:r>
              <a:rPr sz="2800" dirty="0">
                <a:latin typeface="Carlito"/>
                <a:cs typeface="Carlito"/>
              </a:rPr>
              <a:t>How</a:t>
            </a:r>
            <a:r>
              <a:rPr sz="2800" spc="-55" dirty="0">
                <a:latin typeface="Carlito"/>
                <a:cs typeface="Carlito"/>
              </a:rPr>
              <a:t> </a:t>
            </a:r>
            <a:r>
              <a:rPr sz="2800" dirty="0">
                <a:latin typeface="Carlito"/>
                <a:cs typeface="Carlito"/>
              </a:rPr>
              <a:t>to</a:t>
            </a:r>
            <a:r>
              <a:rPr sz="2800" spc="-35" dirty="0">
                <a:latin typeface="Carlito"/>
                <a:cs typeface="Carlito"/>
              </a:rPr>
              <a:t> </a:t>
            </a:r>
            <a:r>
              <a:rPr sz="2800" dirty="0">
                <a:latin typeface="Carlito"/>
                <a:cs typeface="Carlito"/>
              </a:rPr>
              <a:t>quickly</a:t>
            </a:r>
            <a:r>
              <a:rPr sz="2800" spc="-15" dirty="0">
                <a:latin typeface="Carlito"/>
                <a:cs typeface="Carlito"/>
              </a:rPr>
              <a:t> </a:t>
            </a:r>
            <a:r>
              <a:rPr sz="2800" dirty="0">
                <a:latin typeface="Carlito"/>
                <a:cs typeface="Carlito"/>
              </a:rPr>
              <a:t>estimate</a:t>
            </a:r>
            <a:r>
              <a:rPr sz="2800" spc="-70" dirty="0">
                <a:latin typeface="Carlito"/>
                <a:cs typeface="Carlito"/>
              </a:rPr>
              <a:t> </a:t>
            </a:r>
            <a:r>
              <a:rPr sz="2800" dirty="0">
                <a:latin typeface="Carlito"/>
                <a:cs typeface="Carlito"/>
              </a:rPr>
              <a:t>the</a:t>
            </a:r>
            <a:r>
              <a:rPr sz="2800" spc="-45" dirty="0">
                <a:latin typeface="Carlito"/>
                <a:cs typeface="Carlito"/>
              </a:rPr>
              <a:t> </a:t>
            </a:r>
            <a:r>
              <a:rPr sz="2800" dirty="0">
                <a:latin typeface="Carlito"/>
                <a:cs typeface="Carlito"/>
              </a:rPr>
              <a:t>portion</a:t>
            </a:r>
            <a:r>
              <a:rPr sz="2800" spc="-45" dirty="0">
                <a:latin typeface="Carlito"/>
                <a:cs typeface="Carlito"/>
              </a:rPr>
              <a:t> </a:t>
            </a:r>
            <a:r>
              <a:rPr sz="2800" spc="-20" dirty="0">
                <a:latin typeface="Carlito"/>
                <a:cs typeface="Carlito"/>
              </a:rPr>
              <a:t>with </a:t>
            </a:r>
            <a:r>
              <a:rPr sz="2800" dirty="0">
                <a:latin typeface="Carlito"/>
                <a:cs typeface="Carlito"/>
              </a:rPr>
              <a:t>small</a:t>
            </a:r>
            <a:r>
              <a:rPr sz="2800" spc="-80" dirty="0">
                <a:latin typeface="Carlito"/>
                <a:cs typeface="Carlito"/>
              </a:rPr>
              <a:t> </a:t>
            </a:r>
            <a:r>
              <a:rPr sz="2800" spc="-10" dirty="0">
                <a:latin typeface="Carlito"/>
                <a:cs typeface="Carlito"/>
              </a:rPr>
              <a:t>attention</a:t>
            </a:r>
            <a:r>
              <a:rPr sz="2800" spc="-35" dirty="0">
                <a:latin typeface="Carlito"/>
                <a:cs typeface="Carlito"/>
              </a:rPr>
              <a:t> </a:t>
            </a:r>
            <a:r>
              <a:rPr sz="2800" spc="-10" dirty="0">
                <a:latin typeface="Carlito"/>
                <a:cs typeface="Carlito"/>
              </a:rPr>
              <a:t>weights?</a:t>
            </a:r>
            <a:endParaRPr sz="2800" dirty="0">
              <a:latin typeface="Carlito"/>
              <a:cs typeface="Carlito"/>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40" dirty="0"/>
              <a:t>Clustering</a:t>
            </a:r>
          </a:p>
        </p:txBody>
      </p:sp>
      <p:sp>
        <p:nvSpPr>
          <p:cNvPr id="110" name="内容占位符 109">
            <a:extLst>
              <a:ext uri="{FF2B5EF4-FFF2-40B4-BE49-F238E27FC236}">
                <a16:creationId xmlns:a16="http://schemas.microsoft.com/office/drawing/2014/main" id="{0C3AAEC8-5E6E-CA87-3039-60800FF645B1}"/>
              </a:ext>
            </a:extLst>
          </p:cNvPr>
          <p:cNvSpPr>
            <a:spLocks noGrp="1"/>
          </p:cNvSpPr>
          <p:nvPr>
            <p:ph sz="quarter" idx="10"/>
          </p:nvPr>
        </p:nvSpPr>
        <p:spPr/>
        <p:txBody>
          <a:bodyPr/>
          <a:lstStyle/>
          <a:p>
            <a:endParaRPr lang="zh-CN" altLang="en-US" dirty="0"/>
          </a:p>
        </p:txBody>
      </p:sp>
      <p:grpSp>
        <p:nvGrpSpPr>
          <p:cNvPr id="3" name="object 3"/>
          <p:cNvGrpSpPr/>
          <p:nvPr/>
        </p:nvGrpSpPr>
        <p:grpSpPr>
          <a:xfrm>
            <a:off x="6251322" y="2861946"/>
            <a:ext cx="213995" cy="826769"/>
            <a:chOff x="4727321" y="2861945"/>
            <a:chExt cx="213995" cy="826769"/>
          </a:xfrm>
        </p:grpSpPr>
        <p:pic>
          <p:nvPicPr>
            <p:cNvPr id="4" name="object 4"/>
            <p:cNvPicPr/>
            <p:nvPr/>
          </p:nvPicPr>
          <p:blipFill>
            <a:blip r:embed="rId2" cstate="print"/>
            <a:stretch>
              <a:fillRect/>
            </a:stretch>
          </p:blipFill>
          <p:spPr>
            <a:xfrm>
              <a:off x="4730496" y="2865120"/>
              <a:ext cx="207263" cy="819911"/>
            </a:xfrm>
            <a:prstGeom prst="rect">
              <a:avLst/>
            </a:prstGeom>
          </p:spPr>
        </p:pic>
        <p:sp>
          <p:nvSpPr>
            <p:cNvPr id="5" name="object 5"/>
            <p:cNvSpPr/>
            <p:nvPr/>
          </p:nvSpPr>
          <p:spPr>
            <a:xfrm>
              <a:off x="4730496" y="2865120"/>
              <a:ext cx="207645" cy="820419"/>
            </a:xfrm>
            <a:custGeom>
              <a:avLst/>
              <a:gdLst/>
              <a:ahLst/>
              <a:cxnLst/>
              <a:rect l="l" t="t" r="r" b="b"/>
              <a:pathLst>
                <a:path w="207645" h="820420">
                  <a:moveTo>
                    <a:pt x="0" y="819911"/>
                  </a:moveTo>
                  <a:lnTo>
                    <a:pt x="207263" y="819911"/>
                  </a:lnTo>
                  <a:lnTo>
                    <a:pt x="207263" y="0"/>
                  </a:lnTo>
                  <a:lnTo>
                    <a:pt x="0" y="0"/>
                  </a:lnTo>
                  <a:lnTo>
                    <a:pt x="0" y="819911"/>
                  </a:lnTo>
                  <a:close/>
                </a:path>
              </a:pathLst>
            </a:custGeom>
            <a:ln w="6350">
              <a:solidFill>
                <a:srgbClr val="FFC000"/>
              </a:solidFill>
            </a:ln>
          </p:spPr>
          <p:txBody>
            <a:bodyPr wrap="square" lIns="0" tIns="0" rIns="0" bIns="0" rtlCol="0"/>
            <a:lstStyle/>
            <a:p>
              <a:endParaRPr/>
            </a:p>
          </p:txBody>
        </p:sp>
      </p:grpSp>
      <p:grpSp>
        <p:nvGrpSpPr>
          <p:cNvPr id="6" name="object 6"/>
          <p:cNvGrpSpPr/>
          <p:nvPr/>
        </p:nvGrpSpPr>
        <p:grpSpPr>
          <a:xfrm>
            <a:off x="6702425" y="2861946"/>
            <a:ext cx="217170" cy="826769"/>
            <a:chOff x="5178425" y="2861945"/>
            <a:chExt cx="217170" cy="826769"/>
          </a:xfrm>
        </p:grpSpPr>
        <p:pic>
          <p:nvPicPr>
            <p:cNvPr id="7" name="object 7"/>
            <p:cNvPicPr/>
            <p:nvPr/>
          </p:nvPicPr>
          <p:blipFill>
            <a:blip r:embed="rId2" cstate="print"/>
            <a:stretch>
              <a:fillRect/>
            </a:stretch>
          </p:blipFill>
          <p:spPr>
            <a:xfrm>
              <a:off x="5181600" y="2865120"/>
              <a:ext cx="210312" cy="819911"/>
            </a:xfrm>
            <a:prstGeom prst="rect">
              <a:avLst/>
            </a:prstGeom>
          </p:spPr>
        </p:pic>
        <p:sp>
          <p:nvSpPr>
            <p:cNvPr id="8" name="object 8"/>
            <p:cNvSpPr/>
            <p:nvPr/>
          </p:nvSpPr>
          <p:spPr>
            <a:xfrm>
              <a:off x="5181600" y="2865120"/>
              <a:ext cx="210820" cy="820419"/>
            </a:xfrm>
            <a:custGeom>
              <a:avLst/>
              <a:gdLst/>
              <a:ahLst/>
              <a:cxnLst/>
              <a:rect l="l" t="t" r="r" b="b"/>
              <a:pathLst>
                <a:path w="210820" h="820420">
                  <a:moveTo>
                    <a:pt x="0" y="819911"/>
                  </a:moveTo>
                  <a:lnTo>
                    <a:pt x="210312" y="819911"/>
                  </a:lnTo>
                  <a:lnTo>
                    <a:pt x="210312" y="0"/>
                  </a:lnTo>
                  <a:lnTo>
                    <a:pt x="0" y="0"/>
                  </a:lnTo>
                  <a:lnTo>
                    <a:pt x="0" y="819911"/>
                  </a:lnTo>
                  <a:close/>
                </a:path>
              </a:pathLst>
            </a:custGeom>
            <a:ln w="6349">
              <a:solidFill>
                <a:srgbClr val="FFC000"/>
              </a:solidFill>
            </a:ln>
          </p:spPr>
          <p:txBody>
            <a:bodyPr wrap="square" lIns="0" tIns="0" rIns="0" bIns="0" rtlCol="0"/>
            <a:lstStyle/>
            <a:p>
              <a:endParaRPr/>
            </a:p>
          </p:txBody>
        </p:sp>
      </p:grpSp>
      <p:grpSp>
        <p:nvGrpSpPr>
          <p:cNvPr id="9" name="object 9"/>
          <p:cNvGrpSpPr/>
          <p:nvPr/>
        </p:nvGrpSpPr>
        <p:grpSpPr>
          <a:xfrm>
            <a:off x="7156578" y="2861946"/>
            <a:ext cx="213995" cy="826769"/>
            <a:chOff x="5632577" y="2861945"/>
            <a:chExt cx="213995" cy="826769"/>
          </a:xfrm>
        </p:grpSpPr>
        <p:pic>
          <p:nvPicPr>
            <p:cNvPr id="10" name="object 10"/>
            <p:cNvPicPr/>
            <p:nvPr/>
          </p:nvPicPr>
          <p:blipFill>
            <a:blip r:embed="rId2" cstate="print"/>
            <a:stretch>
              <a:fillRect/>
            </a:stretch>
          </p:blipFill>
          <p:spPr>
            <a:xfrm>
              <a:off x="5635752" y="2865120"/>
              <a:ext cx="207263" cy="819911"/>
            </a:xfrm>
            <a:prstGeom prst="rect">
              <a:avLst/>
            </a:prstGeom>
          </p:spPr>
        </p:pic>
        <p:sp>
          <p:nvSpPr>
            <p:cNvPr id="11" name="object 11"/>
            <p:cNvSpPr/>
            <p:nvPr/>
          </p:nvSpPr>
          <p:spPr>
            <a:xfrm>
              <a:off x="5635752" y="2865120"/>
              <a:ext cx="207645" cy="820419"/>
            </a:xfrm>
            <a:custGeom>
              <a:avLst/>
              <a:gdLst/>
              <a:ahLst/>
              <a:cxnLst/>
              <a:rect l="l" t="t" r="r" b="b"/>
              <a:pathLst>
                <a:path w="207645" h="820420">
                  <a:moveTo>
                    <a:pt x="0" y="819911"/>
                  </a:moveTo>
                  <a:lnTo>
                    <a:pt x="207263" y="819911"/>
                  </a:lnTo>
                  <a:lnTo>
                    <a:pt x="207263" y="0"/>
                  </a:lnTo>
                  <a:lnTo>
                    <a:pt x="0" y="0"/>
                  </a:lnTo>
                  <a:lnTo>
                    <a:pt x="0" y="819911"/>
                  </a:lnTo>
                  <a:close/>
                </a:path>
              </a:pathLst>
            </a:custGeom>
            <a:ln w="6350">
              <a:solidFill>
                <a:srgbClr val="FFC000"/>
              </a:solidFill>
            </a:ln>
          </p:spPr>
          <p:txBody>
            <a:bodyPr wrap="square" lIns="0" tIns="0" rIns="0" bIns="0" rtlCol="0"/>
            <a:lstStyle/>
            <a:p>
              <a:endParaRPr/>
            </a:p>
          </p:txBody>
        </p:sp>
      </p:grpSp>
      <p:grpSp>
        <p:nvGrpSpPr>
          <p:cNvPr id="12" name="object 12"/>
          <p:cNvGrpSpPr/>
          <p:nvPr/>
        </p:nvGrpSpPr>
        <p:grpSpPr>
          <a:xfrm>
            <a:off x="7607681" y="2861946"/>
            <a:ext cx="213995" cy="826769"/>
            <a:chOff x="6083680" y="2861945"/>
            <a:chExt cx="213995" cy="826769"/>
          </a:xfrm>
        </p:grpSpPr>
        <p:pic>
          <p:nvPicPr>
            <p:cNvPr id="13" name="object 13"/>
            <p:cNvPicPr/>
            <p:nvPr/>
          </p:nvPicPr>
          <p:blipFill>
            <a:blip r:embed="rId2" cstate="print"/>
            <a:stretch>
              <a:fillRect/>
            </a:stretch>
          </p:blipFill>
          <p:spPr>
            <a:xfrm>
              <a:off x="6086855" y="2865120"/>
              <a:ext cx="207263" cy="819911"/>
            </a:xfrm>
            <a:prstGeom prst="rect">
              <a:avLst/>
            </a:prstGeom>
          </p:spPr>
        </p:pic>
        <p:sp>
          <p:nvSpPr>
            <p:cNvPr id="14" name="object 14"/>
            <p:cNvSpPr/>
            <p:nvPr/>
          </p:nvSpPr>
          <p:spPr>
            <a:xfrm>
              <a:off x="6086855" y="2865120"/>
              <a:ext cx="207645" cy="820419"/>
            </a:xfrm>
            <a:custGeom>
              <a:avLst/>
              <a:gdLst/>
              <a:ahLst/>
              <a:cxnLst/>
              <a:rect l="l" t="t" r="r" b="b"/>
              <a:pathLst>
                <a:path w="207645" h="820420">
                  <a:moveTo>
                    <a:pt x="0" y="819911"/>
                  </a:moveTo>
                  <a:lnTo>
                    <a:pt x="207263" y="819911"/>
                  </a:lnTo>
                  <a:lnTo>
                    <a:pt x="207263" y="0"/>
                  </a:lnTo>
                  <a:lnTo>
                    <a:pt x="0" y="0"/>
                  </a:lnTo>
                  <a:lnTo>
                    <a:pt x="0" y="819911"/>
                  </a:lnTo>
                  <a:close/>
                </a:path>
              </a:pathLst>
            </a:custGeom>
            <a:ln w="6350">
              <a:solidFill>
                <a:srgbClr val="FFC000"/>
              </a:solidFill>
            </a:ln>
          </p:spPr>
          <p:txBody>
            <a:bodyPr wrap="square" lIns="0" tIns="0" rIns="0" bIns="0" rtlCol="0"/>
            <a:lstStyle/>
            <a:p>
              <a:endParaRPr/>
            </a:p>
          </p:txBody>
        </p:sp>
      </p:grpSp>
      <p:grpSp>
        <p:nvGrpSpPr>
          <p:cNvPr id="15" name="object 15"/>
          <p:cNvGrpSpPr/>
          <p:nvPr/>
        </p:nvGrpSpPr>
        <p:grpSpPr>
          <a:xfrm>
            <a:off x="8058784" y="2861946"/>
            <a:ext cx="217170" cy="826769"/>
            <a:chOff x="6534784" y="2861945"/>
            <a:chExt cx="217170" cy="826769"/>
          </a:xfrm>
        </p:grpSpPr>
        <p:pic>
          <p:nvPicPr>
            <p:cNvPr id="16" name="object 16"/>
            <p:cNvPicPr/>
            <p:nvPr/>
          </p:nvPicPr>
          <p:blipFill>
            <a:blip r:embed="rId2" cstate="print"/>
            <a:stretch>
              <a:fillRect/>
            </a:stretch>
          </p:blipFill>
          <p:spPr>
            <a:xfrm>
              <a:off x="6537959" y="2865120"/>
              <a:ext cx="210311" cy="819911"/>
            </a:xfrm>
            <a:prstGeom prst="rect">
              <a:avLst/>
            </a:prstGeom>
          </p:spPr>
        </p:pic>
        <p:sp>
          <p:nvSpPr>
            <p:cNvPr id="17" name="object 17"/>
            <p:cNvSpPr/>
            <p:nvPr/>
          </p:nvSpPr>
          <p:spPr>
            <a:xfrm>
              <a:off x="6537959" y="2865120"/>
              <a:ext cx="210820" cy="820419"/>
            </a:xfrm>
            <a:custGeom>
              <a:avLst/>
              <a:gdLst/>
              <a:ahLst/>
              <a:cxnLst/>
              <a:rect l="l" t="t" r="r" b="b"/>
              <a:pathLst>
                <a:path w="210820" h="820420">
                  <a:moveTo>
                    <a:pt x="0" y="819911"/>
                  </a:moveTo>
                  <a:lnTo>
                    <a:pt x="210311" y="819911"/>
                  </a:lnTo>
                  <a:lnTo>
                    <a:pt x="210311" y="0"/>
                  </a:lnTo>
                  <a:lnTo>
                    <a:pt x="0" y="0"/>
                  </a:lnTo>
                  <a:lnTo>
                    <a:pt x="0" y="819911"/>
                  </a:lnTo>
                  <a:close/>
                </a:path>
              </a:pathLst>
            </a:custGeom>
            <a:ln w="6349">
              <a:solidFill>
                <a:srgbClr val="FFC000"/>
              </a:solidFill>
            </a:ln>
          </p:spPr>
          <p:txBody>
            <a:bodyPr wrap="square" lIns="0" tIns="0" rIns="0" bIns="0" rtlCol="0"/>
            <a:lstStyle/>
            <a:p>
              <a:endParaRPr/>
            </a:p>
          </p:txBody>
        </p:sp>
      </p:grpSp>
      <p:grpSp>
        <p:nvGrpSpPr>
          <p:cNvPr id="18" name="object 18"/>
          <p:cNvGrpSpPr/>
          <p:nvPr/>
        </p:nvGrpSpPr>
        <p:grpSpPr>
          <a:xfrm>
            <a:off x="8512937" y="2861946"/>
            <a:ext cx="213995" cy="826769"/>
            <a:chOff x="6988936" y="2861945"/>
            <a:chExt cx="213995" cy="826769"/>
          </a:xfrm>
        </p:grpSpPr>
        <p:pic>
          <p:nvPicPr>
            <p:cNvPr id="19" name="object 19"/>
            <p:cNvPicPr/>
            <p:nvPr/>
          </p:nvPicPr>
          <p:blipFill>
            <a:blip r:embed="rId2" cstate="print"/>
            <a:stretch>
              <a:fillRect/>
            </a:stretch>
          </p:blipFill>
          <p:spPr>
            <a:xfrm>
              <a:off x="6992111" y="2865120"/>
              <a:ext cx="207264" cy="819911"/>
            </a:xfrm>
            <a:prstGeom prst="rect">
              <a:avLst/>
            </a:prstGeom>
          </p:spPr>
        </p:pic>
        <p:sp>
          <p:nvSpPr>
            <p:cNvPr id="20" name="object 20"/>
            <p:cNvSpPr/>
            <p:nvPr/>
          </p:nvSpPr>
          <p:spPr>
            <a:xfrm>
              <a:off x="6992111" y="2865120"/>
              <a:ext cx="207645" cy="820419"/>
            </a:xfrm>
            <a:custGeom>
              <a:avLst/>
              <a:gdLst/>
              <a:ahLst/>
              <a:cxnLst/>
              <a:rect l="l" t="t" r="r" b="b"/>
              <a:pathLst>
                <a:path w="207645" h="820420">
                  <a:moveTo>
                    <a:pt x="0" y="819911"/>
                  </a:moveTo>
                  <a:lnTo>
                    <a:pt x="207264" y="819911"/>
                  </a:lnTo>
                  <a:lnTo>
                    <a:pt x="207264" y="0"/>
                  </a:lnTo>
                  <a:lnTo>
                    <a:pt x="0" y="0"/>
                  </a:lnTo>
                  <a:lnTo>
                    <a:pt x="0" y="819911"/>
                  </a:lnTo>
                  <a:close/>
                </a:path>
              </a:pathLst>
            </a:custGeom>
            <a:ln w="6350">
              <a:solidFill>
                <a:srgbClr val="FFC000"/>
              </a:solidFill>
            </a:ln>
          </p:spPr>
          <p:txBody>
            <a:bodyPr wrap="square" lIns="0" tIns="0" rIns="0" bIns="0" rtlCol="0"/>
            <a:lstStyle/>
            <a:p>
              <a:endParaRPr/>
            </a:p>
          </p:txBody>
        </p:sp>
      </p:grpSp>
      <p:grpSp>
        <p:nvGrpSpPr>
          <p:cNvPr id="21" name="object 21"/>
          <p:cNvGrpSpPr/>
          <p:nvPr/>
        </p:nvGrpSpPr>
        <p:grpSpPr>
          <a:xfrm>
            <a:off x="8964042" y="2861946"/>
            <a:ext cx="213995" cy="826769"/>
            <a:chOff x="7440041" y="2861945"/>
            <a:chExt cx="213995" cy="826769"/>
          </a:xfrm>
        </p:grpSpPr>
        <p:pic>
          <p:nvPicPr>
            <p:cNvPr id="22" name="object 22"/>
            <p:cNvPicPr/>
            <p:nvPr/>
          </p:nvPicPr>
          <p:blipFill>
            <a:blip r:embed="rId3" cstate="print"/>
            <a:stretch>
              <a:fillRect/>
            </a:stretch>
          </p:blipFill>
          <p:spPr>
            <a:xfrm>
              <a:off x="7443216" y="2865120"/>
              <a:ext cx="207264" cy="819911"/>
            </a:xfrm>
            <a:prstGeom prst="rect">
              <a:avLst/>
            </a:prstGeom>
          </p:spPr>
        </p:pic>
        <p:sp>
          <p:nvSpPr>
            <p:cNvPr id="23" name="object 23"/>
            <p:cNvSpPr/>
            <p:nvPr/>
          </p:nvSpPr>
          <p:spPr>
            <a:xfrm>
              <a:off x="7443216" y="2865120"/>
              <a:ext cx="207645" cy="820419"/>
            </a:xfrm>
            <a:custGeom>
              <a:avLst/>
              <a:gdLst/>
              <a:ahLst/>
              <a:cxnLst/>
              <a:rect l="l" t="t" r="r" b="b"/>
              <a:pathLst>
                <a:path w="207645" h="820420">
                  <a:moveTo>
                    <a:pt x="0" y="819911"/>
                  </a:moveTo>
                  <a:lnTo>
                    <a:pt x="207264" y="819911"/>
                  </a:lnTo>
                  <a:lnTo>
                    <a:pt x="207264" y="0"/>
                  </a:lnTo>
                  <a:lnTo>
                    <a:pt x="0" y="0"/>
                  </a:lnTo>
                  <a:lnTo>
                    <a:pt x="0" y="819911"/>
                  </a:lnTo>
                  <a:close/>
                </a:path>
              </a:pathLst>
            </a:custGeom>
            <a:ln w="6350">
              <a:solidFill>
                <a:srgbClr val="FFC000"/>
              </a:solidFill>
            </a:ln>
          </p:spPr>
          <p:txBody>
            <a:bodyPr wrap="square" lIns="0" tIns="0" rIns="0" bIns="0" rtlCol="0"/>
            <a:lstStyle/>
            <a:p>
              <a:endParaRPr/>
            </a:p>
          </p:txBody>
        </p:sp>
      </p:grpSp>
      <p:grpSp>
        <p:nvGrpSpPr>
          <p:cNvPr id="24" name="object 24"/>
          <p:cNvGrpSpPr/>
          <p:nvPr/>
        </p:nvGrpSpPr>
        <p:grpSpPr>
          <a:xfrm>
            <a:off x="9415145" y="2861946"/>
            <a:ext cx="213995" cy="826769"/>
            <a:chOff x="7891144" y="2861945"/>
            <a:chExt cx="213995" cy="826769"/>
          </a:xfrm>
        </p:grpSpPr>
        <p:pic>
          <p:nvPicPr>
            <p:cNvPr id="25" name="object 25"/>
            <p:cNvPicPr/>
            <p:nvPr/>
          </p:nvPicPr>
          <p:blipFill>
            <a:blip r:embed="rId3" cstate="print"/>
            <a:stretch>
              <a:fillRect/>
            </a:stretch>
          </p:blipFill>
          <p:spPr>
            <a:xfrm>
              <a:off x="7894319" y="2865120"/>
              <a:ext cx="207264" cy="819911"/>
            </a:xfrm>
            <a:prstGeom prst="rect">
              <a:avLst/>
            </a:prstGeom>
          </p:spPr>
        </p:pic>
        <p:sp>
          <p:nvSpPr>
            <p:cNvPr id="26" name="object 26"/>
            <p:cNvSpPr/>
            <p:nvPr/>
          </p:nvSpPr>
          <p:spPr>
            <a:xfrm>
              <a:off x="7894319" y="2865120"/>
              <a:ext cx="207645" cy="820419"/>
            </a:xfrm>
            <a:custGeom>
              <a:avLst/>
              <a:gdLst/>
              <a:ahLst/>
              <a:cxnLst/>
              <a:rect l="l" t="t" r="r" b="b"/>
              <a:pathLst>
                <a:path w="207645" h="820420">
                  <a:moveTo>
                    <a:pt x="0" y="819911"/>
                  </a:moveTo>
                  <a:lnTo>
                    <a:pt x="207264" y="819911"/>
                  </a:lnTo>
                  <a:lnTo>
                    <a:pt x="207264" y="0"/>
                  </a:lnTo>
                  <a:lnTo>
                    <a:pt x="0" y="0"/>
                  </a:lnTo>
                  <a:lnTo>
                    <a:pt x="0" y="819911"/>
                  </a:lnTo>
                  <a:close/>
                </a:path>
              </a:pathLst>
            </a:custGeom>
            <a:ln w="6350">
              <a:solidFill>
                <a:srgbClr val="FFC000"/>
              </a:solidFill>
            </a:ln>
          </p:spPr>
          <p:txBody>
            <a:bodyPr wrap="square" lIns="0" tIns="0" rIns="0" bIns="0" rtlCol="0"/>
            <a:lstStyle/>
            <a:p>
              <a:endParaRPr/>
            </a:p>
          </p:txBody>
        </p:sp>
      </p:grpSp>
      <p:grpSp>
        <p:nvGrpSpPr>
          <p:cNvPr id="27" name="object 27"/>
          <p:cNvGrpSpPr/>
          <p:nvPr/>
        </p:nvGrpSpPr>
        <p:grpSpPr>
          <a:xfrm>
            <a:off x="5800217" y="2861946"/>
            <a:ext cx="213995" cy="826769"/>
            <a:chOff x="4276216" y="2861945"/>
            <a:chExt cx="213995" cy="826769"/>
          </a:xfrm>
        </p:grpSpPr>
        <p:pic>
          <p:nvPicPr>
            <p:cNvPr id="28" name="object 28"/>
            <p:cNvPicPr/>
            <p:nvPr/>
          </p:nvPicPr>
          <p:blipFill>
            <a:blip r:embed="rId4" cstate="print"/>
            <a:stretch>
              <a:fillRect/>
            </a:stretch>
          </p:blipFill>
          <p:spPr>
            <a:xfrm>
              <a:off x="4279391" y="2865120"/>
              <a:ext cx="207263" cy="819911"/>
            </a:xfrm>
            <a:prstGeom prst="rect">
              <a:avLst/>
            </a:prstGeom>
          </p:spPr>
        </p:pic>
        <p:sp>
          <p:nvSpPr>
            <p:cNvPr id="29" name="object 29"/>
            <p:cNvSpPr/>
            <p:nvPr/>
          </p:nvSpPr>
          <p:spPr>
            <a:xfrm>
              <a:off x="4279391" y="2865120"/>
              <a:ext cx="207645" cy="820419"/>
            </a:xfrm>
            <a:custGeom>
              <a:avLst/>
              <a:gdLst/>
              <a:ahLst/>
              <a:cxnLst/>
              <a:rect l="l" t="t" r="r" b="b"/>
              <a:pathLst>
                <a:path w="207645" h="820420">
                  <a:moveTo>
                    <a:pt x="0" y="819911"/>
                  </a:moveTo>
                  <a:lnTo>
                    <a:pt x="207263" y="819911"/>
                  </a:lnTo>
                  <a:lnTo>
                    <a:pt x="207263" y="0"/>
                  </a:lnTo>
                  <a:lnTo>
                    <a:pt x="0" y="0"/>
                  </a:lnTo>
                  <a:lnTo>
                    <a:pt x="0" y="819911"/>
                  </a:lnTo>
                  <a:close/>
                </a:path>
              </a:pathLst>
            </a:custGeom>
            <a:ln w="6350">
              <a:solidFill>
                <a:srgbClr val="EC7C30"/>
              </a:solidFill>
            </a:ln>
          </p:spPr>
          <p:txBody>
            <a:bodyPr wrap="square" lIns="0" tIns="0" rIns="0" bIns="0" rtlCol="0"/>
            <a:lstStyle/>
            <a:p>
              <a:endParaRPr/>
            </a:p>
          </p:txBody>
        </p:sp>
      </p:grpSp>
      <p:grpSp>
        <p:nvGrpSpPr>
          <p:cNvPr id="30" name="object 30"/>
          <p:cNvGrpSpPr/>
          <p:nvPr/>
        </p:nvGrpSpPr>
        <p:grpSpPr>
          <a:xfrm>
            <a:off x="5349114" y="2861946"/>
            <a:ext cx="213995" cy="826769"/>
            <a:chOff x="3825113" y="2861945"/>
            <a:chExt cx="213995" cy="826769"/>
          </a:xfrm>
        </p:grpSpPr>
        <p:pic>
          <p:nvPicPr>
            <p:cNvPr id="31" name="object 31"/>
            <p:cNvPicPr/>
            <p:nvPr/>
          </p:nvPicPr>
          <p:blipFill>
            <a:blip r:embed="rId4" cstate="print"/>
            <a:stretch>
              <a:fillRect/>
            </a:stretch>
          </p:blipFill>
          <p:spPr>
            <a:xfrm>
              <a:off x="3828288" y="2865120"/>
              <a:ext cx="207263" cy="819911"/>
            </a:xfrm>
            <a:prstGeom prst="rect">
              <a:avLst/>
            </a:prstGeom>
          </p:spPr>
        </p:pic>
        <p:sp>
          <p:nvSpPr>
            <p:cNvPr id="32" name="object 32"/>
            <p:cNvSpPr/>
            <p:nvPr/>
          </p:nvSpPr>
          <p:spPr>
            <a:xfrm>
              <a:off x="3828288" y="2865120"/>
              <a:ext cx="207645" cy="820419"/>
            </a:xfrm>
            <a:custGeom>
              <a:avLst/>
              <a:gdLst/>
              <a:ahLst/>
              <a:cxnLst/>
              <a:rect l="l" t="t" r="r" b="b"/>
              <a:pathLst>
                <a:path w="207645" h="820420">
                  <a:moveTo>
                    <a:pt x="0" y="819911"/>
                  </a:moveTo>
                  <a:lnTo>
                    <a:pt x="207263" y="819911"/>
                  </a:lnTo>
                  <a:lnTo>
                    <a:pt x="207263" y="0"/>
                  </a:lnTo>
                  <a:lnTo>
                    <a:pt x="0" y="0"/>
                  </a:lnTo>
                  <a:lnTo>
                    <a:pt x="0" y="819911"/>
                  </a:lnTo>
                  <a:close/>
                </a:path>
              </a:pathLst>
            </a:custGeom>
            <a:ln w="6350">
              <a:solidFill>
                <a:srgbClr val="EC7C30"/>
              </a:solidFill>
            </a:ln>
          </p:spPr>
          <p:txBody>
            <a:bodyPr wrap="square" lIns="0" tIns="0" rIns="0" bIns="0" rtlCol="0"/>
            <a:lstStyle/>
            <a:p>
              <a:endParaRPr/>
            </a:p>
          </p:txBody>
        </p:sp>
      </p:grpSp>
      <p:grpSp>
        <p:nvGrpSpPr>
          <p:cNvPr id="33" name="object 33"/>
          <p:cNvGrpSpPr/>
          <p:nvPr/>
        </p:nvGrpSpPr>
        <p:grpSpPr>
          <a:xfrm>
            <a:off x="4894960" y="2861946"/>
            <a:ext cx="217170" cy="826769"/>
            <a:chOff x="3370960" y="2861945"/>
            <a:chExt cx="217170" cy="826769"/>
          </a:xfrm>
        </p:grpSpPr>
        <p:pic>
          <p:nvPicPr>
            <p:cNvPr id="34" name="object 34"/>
            <p:cNvPicPr/>
            <p:nvPr/>
          </p:nvPicPr>
          <p:blipFill>
            <a:blip r:embed="rId5" cstate="print"/>
            <a:stretch>
              <a:fillRect/>
            </a:stretch>
          </p:blipFill>
          <p:spPr>
            <a:xfrm>
              <a:off x="3374135" y="2865120"/>
              <a:ext cx="210312" cy="819911"/>
            </a:xfrm>
            <a:prstGeom prst="rect">
              <a:avLst/>
            </a:prstGeom>
          </p:spPr>
        </p:pic>
        <p:sp>
          <p:nvSpPr>
            <p:cNvPr id="35" name="object 35"/>
            <p:cNvSpPr/>
            <p:nvPr/>
          </p:nvSpPr>
          <p:spPr>
            <a:xfrm>
              <a:off x="3374135" y="2865120"/>
              <a:ext cx="210820" cy="820419"/>
            </a:xfrm>
            <a:custGeom>
              <a:avLst/>
              <a:gdLst/>
              <a:ahLst/>
              <a:cxnLst/>
              <a:rect l="l" t="t" r="r" b="b"/>
              <a:pathLst>
                <a:path w="210820" h="820420">
                  <a:moveTo>
                    <a:pt x="0" y="819911"/>
                  </a:moveTo>
                  <a:lnTo>
                    <a:pt x="210312" y="819911"/>
                  </a:lnTo>
                  <a:lnTo>
                    <a:pt x="210312" y="0"/>
                  </a:lnTo>
                  <a:lnTo>
                    <a:pt x="0" y="0"/>
                  </a:lnTo>
                  <a:lnTo>
                    <a:pt x="0" y="819911"/>
                  </a:lnTo>
                  <a:close/>
                </a:path>
              </a:pathLst>
            </a:custGeom>
            <a:ln w="6349">
              <a:solidFill>
                <a:srgbClr val="EC7C30"/>
              </a:solidFill>
            </a:ln>
          </p:spPr>
          <p:txBody>
            <a:bodyPr wrap="square" lIns="0" tIns="0" rIns="0" bIns="0" rtlCol="0"/>
            <a:lstStyle/>
            <a:p>
              <a:endParaRPr/>
            </a:p>
          </p:txBody>
        </p:sp>
      </p:grpSp>
      <p:grpSp>
        <p:nvGrpSpPr>
          <p:cNvPr id="36" name="object 36"/>
          <p:cNvGrpSpPr/>
          <p:nvPr/>
        </p:nvGrpSpPr>
        <p:grpSpPr>
          <a:xfrm>
            <a:off x="4443858" y="2861946"/>
            <a:ext cx="213995" cy="826769"/>
            <a:chOff x="2919857" y="2861945"/>
            <a:chExt cx="213995" cy="826769"/>
          </a:xfrm>
        </p:grpSpPr>
        <p:pic>
          <p:nvPicPr>
            <p:cNvPr id="37" name="object 37"/>
            <p:cNvPicPr/>
            <p:nvPr/>
          </p:nvPicPr>
          <p:blipFill>
            <a:blip r:embed="rId4" cstate="print"/>
            <a:stretch>
              <a:fillRect/>
            </a:stretch>
          </p:blipFill>
          <p:spPr>
            <a:xfrm>
              <a:off x="2923032" y="2865120"/>
              <a:ext cx="207263" cy="819911"/>
            </a:xfrm>
            <a:prstGeom prst="rect">
              <a:avLst/>
            </a:prstGeom>
          </p:spPr>
        </p:pic>
        <p:sp>
          <p:nvSpPr>
            <p:cNvPr id="38" name="object 38"/>
            <p:cNvSpPr/>
            <p:nvPr/>
          </p:nvSpPr>
          <p:spPr>
            <a:xfrm>
              <a:off x="2923032" y="2865120"/>
              <a:ext cx="207645" cy="820419"/>
            </a:xfrm>
            <a:custGeom>
              <a:avLst/>
              <a:gdLst/>
              <a:ahLst/>
              <a:cxnLst/>
              <a:rect l="l" t="t" r="r" b="b"/>
              <a:pathLst>
                <a:path w="207644" h="820420">
                  <a:moveTo>
                    <a:pt x="0" y="819911"/>
                  </a:moveTo>
                  <a:lnTo>
                    <a:pt x="207263" y="819911"/>
                  </a:lnTo>
                  <a:lnTo>
                    <a:pt x="207263" y="0"/>
                  </a:lnTo>
                  <a:lnTo>
                    <a:pt x="0" y="0"/>
                  </a:lnTo>
                  <a:lnTo>
                    <a:pt x="0" y="819911"/>
                  </a:lnTo>
                  <a:close/>
                </a:path>
              </a:pathLst>
            </a:custGeom>
            <a:ln w="6350">
              <a:solidFill>
                <a:srgbClr val="EC7C30"/>
              </a:solidFill>
            </a:ln>
          </p:spPr>
          <p:txBody>
            <a:bodyPr wrap="square" lIns="0" tIns="0" rIns="0" bIns="0" rtlCol="0"/>
            <a:lstStyle/>
            <a:p>
              <a:endParaRPr/>
            </a:p>
          </p:txBody>
        </p:sp>
      </p:grpSp>
      <p:grpSp>
        <p:nvGrpSpPr>
          <p:cNvPr id="39" name="object 39"/>
          <p:cNvGrpSpPr/>
          <p:nvPr/>
        </p:nvGrpSpPr>
        <p:grpSpPr>
          <a:xfrm>
            <a:off x="3992753" y="2861946"/>
            <a:ext cx="213995" cy="826769"/>
            <a:chOff x="2468752" y="2861945"/>
            <a:chExt cx="213995" cy="826769"/>
          </a:xfrm>
        </p:grpSpPr>
        <p:pic>
          <p:nvPicPr>
            <p:cNvPr id="40" name="object 40"/>
            <p:cNvPicPr/>
            <p:nvPr/>
          </p:nvPicPr>
          <p:blipFill>
            <a:blip r:embed="rId6" cstate="print"/>
            <a:stretch>
              <a:fillRect/>
            </a:stretch>
          </p:blipFill>
          <p:spPr>
            <a:xfrm>
              <a:off x="2471927" y="2865120"/>
              <a:ext cx="207263" cy="819911"/>
            </a:xfrm>
            <a:prstGeom prst="rect">
              <a:avLst/>
            </a:prstGeom>
          </p:spPr>
        </p:pic>
        <p:sp>
          <p:nvSpPr>
            <p:cNvPr id="41" name="object 41"/>
            <p:cNvSpPr/>
            <p:nvPr/>
          </p:nvSpPr>
          <p:spPr>
            <a:xfrm>
              <a:off x="2471927" y="2865120"/>
              <a:ext cx="207645" cy="820419"/>
            </a:xfrm>
            <a:custGeom>
              <a:avLst/>
              <a:gdLst/>
              <a:ahLst/>
              <a:cxnLst/>
              <a:rect l="l" t="t" r="r" b="b"/>
              <a:pathLst>
                <a:path w="207644" h="820420">
                  <a:moveTo>
                    <a:pt x="0" y="819911"/>
                  </a:moveTo>
                  <a:lnTo>
                    <a:pt x="207263" y="819911"/>
                  </a:lnTo>
                  <a:lnTo>
                    <a:pt x="207263" y="0"/>
                  </a:lnTo>
                  <a:lnTo>
                    <a:pt x="0" y="0"/>
                  </a:lnTo>
                  <a:lnTo>
                    <a:pt x="0" y="819911"/>
                  </a:lnTo>
                  <a:close/>
                </a:path>
              </a:pathLst>
            </a:custGeom>
            <a:ln w="6350">
              <a:solidFill>
                <a:srgbClr val="EC7C30"/>
              </a:solidFill>
            </a:ln>
          </p:spPr>
          <p:txBody>
            <a:bodyPr wrap="square" lIns="0" tIns="0" rIns="0" bIns="0" rtlCol="0"/>
            <a:lstStyle/>
            <a:p>
              <a:endParaRPr/>
            </a:p>
          </p:txBody>
        </p:sp>
      </p:grpSp>
      <p:grpSp>
        <p:nvGrpSpPr>
          <p:cNvPr id="42" name="object 42"/>
          <p:cNvGrpSpPr/>
          <p:nvPr/>
        </p:nvGrpSpPr>
        <p:grpSpPr>
          <a:xfrm>
            <a:off x="3541649" y="2861946"/>
            <a:ext cx="213995" cy="826769"/>
            <a:chOff x="2017648" y="2861945"/>
            <a:chExt cx="213995" cy="826769"/>
          </a:xfrm>
        </p:grpSpPr>
        <p:pic>
          <p:nvPicPr>
            <p:cNvPr id="43" name="object 43"/>
            <p:cNvPicPr/>
            <p:nvPr/>
          </p:nvPicPr>
          <p:blipFill>
            <a:blip r:embed="rId6" cstate="print"/>
            <a:stretch>
              <a:fillRect/>
            </a:stretch>
          </p:blipFill>
          <p:spPr>
            <a:xfrm>
              <a:off x="2020823" y="2865120"/>
              <a:ext cx="207263" cy="819911"/>
            </a:xfrm>
            <a:prstGeom prst="rect">
              <a:avLst/>
            </a:prstGeom>
          </p:spPr>
        </p:pic>
        <p:sp>
          <p:nvSpPr>
            <p:cNvPr id="44" name="object 44"/>
            <p:cNvSpPr/>
            <p:nvPr/>
          </p:nvSpPr>
          <p:spPr>
            <a:xfrm>
              <a:off x="2020823" y="2865120"/>
              <a:ext cx="207645" cy="820419"/>
            </a:xfrm>
            <a:custGeom>
              <a:avLst/>
              <a:gdLst/>
              <a:ahLst/>
              <a:cxnLst/>
              <a:rect l="l" t="t" r="r" b="b"/>
              <a:pathLst>
                <a:path w="207644" h="820420">
                  <a:moveTo>
                    <a:pt x="0" y="819911"/>
                  </a:moveTo>
                  <a:lnTo>
                    <a:pt x="207263" y="819911"/>
                  </a:lnTo>
                  <a:lnTo>
                    <a:pt x="207263" y="0"/>
                  </a:lnTo>
                  <a:lnTo>
                    <a:pt x="0" y="0"/>
                  </a:lnTo>
                  <a:lnTo>
                    <a:pt x="0" y="819911"/>
                  </a:lnTo>
                  <a:close/>
                </a:path>
              </a:pathLst>
            </a:custGeom>
            <a:ln w="6350">
              <a:solidFill>
                <a:srgbClr val="EC7C30"/>
              </a:solidFill>
            </a:ln>
          </p:spPr>
          <p:txBody>
            <a:bodyPr wrap="square" lIns="0" tIns="0" rIns="0" bIns="0" rtlCol="0"/>
            <a:lstStyle/>
            <a:p>
              <a:endParaRPr/>
            </a:p>
          </p:txBody>
        </p:sp>
      </p:grpSp>
      <p:grpSp>
        <p:nvGrpSpPr>
          <p:cNvPr id="45" name="object 45"/>
          <p:cNvGrpSpPr/>
          <p:nvPr/>
        </p:nvGrpSpPr>
        <p:grpSpPr>
          <a:xfrm>
            <a:off x="3087497" y="2861946"/>
            <a:ext cx="217170" cy="826769"/>
            <a:chOff x="1563497" y="2861945"/>
            <a:chExt cx="217170" cy="826769"/>
          </a:xfrm>
        </p:grpSpPr>
        <p:pic>
          <p:nvPicPr>
            <p:cNvPr id="46" name="object 46"/>
            <p:cNvPicPr/>
            <p:nvPr/>
          </p:nvPicPr>
          <p:blipFill>
            <a:blip r:embed="rId6" cstate="print"/>
            <a:stretch>
              <a:fillRect/>
            </a:stretch>
          </p:blipFill>
          <p:spPr>
            <a:xfrm>
              <a:off x="1566672" y="2865120"/>
              <a:ext cx="210311" cy="819911"/>
            </a:xfrm>
            <a:prstGeom prst="rect">
              <a:avLst/>
            </a:prstGeom>
          </p:spPr>
        </p:pic>
        <p:sp>
          <p:nvSpPr>
            <p:cNvPr id="47" name="object 47"/>
            <p:cNvSpPr/>
            <p:nvPr/>
          </p:nvSpPr>
          <p:spPr>
            <a:xfrm>
              <a:off x="1566672" y="2865120"/>
              <a:ext cx="210820" cy="820419"/>
            </a:xfrm>
            <a:custGeom>
              <a:avLst/>
              <a:gdLst/>
              <a:ahLst/>
              <a:cxnLst/>
              <a:rect l="l" t="t" r="r" b="b"/>
              <a:pathLst>
                <a:path w="210819" h="820420">
                  <a:moveTo>
                    <a:pt x="0" y="819911"/>
                  </a:moveTo>
                  <a:lnTo>
                    <a:pt x="210311" y="819911"/>
                  </a:lnTo>
                  <a:lnTo>
                    <a:pt x="210311" y="0"/>
                  </a:lnTo>
                  <a:lnTo>
                    <a:pt x="0" y="0"/>
                  </a:lnTo>
                  <a:lnTo>
                    <a:pt x="0" y="819911"/>
                  </a:lnTo>
                  <a:close/>
                </a:path>
              </a:pathLst>
            </a:custGeom>
            <a:ln w="6350">
              <a:solidFill>
                <a:srgbClr val="EC7C30"/>
              </a:solidFill>
            </a:ln>
          </p:spPr>
          <p:txBody>
            <a:bodyPr wrap="square" lIns="0" tIns="0" rIns="0" bIns="0" rtlCol="0"/>
            <a:lstStyle/>
            <a:p>
              <a:endParaRPr/>
            </a:p>
          </p:txBody>
        </p:sp>
      </p:grpSp>
      <p:grpSp>
        <p:nvGrpSpPr>
          <p:cNvPr id="48" name="object 48"/>
          <p:cNvGrpSpPr/>
          <p:nvPr/>
        </p:nvGrpSpPr>
        <p:grpSpPr>
          <a:xfrm>
            <a:off x="2636393" y="2861946"/>
            <a:ext cx="213995" cy="826769"/>
            <a:chOff x="1112392" y="2861945"/>
            <a:chExt cx="213995" cy="826769"/>
          </a:xfrm>
        </p:grpSpPr>
        <p:pic>
          <p:nvPicPr>
            <p:cNvPr id="49" name="object 49"/>
            <p:cNvPicPr/>
            <p:nvPr/>
          </p:nvPicPr>
          <p:blipFill>
            <a:blip r:embed="rId6" cstate="print"/>
            <a:stretch>
              <a:fillRect/>
            </a:stretch>
          </p:blipFill>
          <p:spPr>
            <a:xfrm>
              <a:off x="1115567" y="2865120"/>
              <a:ext cx="207263" cy="819911"/>
            </a:xfrm>
            <a:prstGeom prst="rect">
              <a:avLst/>
            </a:prstGeom>
          </p:spPr>
        </p:pic>
        <p:sp>
          <p:nvSpPr>
            <p:cNvPr id="50" name="object 50"/>
            <p:cNvSpPr/>
            <p:nvPr/>
          </p:nvSpPr>
          <p:spPr>
            <a:xfrm>
              <a:off x="1115567" y="2865120"/>
              <a:ext cx="207645" cy="820419"/>
            </a:xfrm>
            <a:custGeom>
              <a:avLst/>
              <a:gdLst/>
              <a:ahLst/>
              <a:cxnLst/>
              <a:rect l="l" t="t" r="r" b="b"/>
              <a:pathLst>
                <a:path w="207644" h="820420">
                  <a:moveTo>
                    <a:pt x="0" y="819911"/>
                  </a:moveTo>
                  <a:lnTo>
                    <a:pt x="207263" y="819911"/>
                  </a:lnTo>
                  <a:lnTo>
                    <a:pt x="207263" y="0"/>
                  </a:lnTo>
                  <a:lnTo>
                    <a:pt x="0" y="0"/>
                  </a:lnTo>
                  <a:lnTo>
                    <a:pt x="0" y="819911"/>
                  </a:lnTo>
                  <a:close/>
                </a:path>
              </a:pathLst>
            </a:custGeom>
            <a:ln w="6350">
              <a:solidFill>
                <a:srgbClr val="EC7C30"/>
              </a:solidFill>
            </a:ln>
          </p:spPr>
          <p:txBody>
            <a:bodyPr wrap="square" lIns="0" tIns="0" rIns="0" bIns="0" rtlCol="0"/>
            <a:lstStyle/>
            <a:p>
              <a:endParaRPr/>
            </a:p>
          </p:txBody>
        </p:sp>
      </p:grpSp>
      <p:sp>
        <p:nvSpPr>
          <p:cNvPr id="51" name="object 51"/>
          <p:cNvSpPr txBox="1"/>
          <p:nvPr/>
        </p:nvSpPr>
        <p:spPr>
          <a:xfrm>
            <a:off x="7839837" y="2352547"/>
            <a:ext cx="441325" cy="391160"/>
          </a:xfrm>
          <a:prstGeom prst="rect">
            <a:avLst/>
          </a:prstGeom>
        </p:spPr>
        <p:txBody>
          <a:bodyPr vert="horz" wrap="square" lIns="0" tIns="12700" rIns="0" bIns="0" rtlCol="0">
            <a:spAutoFit/>
          </a:bodyPr>
          <a:lstStyle/>
          <a:p>
            <a:pPr marL="12700">
              <a:spcBef>
                <a:spcPts val="100"/>
              </a:spcBef>
            </a:pPr>
            <a:r>
              <a:rPr sz="2400" spc="-25" dirty="0">
                <a:latin typeface="Carlito"/>
                <a:cs typeface="Carlito"/>
              </a:rPr>
              <a:t>key</a:t>
            </a:r>
            <a:endParaRPr sz="2400">
              <a:latin typeface="Carlito"/>
              <a:cs typeface="Carlito"/>
            </a:endParaRPr>
          </a:p>
        </p:txBody>
      </p:sp>
      <p:sp>
        <p:nvSpPr>
          <p:cNvPr id="52" name="object 52"/>
          <p:cNvSpPr txBox="1"/>
          <p:nvPr/>
        </p:nvSpPr>
        <p:spPr>
          <a:xfrm>
            <a:off x="3921380" y="2352547"/>
            <a:ext cx="744855" cy="391160"/>
          </a:xfrm>
          <a:prstGeom prst="rect">
            <a:avLst/>
          </a:prstGeom>
        </p:spPr>
        <p:txBody>
          <a:bodyPr vert="horz" wrap="square" lIns="0" tIns="12700" rIns="0" bIns="0" rtlCol="0">
            <a:spAutoFit/>
          </a:bodyPr>
          <a:lstStyle/>
          <a:p>
            <a:pPr marL="12700">
              <a:spcBef>
                <a:spcPts val="100"/>
              </a:spcBef>
            </a:pPr>
            <a:r>
              <a:rPr sz="2400" spc="-10" dirty="0">
                <a:latin typeface="Carlito"/>
                <a:cs typeface="Carlito"/>
              </a:rPr>
              <a:t>query</a:t>
            </a:r>
            <a:endParaRPr sz="2400">
              <a:latin typeface="Carlito"/>
              <a:cs typeface="Carlito"/>
            </a:endParaRPr>
          </a:p>
        </p:txBody>
      </p:sp>
      <p:sp>
        <p:nvSpPr>
          <p:cNvPr id="53" name="object 53"/>
          <p:cNvSpPr txBox="1"/>
          <p:nvPr/>
        </p:nvSpPr>
        <p:spPr>
          <a:xfrm>
            <a:off x="5653404" y="749954"/>
            <a:ext cx="4329430" cy="1617345"/>
          </a:xfrm>
          <a:prstGeom prst="rect">
            <a:avLst/>
          </a:prstGeom>
        </p:spPr>
        <p:txBody>
          <a:bodyPr vert="horz" wrap="square" lIns="0" tIns="13335" rIns="0" bIns="0" rtlCol="0">
            <a:spAutoFit/>
          </a:bodyPr>
          <a:lstStyle/>
          <a:p>
            <a:pPr marL="12700">
              <a:spcBef>
                <a:spcPts val="105"/>
              </a:spcBef>
            </a:pPr>
            <a:r>
              <a:rPr sz="2800" spc="-10" dirty="0">
                <a:latin typeface="Carlito"/>
                <a:cs typeface="Carlito"/>
              </a:rPr>
              <a:t>Reformer</a:t>
            </a:r>
            <a:endParaRPr sz="2800" dirty="0">
              <a:latin typeface="Carlito"/>
              <a:cs typeface="Carlito"/>
            </a:endParaRPr>
          </a:p>
          <a:p>
            <a:pPr marL="12700">
              <a:spcBef>
                <a:spcPts val="70"/>
              </a:spcBef>
            </a:pPr>
            <a:r>
              <a:rPr spc="-10" dirty="0">
                <a:latin typeface="Carlito"/>
                <a:cs typeface="Carlito"/>
              </a:rPr>
              <a:t>https://openreview.net/forum?id=rkgNKkHtvB</a:t>
            </a:r>
            <a:endParaRPr dirty="0">
              <a:latin typeface="Carlito"/>
              <a:cs typeface="Carlito"/>
            </a:endParaRPr>
          </a:p>
          <a:p>
            <a:pPr marL="38735">
              <a:spcBef>
                <a:spcPts val="685"/>
              </a:spcBef>
            </a:pPr>
            <a:r>
              <a:rPr sz="2800" dirty="0">
                <a:latin typeface="Carlito"/>
                <a:cs typeface="Carlito"/>
              </a:rPr>
              <a:t>Routing</a:t>
            </a:r>
            <a:r>
              <a:rPr sz="2800" spc="-114" dirty="0">
                <a:latin typeface="Carlito"/>
                <a:cs typeface="Carlito"/>
              </a:rPr>
              <a:t> </a:t>
            </a:r>
            <a:r>
              <a:rPr sz="2800" spc="-10" dirty="0">
                <a:latin typeface="Carlito"/>
                <a:cs typeface="Carlito"/>
              </a:rPr>
              <a:t>Transformer</a:t>
            </a:r>
            <a:endParaRPr sz="2800" dirty="0">
              <a:latin typeface="Carlito"/>
              <a:cs typeface="Carlito"/>
            </a:endParaRPr>
          </a:p>
          <a:p>
            <a:pPr marL="54610">
              <a:spcBef>
                <a:spcPts val="735"/>
              </a:spcBef>
            </a:pPr>
            <a:r>
              <a:rPr spc="-10" dirty="0">
                <a:latin typeface="Carlito"/>
                <a:cs typeface="Carlito"/>
              </a:rPr>
              <a:t>https://arxiv.org/abs/2003.05997</a:t>
            </a:r>
            <a:endParaRPr dirty="0">
              <a:latin typeface="Carlito"/>
              <a:cs typeface="Carlito"/>
            </a:endParaRPr>
          </a:p>
        </p:txBody>
      </p:sp>
      <p:grpSp>
        <p:nvGrpSpPr>
          <p:cNvPr id="54" name="object 54"/>
          <p:cNvGrpSpPr/>
          <p:nvPr/>
        </p:nvGrpSpPr>
        <p:grpSpPr>
          <a:xfrm>
            <a:off x="5778753" y="3965194"/>
            <a:ext cx="674370" cy="881380"/>
            <a:chOff x="4254753" y="3965194"/>
            <a:chExt cx="674370" cy="881380"/>
          </a:xfrm>
        </p:grpSpPr>
        <p:sp>
          <p:nvSpPr>
            <p:cNvPr id="55" name="object 55"/>
            <p:cNvSpPr/>
            <p:nvPr/>
          </p:nvSpPr>
          <p:spPr>
            <a:xfrm>
              <a:off x="4261103" y="3971544"/>
              <a:ext cx="661670" cy="868680"/>
            </a:xfrm>
            <a:custGeom>
              <a:avLst/>
              <a:gdLst/>
              <a:ahLst/>
              <a:cxnLst/>
              <a:rect l="l" t="t" r="r" b="b"/>
              <a:pathLst>
                <a:path w="661670" h="868679">
                  <a:moveTo>
                    <a:pt x="496062" y="0"/>
                  </a:moveTo>
                  <a:lnTo>
                    <a:pt x="165354" y="0"/>
                  </a:lnTo>
                  <a:lnTo>
                    <a:pt x="165354" y="537971"/>
                  </a:lnTo>
                  <a:lnTo>
                    <a:pt x="0" y="537971"/>
                  </a:lnTo>
                  <a:lnTo>
                    <a:pt x="330708" y="868679"/>
                  </a:lnTo>
                  <a:lnTo>
                    <a:pt x="661416" y="537971"/>
                  </a:lnTo>
                  <a:lnTo>
                    <a:pt x="496062" y="537971"/>
                  </a:lnTo>
                  <a:lnTo>
                    <a:pt x="496062" y="0"/>
                  </a:lnTo>
                  <a:close/>
                </a:path>
              </a:pathLst>
            </a:custGeom>
            <a:solidFill>
              <a:srgbClr val="000000"/>
            </a:solidFill>
          </p:spPr>
          <p:txBody>
            <a:bodyPr wrap="square" lIns="0" tIns="0" rIns="0" bIns="0" rtlCol="0"/>
            <a:lstStyle/>
            <a:p>
              <a:endParaRPr/>
            </a:p>
          </p:txBody>
        </p:sp>
        <p:sp>
          <p:nvSpPr>
            <p:cNvPr id="56" name="object 56"/>
            <p:cNvSpPr/>
            <p:nvPr/>
          </p:nvSpPr>
          <p:spPr>
            <a:xfrm>
              <a:off x="4261103" y="3971544"/>
              <a:ext cx="661670" cy="868680"/>
            </a:xfrm>
            <a:custGeom>
              <a:avLst/>
              <a:gdLst/>
              <a:ahLst/>
              <a:cxnLst/>
              <a:rect l="l" t="t" r="r" b="b"/>
              <a:pathLst>
                <a:path w="661670" h="868679">
                  <a:moveTo>
                    <a:pt x="0" y="537971"/>
                  </a:moveTo>
                  <a:lnTo>
                    <a:pt x="165354" y="537971"/>
                  </a:lnTo>
                  <a:lnTo>
                    <a:pt x="165354" y="0"/>
                  </a:lnTo>
                  <a:lnTo>
                    <a:pt x="496062" y="0"/>
                  </a:lnTo>
                  <a:lnTo>
                    <a:pt x="496062" y="537971"/>
                  </a:lnTo>
                  <a:lnTo>
                    <a:pt x="661416" y="537971"/>
                  </a:lnTo>
                  <a:lnTo>
                    <a:pt x="330708" y="868679"/>
                  </a:lnTo>
                  <a:lnTo>
                    <a:pt x="0" y="537971"/>
                  </a:lnTo>
                  <a:close/>
                </a:path>
              </a:pathLst>
            </a:custGeom>
            <a:ln w="12700">
              <a:solidFill>
                <a:srgbClr val="000000"/>
              </a:solidFill>
            </a:ln>
          </p:spPr>
          <p:txBody>
            <a:bodyPr wrap="square" lIns="0" tIns="0" rIns="0" bIns="0" rtlCol="0"/>
            <a:lstStyle/>
            <a:p>
              <a:endParaRPr/>
            </a:p>
          </p:txBody>
        </p:sp>
      </p:grpSp>
      <p:sp>
        <p:nvSpPr>
          <p:cNvPr id="57" name="object 57"/>
          <p:cNvSpPr txBox="1"/>
          <p:nvPr/>
        </p:nvSpPr>
        <p:spPr>
          <a:xfrm>
            <a:off x="2840482" y="3847033"/>
            <a:ext cx="2750820" cy="880744"/>
          </a:xfrm>
          <a:prstGeom prst="rect">
            <a:avLst/>
          </a:prstGeom>
        </p:spPr>
        <p:txBody>
          <a:bodyPr vert="horz" wrap="square" lIns="0" tIns="13970" rIns="0" bIns="0" rtlCol="0">
            <a:spAutoFit/>
          </a:bodyPr>
          <a:lstStyle/>
          <a:p>
            <a:pPr marL="12700" marR="5080" indent="1276985">
              <a:spcBef>
                <a:spcPts val="110"/>
              </a:spcBef>
            </a:pPr>
            <a:r>
              <a:rPr sz="2800" spc="-10" dirty="0">
                <a:latin typeface="Carlito"/>
                <a:cs typeface="Carlito"/>
              </a:rPr>
              <a:t>Clustering </a:t>
            </a:r>
            <a:r>
              <a:rPr sz="2800" dirty="0">
                <a:latin typeface="Carlito"/>
                <a:cs typeface="Carlito"/>
              </a:rPr>
              <a:t>based</a:t>
            </a:r>
            <a:r>
              <a:rPr sz="2800" spc="-25" dirty="0">
                <a:latin typeface="Carlito"/>
                <a:cs typeface="Carlito"/>
              </a:rPr>
              <a:t> </a:t>
            </a:r>
            <a:r>
              <a:rPr sz="2800" dirty="0">
                <a:latin typeface="Carlito"/>
                <a:cs typeface="Carlito"/>
              </a:rPr>
              <a:t>on</a:t>
            </a:r>
            <a:r>
              <a:rPr sz="2800" spc="-35" dirty="0">
                <a:latin typeface="Carlito"/>
                <a:cs typeface="Carlito"/>
              </a:rPr>
              <a:t> </a:t>
            </a:r>
            <a:r>
              <a:rPr sz="2800" spc="-10" dirty="0">
                <a:latin typeface="Carlito"/>
                <a:cs typeface="Carlito"/>
              </a:rPr>
              <a:t>similarity</a:t>
            </a:r>
            <a:endParaRPr sz="2800" dirty="0">
              <a:latin typeface="Carlito"/>
              <a:cs typeface="Carlito"/>
            </a:endParaRPr>
          </a:p>
        </p:txBody>
      </p:sp>
      <p:grpSp>
        <p:nvGrpSpPr>
          <p:cNvPr id="58" name="object 58"/>
          <p:cNvGrpSpPr/>
          <p:nvPr/>
        </p:nvGrpSpPr>
        <p:grpSpPr>
          <a:xfrm>
            <a:off x="6217921" y="5026152"/>
            <a:ext cx="283845" cy="899160"/>
            <a:chOff x="4693920" y="5026152"/>
            <a:chExt cx="283845" cy="899160"/>
          </a:xfrm>
        </p:grpSpPr>
        <p:pic>
          <p:nvPicPr>
            <p:cNvPr id="59" name="object 59"/>
            <p:cNvPicPr/>
            <p:nvPr/>
          </p:nvPicPr>
          <p:blipFill>
            <a:blip r:embed="rId7" cstate="print"/>
            <a:stretch>
              <a:fillRect/>
            </a:stretch>
          </p:blipFill>
          <p:spPr>
            <a:xfrm>
              <a:off x="4732020" y="5064252"/>
              <a:ext cx="207263" cy="822960"/>
            </a:xfrm>
            <a:prstGeom prst="rect">
              <a:avLst/>
            </a:prstGeom>
          </p:spPr>
        </p:pic>
        <p:sp>
          <p:nvSpPr>
            <p:cNvPr id="60" name="object 60"/>
            <p:cNvSpPr/>
            <p:nvPr/>
          </p:nvSpPr>
          <p:spPr>
            <a:xfrm>
              <a:off x="4732020" y="5064252"/>
              <a:ext cx="207645" cy="822960"/>
            </a:xfrm>
            <a:custGeom>
              <a:avLst/>
              <a:gdLst/>
              <a:ahLst/>
              <a:cxnLst/>
              <a:rect l="l" t="t" r="r" b="b"/>
              <a:pathLst>
                <a:path w="207645" h="822960">
                  <a:moveTo>
                    <a:pt x="0" y="822960"/>
                  </a:moveTo>
                  <a:lnTo>
                    <a:pt x="207263" y="822960"/>
                  </a:lnTo>
                  <a:lnTo>
                    <a:pt x="207263" y="0"/>
                  </a:lnTo>
                  <a:lnTo>
                    <a:pt x="0" y="0"/>
                  </a:lnTo>
                  <a:lnTo>
                    <a:pt x="0" y="822960"/>
                  </a:lnTo>
                  <a:close/>
                </a:path>
              </a:pathLst>
            </a:custGeom>
            <a:ln w="76200">
              <a:solidFill>
                <a:srgbClr val="6F2F9F"/>
              </a:solidFill>
            </a:ln>
          </p:spPr>
          <p:txBody>
            <a:bodyPr wrap="square" lIns="0" tIns="0" rIns="0" bIns="0" rtlCol="0"/>
            <a:lstStyle/>
            <a:p>
              <a:endParaRPr/>
            </a:p>
          </p:txBody>
        </p:sp>
      </p:grpSp>
      <p:grpSp>
        <p:nvGrpSpPr>
          <p:cNvPr id="61" name="object 61"/>
          <p:cNvGrpSpPr/>
          <p:nvPr/>
        </p:nvGrpSpPr>
        <p:grpSpPr>
          <a:xfrm>
            <a:off x="6669023" y="5026152"/>
            <a:ext cx="287020" cy="899160"/>
            <a:chOff x="5145023" y="5026152"/>
            <a:chExt cx="287020" cy="899160"/>
          </a:xfrm>
        </p:grpSpPr>
        <p:pic>
          <p:nvPicPr>
            <p:cNvPr id="62" name="object 62"/>
            <p:cNvPicPr/>
            <p:nvPr/>
          </p:nvPicPr>
          <p:blipFill>
            <a:blip r:embed="rId8" cstate="print"/>
            <a:stretch>
              <a:fillRect/>
            </a:stretch>
          </p:blipFill>
          <p:spPr>
            <a:xfrm>
              <a:off x="5183123" y="5064252"/>
              <a:ext cx="210312" cy="822960"/>
            </a:xfrm>
            <a:prstGeom prst="rect">
              <a:avLst/>
            </a:prstGeom>
          </p:spPr>
        </p:pic>
        <p:sp>
          <p:nvSpPr>
            <p:cNvPr id="63" name="object 63"/>
            <p:cNvSpPr/>
            <p:nvPr/>
          </p:nvSpPr>
          <p:spPr>
            <a:xfrm>
              <a:off x="5183123" y="5064252"/>
              <a:ext cx="210820" cy="822960"/>
            </a:xfrm>
            <a:custGeom>
              <a:avLst/>
              <a:gdLst/>
              <a:ahLst/>
              <a:cxnLst/>
              <a:rect l="l" t="t" r="r" b="b"/>
              <a:pathLst>
                <a:path w="210820" h="822960">
                  <a:moveTo>
                    <a:pt x="0" y="822960"/>
                  </a:moveTo>
                  <a:lnTo>
                    <a:pt x="210312" y="822960"/>
                  </a:lnTo>
                  <a:lnTo>
                    <a:pt x="210312" y="0"/>
                  </a:lnTo>
                  <a:lnTo>
                    <a:pt x="0" y="0"/>
                  </a:lnTo>
                  <a:lnTo>
                    <a:pt x="0" y="822960"/>
                  </a:lnTo>
                  <a:close/>
                </a:path>
              </a:pathLst>
            </a:custGeom>
            <a:ln w="76200">
              <a:solidFill>
                <a:srgbClr val="FF0000"/>
              </a:solidFill>
            </a:ln>
          </p:spPr>
          <p:txBody>
            <a:bodyPr wrap="square" lIns="0" tIns="0" rIns="0" bIns="0" rtlCol="0"/>
            <a:lstStyle/>
            <a:p>
              <a:endParaRPr/>
            </a:p>
          </p:txBody>
        </p:sp>
      </p:grpSp>
      <p:grpSp>
        <p:nvGrpSpPr>
          <p:cNvPr id="64" name="object 64"/>
          <p:cNvGrpSpPr/>
          <p:nvPr/>
        </p:nvGrpSpPr>
        <p:grpSpPr>
          <a:xfrm>
            <a:off x="7123177" y="5026152"/>
            <a:ext cx="283845" cy="899160"/>
            <a:chOff x="5599176" y="5026152"/>
            <a:chExt cx="283845" cy="899160"/>
          </a:xfrm>
        </p:grpSpPr>
        <p:pic>
          <p:nvPicPr>
            <p:cNvPr id="65" name="object 65"/>
            <p:cNvPicPr/>
            <p:nvPr/>
          </p:nvPicPr>
          <p:blipFill>
            <a:blip r:embed="rId9" cstate="print"/>
            <a:stretch>
              <a:fillRect/>
            </a:stretch>
          </p:blipFill>
          <p:spPr>
            <a:xfrm>
              <a:off x="5637276" y="5064252"/>
              <a:ext cx="207263" cy="822960"/>
            </a:xfrm>
            <a:prstGeom prst="rect">
              <a:avLst/>
            </a:prstGeom>
          </p:spPr>
        </p:pic>
        <p:sp>
          <p:nvSpPr>
            <p:cNvPr id="66" name="object 66"/>
            <p:cNvSpPr/>
            <p:nvPr/>
          </p:nvSpPr>
          <p:spPr>
            <a:xfrm>
              <a:off x="5637276" y="5064252"/>
              <a:ext cx="207645" cy="822960"/>
            </a:xfrm>
            <a:custGeom>
              <a:avLst/>
              <a:gdLst/>
              <a:ahLst/>
              <a:cxnLst/>
              <a:rect l="l" t="t" r="r" b="b"/>
              <a:pathLst>
                <a:path w="207645" h="822960">
                  <a:moveTo>
                    <a:pt x="0" y="822960"/>
                  </a:moveTo>
                  <a:lnTo>
                    <a:pt x="207263" y="822960"/>
                  </a:lnTo>
                  <a:lnTo>
                    <a:pt x="207263" y="0"/>
                  </a:lnTo>
                  <a:lnTo>
                    <a:pt x="0" y="0"/>
                  </a:lnTo>
                  <a:lnTo>
                    <a:pt x="0" y="822960"/>
                  </a:lnTo>
                  <a:close/>
                </a:path>
              </a:pathLst>
            </a:custGeom>
            <a:ln w="76200">
              <a:solidFill>
                <a:srgbClr val="00AF50"/>
              </a:solidFill>
            </a:ln>
          </p:spPr>
          <p:txBody>
            <a:bodyPr wrap="square" lIns="0" tIns="0" rIns="0" bIns="0" rtlCol="0"/>
            <a:lstStyle/>
            <a:p>
              <a:endParaRPr/>
            </a:p>
          </p:txBody>
        </p:sp>
      </p:grpSp>
      <p:grpSp>
        <p:nvGrpSpPr>
          <p:cNvPr id="67" name="object 67"/>
          <p:cNvGrpSpPr/>
          <p:nvPr/>
        </p:nvGrpSpPr>
        <p:grpSpPr>
          <a:xfrm>
            <a:off x="7574280" y="5026152"/>
            <a:ext cx="283845" cy="899160"/>
            <a:chOff x="6050279" y="5026152"/>
            <a:chExt cx="283845" cy="899160"/>
          </a:xfrm>
        </p:grpSpPr>
        <p:pic>
          <p:nvPicPr>
            <p:cNvPr id="68" name="object 68"/>
            <p:cNvPicPr/>
            <p:nvPr/>
          </p:nvPicPr>
          <p:blipFill>
            <a:blip r:embed="rId10" cstate="print"/>
            <a:stretch>
              <a:fillRect/>
            </a:stretch>
          </p:blipFill>
          <p:spPr>
            <a:xfrm>
              <a:off x="6088379" y="5064252"/>
              <a:ext cx="207263" cy="822960"/>
            </a:xfrm>
            <a:prstGeom prst="rect">
              <a:avLst/>
            </a:prstGeom>
          </p:spPr>
        </p:pic>
        <p:sp>
          <p:nvSpPr>
            <p:cNvPr id="69" name="object 69"/>
            <p:cNvSpPr/>
            <p:nvPr/>
          </p:nvSpPr>
          <p:spPr>
            <a:xfrm>
              <a:off x="6088379" y="5064252"/>
              <a:ext cx="207645" cy="822960"/>
            </a:xfrm>
            <a:custGeom>
              <a:avLst/>
              <a:gdLst/>
              <a:ahLst/>
              <a:cxnLst/>
              <a:rect l="l" t="t" r="r" b="b"/>
              <a:pathLst>
                <a:path w="207645" h="822960">
                  <a:moveTo>
                    <a:pt x="0" y="822960"/>
                  </a:moveTo>
                  <a:lnTo>
                    <a:pt x="207263" y="822960"/>
                  </a:lnTo>
                  <a:lnTo>
                    <a:pt x="207263" y="0"/>
                  </a:lnTo>
                  <a:lnTo>
                    <a:pt x="0" y="0"/>
                  </a:lnTo>
                  <a:lnTo>
                    <a:pt x="0" y="822960"/>
                  </a:lnTo>
                  <a:close/>
                </a:path>
              </a:pathLst>
            </a:custGeom>
            <a:ln w="76200">
              <a:solidFill>
                <a:srgbClr val="00AF50"/>
              </a:solidFill>
            </a:ln>
          </p:spPr>
          <p:txBody>
            <a:bodyPr wrap="square" lIns="0" tIns="0" rIns="0" bIns="0" rtlCol="0"/>
            <a:lstStyle/>
            <a:p>
              <a:endParaRPr/>
            </a:p>
          </p:txBody>
        </p:sp>
      </p:grpSp>
      <p:grpSp>
        <p:nvGrpSpPr>
          <p:cNvPr id="70" name="object 70"/>
          <p:cNvGrpSpPr/>
          <p:nvPr/>
        </p:nvGrpSpPr>
        <p:grpSpPr>
          <a:xfrm>
            <a:off x="8025384" y="5026152"/>
            <a:ext cx="287020" cy="899160"/>
            <a:chOff x="6501384" y="5026152"/>
            <a:chExt cx="287020" cy="899160"/>
          </a:xfrm>
        </p:grpSpPr>
        <p:pic>
          <p:nvPicPr>
            <p:cNvPr id="71" name="object 71"/>
            <p:cNvPicPr/>
            <p:nvPr/>
          </p:nvPicPr>
          <p:blipFill>
            <a:blip r:embed="rId8" cstate="print"/>
            <a:stretch>
              <a:fillRect/>
            </a:stretch>
          </p:blipFill>
          <p:spPr>
            <a:xfrm>
              <a:off x="6539484" y="5064252"/>
              <a:ext cx="210311" cy="822960"/>
            </a:xfrm>
            <a:prstGeom prst="rect">
              <a:avLst/>
            </a:prstGeom>
          </p:spPr>
        </p:pic>
        <p:sp>
          <p:nvSpPr>
            <p:cNvPr id="72" name="object 72"/>
            <p:cNvSpPr/>
            <p:nvPr/>
          </p:nvSpPr>
          <p:spPr>
            <a:xfrm>
              <a:off x="6539484" y="5064252"/>
              <a:ext cx="210820" cy="822960"/>
            </a:xfrm>
            <a:custGeom>
              <a:avLst/>
              <a:gdLst/>
              <a:ahLst/>
              <a:cxnLst/>
              <a:rect l="l" t="t" r="r" b="b"/>
              <a:pathLst>
                <a:path w="210820" h="822960">
                  <a:moveTo>
                    <a:pt x="0" y="822960"/>
                  </a:moveTo>
                  <a:lnTo>
                    <a:pt x="210311" y="822960"/>
                  </a:lnTo>
                  <a:lnTo>
                    <a:pt x="210311" y="0"/>
                  </a:lnTo>
                  <a:lnTo>
                    <a:pt x="0" y="0"/>
                  </a:lnTo>
                  <a:lnTo>
                    <a:pt x="0" y="822960"/>
                  </a:lnTo>
                  <a:close/>
                </a:path>
              </a:pathLst>
            </a:custGeom>
            <a:ln w="76199">
              <a:solidFill>
                <a:srgbClr val="FF0000"/>
              </a:solidFill>
            </a:ln>
          </p:spPr>
          <p:txBody>
            <a:bodyPr wrap="square" lIns="0" tIns="0" rIns="0" bIns="0" rtlCol="0"/>
            <a:lstStyle/>
            <a:p>
              <a:endParaRPr/>
            </a:p>
          </p:txBody>
        </p:sp>
      </p:grpSp>
      <p:grpSp>
        <p:nvGrpSpPr>
          <p:cNvPr id="73" name="object 73"/>
          <p:cNvGrpSpPr/>
          <p:nvPr/>
        </p:nvGrpSpPr>
        <p:grpSpPr>
          <a:xfrm>
            <a:off x="8479536" y="5026152"/>
            <a:ext cx="283845" cy="899160"/>
            <a:chOff x="6955535" y="5026152"/>
            <a:chExt cx="283845" cy="899160"/>
          </a:xfrm>
        </p:grpSpPr>
        <p:pic>
          <p:nvPicPr>
            <p:cNvPr id="74" name="object 74"/>
            <p:cNvPicPr/>
            <p:nvPr/>
          </p:nvPicPr>
          <p:blipFill>
            <a:blip r:embed="rId8" cstate="print"/>
            <a:stretch>
              <a:fillRect/>
            </a:stretch>
          </p:blipFill>
          <p:spPr>
            <a:xfrm>
              <a:off x="6993635" y="5064252"/>
              <a:ext cx="207264" cy="822960"/>
            </a:xfrm>
            <a:prstGeom prst="rect">
              <a:avLst/>
            </a:prstGeom>
          </p:spPr>
        </p:pic>
        <p:sp>
          <p:nvSpPr>
            <p:cNvPr id="75" name="object 75"/>
            <p:cNvSpPr/>
            <p:nvPr/>
          </p:nvSpPr>
          <p:spPr>
            <a:xfrm>
              <a:off x="6993635" y="5064252"/>
              <a:ext cx="207645" cy="822960"/>
            </a:xfrm>
            <a:custGeom>
              <a:avLst/>
              <a:gdLst/>
              <a:ahLst/>
              <a:cxnLst/>
              <a:rect l="l" t="t" r="r" b="b"/>
              <a:pathLst>
                <a:path w="207645" h="822960">
                  <a:moveTo>
                    <a:pt x="0" y="822960"/>
                  </a:moveTo>
                  <a:lnTo>
                    <a:pt x="207264" y="822960"/>
                  </a:lnTo>
                  <a:lnTo>
                    <a:pt x="207264" y="0"/>
                  </a:lnTo>
                  <a:lnTo>
                    <a:pt x="0" y="0"/>
                  </a:lnTo>
                  <a:lnTo>
                    <a:pt x="0" y="822960"/>
                  </a:lnTo>
                  <a:close/>
                </a:path>
              </a:pathLst>
            </a:custGeom>
            <a:ln w="76200">
              <a:solidFill>
                <a:srgbClr val="FFC000"/>
              </a:solidFill>
            </a:ln>
          </p:spPr>
          <p:txBody>
            <a:bodyPr wrap="square" lIns="0" tIns="0" rIns="0" bIns="0" rtlCol="0"/>
            <a:lstStyle/>
            <a:p>
              <a:endParaRPr/>
            </a:p>
          </p:txBody>
        </p:sp>
      </p:grpSp>
      <p:grpSp>
        <p:nvGrpSpPr>
          <p:cNvPr id="76" name="object 76"/>
          <p:cNvGrpSpPr/>
          <p:nvPr/>
        </p:nvGrpSpPr>
        <p:grpSpPr>
          <a:xfrm>
            <a:off x="8930641" y="5026152"/>
            <a:ext cx="283845" cy="899160"/>
            <a:chOff x="7406640" y="5026152"/>
            <a:chExt cx="283845" cy="899160"/>
          </a:xfrm>
        </p:grpSpPr>
        <p:pic>
          <p:nvPicPr>
            <p:cNvPr id="77" name="object 77"/>
            <p:cNvPicPr/>
            <p:nvPr/>
          </p:nvPicPr>
          <p:blipFill>
            <a:blip r:embed="rId8" cstate="print"/>
            <a:stretch>
              <a:fillRect/>
            </a:stretch>
          </p:blipFill>
          <p:spPr>
            <a:xfrm>
              <a:off x="7444740" y="5064252"/>
              <a:ext cx="207264" cy="822960"/>
            </a:xfrm>
            <a:prstGeom prst="rect">
              <a:avLst/>
            </a:prstGeom>
          </p:spPr>
        </p:pic>
        <p:sp>
          <p:nvSpPr>
            <p:cNvPr id="78" name="object 78"/>
            <p:cNvSpPr/>
            <p:nvPr/>
          </p:nvSpPr>
          <p:spPr>
            <a:xfrm>
              <a:off x="7444740" y="5064252"/>
              <a:ext cx="207645" cy="822960"/>
            </a:xfrm>
            <a:custGeom>
              <a:avLst/>
              <a:gdLst/>
              <a:ahLst/>
              <a:cxnLst/>
              <a:rect l="l" t="t" r="r" b="b"/>
              <a:pathLst>
                <a:path w="207645" h="822960">
                  <a:moveTo>
                    <a:pt x="0" y="822960"/>
                  </a:moveTo>
                  <a:lnTo>
                    <a:pt x="207264" y="822960"/>
                  </a:lnTo>
                  <a:lnTo>
                    <a:pt x="207264" y="0"/>
                  </a:lnTo>
                  <a:lnTo>
                    <a:pt x="0" y="0"/>
                  </a:lnTo>
                  <a:lnTo>
                    <a:pt x="0" y="822960"/>
                  </a:lnTo>
                  <a:close/>
                </a:path>
              </a:pathLst>
            </a:custGeom>
            <a:ln w="76200">
              <a:solidFill>
                <a:srgbClr val="FF0000"/>
              </a:solidFill>
            </a:ln>
          </p:spPr>
          <p:txBody>
            <a:bodyPr wrap="square" lIns="0" tIns="0" rIns="0" bIns="0" rtlCol="0"/>
            <a:lstStyle/>
            <a:p>
              <a:endParaRPr/>
            </a:p>
          </p:txBody>
        </p:sp>
      </p:grpSp>
      <p:grpSp>
        <p:nvGrpSpPr>
          <p:cNvPr id="79" name="object 79"/>
          <p:cNvGrpSpPr/>
          <p:nvPr/>
        </p:nvGrpSpPr>
        <p:grpSpPr>
          <a:xfrm>
            <a:off x="9381744" y="5026152"/>
            <a:ext cx="283845" cy="899160"/>
            <a:chOff x="7857743" y="5026152"/>
            <a:chExt cx="283845" cy="899160"/>
          </a:xfrm>
        </p:grpSpPr>
        <p:pic>
          <p:nvPicPr>
            <p:cNvPr id="80" name="object 80"/>
            <p:cNvPicPr/>
            <p:nvPr/>
          </p:nvPicPr>
          <p:blipFill>
            <a:blip r:embed="rId7" cstate="print"/>
            <a:stretch>
              <a:fillRect/>
            </a:stretch>
          </p:blipFill>
          <p:spPr>
            <a:xfrm>
              <a:off x="7895843" y="5064252"/>
              <a:ext cx="207264" cy="822960"/>
            </a:xfrm>
            <a:prstGeom prst="rect">
              <a:avLst/>
            </a:prstGeom>
          </p:spPr>
        </p:pic>
        <p:sp>
          <p:nvSpPr>
            <p:cNvPr id="81" name="object 81"/>
            <p:cNvSpPr/>
            <p:nvPr/>
          </p:nvSpPr>
          <p:spPr>
            <a:xfrm>
              <a:off x="7895843" y="5064252"/>
              <a:ext cx="207645" cy="822960"/>
            </a:xfrm>
            <a:custGeom>
              <a:avLst/>
              <a:gdLst/>
              <a:ahLst/>
              <a:cxnLst/>
              <a:rect l="l" t="t" r="r" b="b"/>
              <a:pathLst>
                <a:path w="207645" h="822960">
                  <a:moveTo>
                    <a:pt x="0" y="822960"/>
                  </a:moveTo>
                  <a:lnTo>
                    <a:pt x="207264" y="822960"/>
                  </a:lnTo>
                  <a:lnTo>
                    <a:pt x="207264" y="0"/>
                  </a:lnTo>
                  <a:lnTo>
                    <a:pt x="0" y="0"/>
                  </a:lnTo>
                  <a:lnTo>
                    <a:pt x="0" y="822960"/>
                  </a:lnTo>
                  <a:close/>
                </a:path>
              </a:pathLst>
            </a:custGeom>
            <a:ln w="76200">
              <a:solidFill>
                <a:srgbClr val="FFC000"/>
              </a:solidFill>
            </a:ln>
          </p:spPr>
          <p:txBody>
            <a:bodyPr wrap="square" lIns="0" tIns="0" rIns="0" bIns="0" rtlCol="0"/>
            <a:lstStyle/>
            <a:p>
              <a:endParaRPr/>
            </a:p>
          </p:txBody>
        </p:sp>
      </p:grpSp>
      <p:grpSp>
        <p:nvGrpSpPr>
          <p:cNvPr id="82" name="object 82"/>
          <p:cNvGrpSpPr/>
          <p:nvPr/>
        </p:nvGrpSpPr>
        <p:grpSpPr>
          <a:xfrm>
            <a:off x="5766816" y="5026152"/>
            <a:ext cx="283845" cy="899160"/>
            <a:chOff x="4242815" y="5026152"/>
            <a:chExt cx="283845" cy="899160"/>
          </a:xfrm>
        </p:grpSpPr>
        <p:pic>
          <p:nvPicPr>
            <p:cNvPr id="83" name="object 83"/>
            <p:cNvPicPr/>
            <p:nvPr/>
          </p:nvPicPr>
          <p:blipFill>
            <a:blip r:embed="rId11" cstate="print"/>
            <a:stretch>
              <a:fillRect/>
            </a:stretch>
          </p:blipFill>
          <p:spPr>
            <a:xfrm>
              <a:off x="4280915" y="5064252"/>
              <a:ext cx="207263" cy="822960"/>
            </a:xfrm>
            <a:prstGeom prst="rect">
              <a:avLst/>
            </a:prstGeom>
          </p:spPr>
        </p:pic>
        <p:sp>
          <p:nvSpPr>
            <p:cNvPr id="84" name="object 84"/>
            <p:cNvSpPr/>
            <p:nvPr/>
          </p:nvSpPr>
          <p:spPr>
            <a:xfrm>
              <a:off x="4280915" y="5064252"/>
              <a:ext cx="207645" cy="822960"/>
            </a:xfrm>
            <a:custGeom>
              <a:avLst/>
              <a:gdLst/>
              <a:ahLst/>
              <a:cxnLst/>
              <a:rect l="l" t="t" r="r" b="b"/>
              <a:pathLst>
                <a:path w="207645" h="822960">
                  <a:moveTo>
                    <a:pt x="0" y="822960"/>
                  </a:moveTo>
                  <a:lnTo>
                    <a:pt x="207263" y="822960"/>
                  </a:lnTo>
                  <a:lnTo>
                    <a:pt x="207263" y="0"/>
                  </a:lnTo>
                  <a:lnTo>
                    <a:pt x="0" y="0"/>
                  </a:lnTo>
                  <a:lnTo>
                    <a:pt x="0" y="822960"/>
                  </a:lnTo>
                  <a:close/>
                </a:path>
              </a:pathLst>
            </a:custGeom>
            <a:ln w="76200">
              <a:solidFill>
                <a:srgbClr val="6F2F9F"/>
              </a:solidFill>
            </a:ln>
          </p:spPr>
          <p:txBody>
            <a:bodyPr wrap="square" lIns="0" tIns="0" rIns="0" bIns="0" rtlCol="0"/>
            <a:lstStyle/>
            <a:p>
              <a:endParaRPr/>
            </a:p>
          </p:txBody>
        </p:sp>
      </p:grpSp>
      <p:grpSp>
        <p:nvGrpSpPr>
          <p:cNvPr id="85" name="object 85"/>
          <p:cNvGrpSpPr/>
          <p:nvPr/>
        </p:nvGrpSpPr>
        <p:grpSpPr>
          <a:xfrm>
            <a:off x="5315712" y="5026152"/>
            <a:ext cx="283845" cy="899160"/>
            <a:chOff x="3791711" y="5026152"/>
            <a:chExt cx="283845" cy="899160"/>
          </a:xfrm>
        </p:grpSpPr>
        <p:pic>
          <p:nvPicPr>
            <p:cNvPr id="86" name="object 86"/>
            <p:cNvPicPr/>
            <p:nvPr/>
          </p:nvPicPr>
          <p:blipFill>
            <a:blip r:embed="rId12" cstate="print"/>
            <a:stretch>
              <a:fillRect/>
            </a:stretch>
          </p:blipFill>
          <p:spPr>
            <a:xfrm>
              <a:off x="3829811" y="5064252"/>
              <a:ext cx="207263" cy="822960"/>
            </a:xfrm>
            <a:prstGeom prst="rect">
              <a:avLst/>
            </a:prstGeom>
          </p:spPr>
        </p:pic>
        <p:sp>
          <p:nvSpPr>
            <p:cNvPr id="87" name="object 87"/>
            <p:cNvSpPr/>
            <p:nvPr/>
          </p:nvSpPr>
          <p:spPr>
            <a:xfrm>
              <a:off x="3829811" y="5064252"/>
              <a:ext cx="207645" cy="822960"/>
            </a:xfrm>
            <a:custGeom>
              <a:avLst/>
              <a:gdLst/>
              <a:ahLst/>
              <a:cxnLst/>
              <a:rect l="l" t="t" r="r" b="b"/>
              <a:pathLst>
                <a:path w="207645" h="822960">
                  <a:moveTo>
                    <a:pt x="0" y="822960"/>
                  </a:moveTo>
                  <a:lnTo>
                    <a:pt x="207263" y="822960"/>
                  </a:lnTo>
                  <a:lnTo>
                    <a:pt x="207263" y="0"/>
                  </a:lnTo>
                  <a:lnTo>
                    <a:pt x="0" y="0"/>
                  </a:lnTo>
                  <a:lnTo>
                    <a:pt x="0" y="822960"/>
                  </a:lnTo>
                  <a:close/>
                </a:path>
              </a:pathLst>
            </a:custGeom>
            <a:ln w="76200">
              <a:solidFill>
                <a:srgbClr val="00AF50"/>
              </a:solidFill>
            </a:ln>
          </p:spPr>
          <p:txBody>
            <a:bodyPr wrap="square" lIns="0" tIns="0" rIns="0" bIns="0" rtlCol="0"/>
            <a:lstStyle/>
            <a:p>
              <a:endParaRPr/>
            </a:p>
          </p:txBody>
        </p:sp>
      </p:grpSp>
      <p:grpSp>
        <p:nvGrpSpPr>
          <p:cNvPr id="88" name="object 88"/>
          <p:cNvGrpSpPr/>
          <p:nvPr/>
        </p:nvGrpSpPr>
        <p:grpSpPr>
          <a:xfrm>
            <a:off x="4861559" y="5026152"/>
            <a:ext cx="287020" cy="899160"/>
            <a:chOff x="3337559" y="5026152"/>
            <a:chExt cx="287020" cy="899160"/>
          </a:xfrm>
        </p:grpSpPr>
        <p:pic>
          <p:nvPicPr>
            <p:cNvPr id="89" name="object 89"/>
            <p:cNvPicPr/>
            <p:nvPr/>
          </p:nvPicPr>
          <p:blipFill>
            <a:blip r:embed="rId12" cstate="print"/>
            <a:stretch>
              <a:fillRect/>
            </a:stretch>
          </p:blipFill>
          <p:spPr>
            <a:xfrm>
              <a:off x="3375659" y="5064252"/>
              <a:ext cx="210312" cy="822960"/>
            </a:xfrm>
            <a:prstGeom prst="rect">
              <a:avLst/>
            </a:prstGeom>
          </p:spPr>
        </p:pic>
        <p:sp>
          <p:nvSpPr>
            <p:cNvPr id="90" name="object 90"/>
            <p:cNvSpPr/>
            <p:nvPr/>
          </p:nvSpPr>
          <p:spPr>
            <a:xfrm>
              <a:off x="3375659" y="5064252"/>
              <a:ext cx="210820" cy="822960"/>
            </a:xfrm>
            <a:custGeom>
              <a:avLst/>
              <a:gdLst/>
              <a:ahLst/>
              <a:cxnLst/>
              <a:rect l="l" t="t" r="r" b="b"/>
              <a:pathLst>
                <a:path w="210820" h="822960">
                  <a:moveTo>
                    <a:pt x="0" y="822960"/>
                  </a:moveTo>
                  <a:lnTo>
                    <a:pt x="210312" y="822960"/>
                  </a:lnTo>
                  <a:lnTo>
                    <a:pt x="210312" y="0"/>
                  </a:lnTo>
                  <a:lnTo>
                    <a:pt x="0" y="0"/>
                  </a:lnTo>
                  <a:lnTo>
                    <a:pt x="0" y="822960"/>
                  </a:lnTo>
                  <a:close/>
                </a:path>
              </a:pathLst>
            </a:custGeom>
            <a:ln w="76200">
              <a:solidFill>
                <a:srgbClr val="00AF50"/>
              </a:solidFill>
            </a:ln>
          </p:spPr>
          <p:txBody>
            <a:bodyPr wrap="square" lIns="0" tIns="0" rIns="0" bIns="0" rtlCol="0"/>
            <a:lstStyle/>
            <a:p>
              <a:endParaRPr/>
            </a:p>
          </p:txBody>
        </p:sp>
      </p:grpSp>
      <p:grpSp>
        <p:nvGrpSpPr>
          <p:cNvPr id="91" name="object 91"/>
          <p:cNvGrpSpPr/>
          <p:nvPr/>
        </p:nvGrpSpPr>
        <p:grpSpPr>
          <a:xfrm>
            <a:off x="4410456" y="5026152"/>
            <a:ext cx="283845" cy="899160"/>
            <a:chOff x="2886455" y="5026152"/>
            <a:chExt cx="283845" cy="899160"/>
          </a:xfrm>
        </p:grpSpPr>
        <p:pic>
          <p:nvPicPr>
            <p:cNvPr id="92" name="object 92"/>
            <p:cNvPicPr/>
            <p:nvPr/>
          </p:nvPicPr>
          <p:blipFill>
            <a:blip r:embed="rId13" cstate="print"/>
            <a:stretch>
              <a:fillRect/>
            </a:stretch>
          </p:blipFill>
          <p:spPr>
            <a:xfrm>
              <a:off x="2924555" y="5064252"/>
              <a:ext cx="207263" cy="822960"/>
            </a:xfrm>
            <a:prstGeom prst="rect">
              <a:avLst/>
            </a:prstGeom>
          </p:spPr>
        </p:pic>
        <p:sp>
          <p:nvSpPr>
            <p:cNvPr id="93" name="object 93"/>
            <p:cNvSpPr/>
            <p:nvPr/>
          </p:nvSpPr>
          <p:spPr>
            <a:xfrm>
              <a:off x="2924555" y="5064252"/>
              <a:ext cx="207645" cy="822960"/>
            </a:xfrm>
            <a:custGeom>
              <a:avLst/>
              <a:gdLst/>
              <a:ahLst/>
              <a:cxnLst/>
              <a:rect l="l" t="t" r="r" b="b"/>
              <a:pathLst>
                <a:path w="207644" h="822960">
                  <a:moveTo>
                    <a:pt x="0" y="822960"/>
                  </a:moveTo>
                  <a:lnTo>
                    <a:pt x="207263" y="822960"/>
                  </a:lnTo>
                  <a:lnTo>
                    <a:pt x="207263" y="0"/>
                  </a:lnTo>
                  <a:lnTo>
                    <a:pt x="0" y="0"/>
                  </a:lnTo>
                  <a:lnTo>
                    <a:pt x="0" y="822960"/>
                  </a:lnTo>
                  <a:close/>
                </a:path>
              </a:pathLst>
            </a:custGeom>
            <a:ln w="76200">
              <a:solidFill>
                <a:srgbClr val="00AF50"/>
              </a:solidFill>
            </a:ln>
          </p:spPr>
          <p:txBody>
            <a:bodyPr wrap="square" lIns="0" tIns="0" rIns="0" bIns="0" rtlCol="0"/>
            <a:lstStyle/>
            <a:p>
              <a:endParaRPr/>
            </a:p>
          </p:txBody>
        </p:sp>
      </p:grpSp>
      <p:grpSp>
        <p:nvGrpSpPr>
          <p:cNvPr id="94" name="object 94"/>
          <p:cNvGrpSpPr/>
          <p:nvPr/>
        </p:nvGrpSpPr>
        <p:grpSpPr>
          <a:xfrm>
            <a:off x="3959352" y="5026152"/>
            <a:ext cx="283845" cy="899160"/>
            <a:chOff x="2435351" y="5026152"/>
            <a:chExt cx="283845" cy="899160"/>
          </a:xfrm>
        </p:grpSpPr>
        <p:pic>
          <p:nvPicPr>
            <p:cNvPr id="95" name="object 95"/>
            <p:cNvPicPr/>
            <p:nvPr/>
          </p:nvPicPr>
          <p:blipFill>
            <a:blip r:embed="rId13" cstate="print"/>
            <a:stretch>
              <a:fillRect/>
            </a:stretch>
          </p:blipFill>
          <p:spPr>
            <a:xfrm>
              <a:off x="2473451" y="5064252"/>
              <a:ext cx="207263" cy="822960"/>
            </a:xfrm>
            <a:prstGeom prst="rect">
              <a:avLst/>
            </a:prstGeom>
          </p:spPr>
        </p:pic>
        <p:sp>
          <p:nvSpPr>
            <p:cNvPr id="96" name="object 96"/>
            <p:cNvSpPr/>
            <p:nvPr/>
          </p:nvSpPr>
          <p:spPr>
            <a:xfrm>
              <a:off x="2473451" y="5064252"/>
              <a:ext cx="207645" cy="822960"/>
            </a:xfrm>
            <a:custGeom>
              <a:avLst/>
              <a:gdLst/>
              <a:ahLst/>
              <a:cxnLst/>
              <a:rect l="l" t="t" r="r" b="b"/>
              <a:pathLst>
                <a:path w="207644" h="822960">
                  <a:moveTo>
                    <a:pt x="0" y="822960"/>
                  </a:moveTo>
                  <a:lnTo>
                    <a:pt x="207263" y="822960"/>
                  </a:lnTo>
                  <a:lnTo>
                    <a:pt x="207263" y="0"/>
                  </a:lnTo>
                  <a:lnTo>
                    <a:pt x="0" y="0"/>
                  </a:lnTo>
                  <a:lnTo>
                    <a:pt x="0" y="822960"/>
                  </a:lnTo>
                  <a:close/>
                </a:path>
              </a:pathLst>
            </a:custGeom>
            <a:ln w="76200">
              <a:solidFill>
                <a:srgbClr val="6F2F9F"/>
              </a:solidFill>
            </a:ln>
          </p:spPr>
          <p:txBody>
            <a:bodyPr wrap="square" lIns="0" tIns="0" rIns="0" bIns="0" rtlCol="0"/>
            <a:lstStyle/>
            <a:p>
              <a:endParaRPr/>
            </a:p>
          </p:txBody>
        </p:sp>
      </p:grpSp>
      <p:grpSp>
        <p:nvGrpSpPr>
          <p:cNvPr id="97" name="object 97"/>
          <p:cNvGrpSpPr/>
          <p:nvPr/>
        </p:nvGrpSpPr>
        <p:grpSpPr>
          <a:xfrm>
            <a:off x="3508249" y="5026152"/>
            <a:ext cx="283845" cy="899160"/>
            <a:chOff x="1984248" y="5026152"/>
            <a:chExt cx="283845" cy="899160"/>
          </a:xfrm>
        </p:grpSpPr>
        <p:pic>
          <p:nvPicPr>
            <p:cNvPr id="98" name="object 98"/>
            <p:cNvPicPr/>
            <p:nvPr/>
          </p:nvPicPr>
          <p:blipFill>
            <a:blip r:embed="rId11" cstate="print"/>
            <a:stretch>
              <a:fillRect/>
            </a:stretch>
          </p:blipFill>
          <p:spPr>
            <a:xfrm>
              <a:off x="2022348" y="5064252"/>
              <a:ext cx="207263" cy="822960"/>
            </a:xfrm>
            <a:prstGeom prst="rect">
              <a:avLst/>
            </a:prstGeom>
          </p:spPr>
        </p:pic>
        <p:sp>
          <p:nvSpPr>
            <p:cNvPr id="99" name="object 99"/>
            <p:cNvSpPr/>
            <p:nvPr/>
          </p:nvSpPr>
          <p:spPr>
            <a:xfrm>
              <a:off x="2022348" y="5064252"/>
              <a:ext cx="207645" cy="822960"/>
            </a:xfrm>
            <a:custGeom>
              <a:avLst/>
              <a:gdLst/>
              <a:ahLst/>
              <a:cxnLst/>
              <a:rect l="l" t="t" r="r" b="b"/>
              <a:pathLst>
                <a:path w="207644" h="822960">
                  <a:moveTo>
                    <a:pt x="0" y="822960"/>
                  </a:moveTo>
                  <a:lnTo>
                    <a:pt x="207263" y="822960"/>
                  </a:lnTo>
                  <a:lnTo>
                    <a:pt x="207263" y="0"/>
                  </a:lnTo>
                  <a:lnTo>
                    <a:pt x="0" y="0"/>
                  </a:lnTo>
                  <a:lnTo>
                    <a:pt x="0" y="822960"/>
                  </a:lnTo>
                  <a:close/>
                </a:path>
              </a:pathLst>
            </a:custGeom>
            <a:ln w="76200">
              <a:solidFill>
                <a:srgbClr val="FF0000"/>
              </a:solidFill>
            </a:ln>
          </p:spPr>
          <p:txBody>
            <a:bodyPr wrap="square" lIns="0" tIns="0" rIns="0" bIns="0" rtlCol="0"/>
            <a:lstStyle/>
            <a:p>
              <a:endParaRPr/>
            </a:p>
          </p:txBody>
        </p:sp>
      </p:grpSp>
      <p:grpSp>
        <p:nvGrpSpPr>
          <p:cNvPr id="100" name="object 100"/>
          <p:cNvGrpSpPr/>
          <p:nvPr/>
        </p:nvGrpSpPr>
        <p:grpSpPr>
          <a:xfrm>
            <a:off x="3054096" y="5026152"/>
            <a:ext cx="287020" cy="899160"/>
            <a:chOff x="1530096" y="5026152"/>
            <a:chExt cx="287020" cy="899160"/>
          </a:xfrm>
        </p:grpSpPr>
        <p:pic>
          <p:nvPicPr>
            <p:cNvPr id="101" name="object 101"/>
            <p:cNvPicPr/>
            <p:nvPr/>
          </p:nvPicPr>
          <p:blipFill>
            <a:blip r:embed="rId12" cstate="print"/>
            <a:stretch>
              <a:fillRect/>
            </a:stretch>
          </p:blipFill>
          <p:spPr>
            <a:xfrm>
              <a:off x="1568196" y="5064252"/>
              <a:ext cx="210311" cy="822960"/>
            </a:xfrm>
            <a:prstGeom prst="rect">
              <a:avLst/>
            </a:prstGeom>
          </p:spPr>
        </p:pic>
        <p:sp>
          <p:nvSpPr>
            <p:cNvPr id="102" name="object 102"/>
            <p:cNvSpPr/>
            <p:nvPr/>
          </p:nvSpPr>
          <p:spPr>
            <a:xfrm>
              <a:off x="1568196" y="5064252"/>
              <a:ext cx="210820" cy="822960"/>
            </a:xfrm>
            <a:custGeom>
              <a:avLst/>
              <a:gdLst/>
              <a:ahLst/>
              <a:cxnLst/>
              <a:rect l="l" t="t" r="r" b="b"/>
              <a:pathLst>
                <a:path w="210819" h="822960">
                  <a:moveTo>
                    <a:pt x="0" y="822960"/>
                  </a:moveTo>
                  <a:lnTo>
                    <a:pt x="210311" y="822960"/>
                  </a:lnTo>
                  <a:lnTo>
                    <a:pt x="210311" y="0"/>
                  </a:lnTo>
                  <a:lnTo>
                    <a:pt x="0" y="0"/>
                  </a:lnTo>
                  <a:lnTo>
                    <a:pt x="0" y="822960"/>
                  </a:lnTo>
                  <a:close/>
                </a:path>
              </a:pathLst>
            </a:custGeom>
            <a:ln w="76200">
              <a:solidFill>
                <a:srgbClr val="FFC000"/>
              </a:solidFill>
            </a:ln>
          </p:spPr>
          <p:txBody>
            <a:bodyPr wrap="square" lIns="0" tIns="0" rIns="0" bIns="0" rtlCol="0"/>
            <a:lstStyle/>
            <a:p>
              <a:endParaRPr/>
            </a:p>
          </p:txBody>
        </p:sp>
      </p:grpSp>
      <p:grpSp>
        <p:nvGrpSpPr>
          <p:cNvPr id="103" name="object 103"/>
          <p:cNvGrpSpPr/>
          <p:nvPr/>
        </p:nvGrpSpPr>
        <p:grpSpPr>
          <a:xfrm>
            <a:off x="2602992" y="5026152"/>
            <a:ext cx="283845" cy="899160"/>
            <a:chOff x="1078991" y="5026152"/>
            <a:chExt cx="283845" cy="899160"/>
          </a:xfrm>
        </p:grpSpPr>
        <p:pic>
          <p:nvPicPr>
            <p:cNvPr id="104" name="object 104"/>
            <p:cNvPicPr/>
            <p:nvPr/>
          </p:nvPicPr>
          <p:blipFill>
            <a:blip r:embed="rId11" cstate="print"/>
            <a:stretch>
              <a:fillRect/>
            </a:stretch>
          </p:blipFill>
          <p:spPr>
            <a:xfrm>
              <a:off x="1117091" y="5064252"/>
              <a:ext cx="207264" cy="822960"/>
            </a:xfrm>
            <a:prstGeom prst="rect">
              <a:avLst/>
            </a:prstGeom>
          </p:spPr>
        </p:pic>
        <p:sp>
          <p:nvSpPr>
            <p:cNvPr id="105" name="object 105"/>
            <p:cNvSpPr/>
            <p:nvPr/>
          </p:nvSpPr>
          <p:spPr>
            <a:xfrm>
              <a:off x="1117091" y="5064252"/>
              <a:ext cx="207645" cy="822960"/>
            </a:xfrm>
            <a:custGeom>
              <a:avLst/>
              <a:gdLst/>
              <a:ahLst/>
              <a:cxnLst/>
              <a:rect l="l" t="t" r="r" b="b"/>
              <a:pathLst>
                <a:path w="207644" h="822960">
                  <a:moveTo>
                    <a:pt x="0" y="822960"/>
                  </a:moveTo>
                  <a:lnTo>
                    <a:pt x="207264" y="822960"/>
                  </a:lnTo>
                  <a:lnTo>
                    <a:pt x="207264" y="0"/>
                  </a:lnTo>
                  <a:lnTo>
                    <a:pt x="0" y="0"/>
                  </a:lnTo>
                  <a:lnTo>
                    <a:pt x="0" y="822960"/>
                  </a:lnTo>
                  <a:close/>
                </a:path>
              </a:pathLst>
            </a:custGeom>
            <a:ln w="76200">
              <a:solidFill>
                <a:srgbClr val="FF0000"/>
              </a:solidFill>
            </a:ln>
          </p:spPr>
          <p:txBody>
            <a:bodyPr wrap="square" lIns="0" tIns="0" rIns="0" bIns="0" rtlCol="0"/>
            <a:lstStyle/>
            <a:p>
              <a:endParaRPr/>
            </a:p>
          </p:txBody>
        </p:sp>
      </p:grpSp>
      <p:sp>
        <p:nvSpPr>
          <p:cNvPr id="106" name="object 106"/>
          <p:cNvSpPr txBox="1"/>
          <p:nvPr/>
        </p:nvSpPr>
        <p:spPr>
          <a:xfrm>
            <a:off x="2672892" y="6016548"/>
            <a:ext cx="3290570" cy="299720"/>
          </a:xfrm>
          <a:prstGeom prst="rect">
            <a:avLst/>
          </a:prstGeom>
        </p:spPr>
        <p:txBody>
          <a:bodyPr vert="horz" wrap="square" lIns="0" tIns="12700" rIns="0" bIns="0" rtlCol="0">
            <a:spAutoFit/>
          </a:bodyPr>
          <a:lstStyle/>
          <a:p>
            <a:pPr marL="12700">
              <a:spcBef>
                <a:spcPts val="100"/>
              </a:spcBef>
              <a:tabLst>
                <a:tab pos="462280" algn="l"/>
                <a:tab pos="911860" algn="l"/>
                <a:tab pos="1362075" algn="l"/>
                <a:tab pos="1811655" algn="l"/>
                <a:tab pos="2261870" algn="l"/>
                <a:tab pos="2711450" algn="l"/>
                <a:tab pos="3161665" algn="l"/>
              </a:tabLst>
            </a:pPr>
            <a:r>
              <a:rPr spc="-50" dirty="0">
                <a:latin typeface="Carlito"/>
                <a:cs typeface="Carlito"/>
              </a:rPr>
              <a:t>1</a:t>
            </a:r>
            <a:r>
              <a:rPr dirty="0">
                <a:latin typeface="Carlito"/>
                <a:cs typeface="Carlito"/>
              </a:rPr>
              <a:t>	</a:t>
            </a:r>
            <a:r>
              <a:rPr spc="-50" dirty="0">
                <a:latin typeface="Carlito"/>
                <a:cs typeface="Carlito"/>
              </a:rPr>
              <a:t>4</a:t>
            </a:r>
            <a:r>
              <a:rPr dirty="0">
                <a:latin typeface="Carlito"/>
                <a:cs typeface="Carlito"/>
              </a:rPr>
              <a:t>	</a:t>
            </a:r>
            <a:r>
              <a:rPr spc="-50" dirty="0">
                <a:latin typeface="Carlito"/>
                <a:cs typeface="Carlito"/>
              </a:rPr>
              <a:t>1</a:t>
            </a:r>
            <a:r>
              <a:rPr dirty="0">
                <a:latin typeface="Carlito"/>
                <a:cs typeface="Carlito"/>
              </a:rPr>
              <a:t>	</a:t>
            </a:r>
            <a:r>
              <a:rPr spc="-50" dirty="0">
                <a:latin typeface="Carlito"/>
                <a:cs typeface="Carlito"/>
              </a:rPr>
              <a:t>2</a:t>
            </a:r>
            <a:r>
              <a:rPr dirty="0">
                <a:latin typeface="Carlito"/>
                <a:cs typeface="Carlito"/>
              </a:rPr>
              <a:t>	</a:t>
            </a:r>
            <a:r>
              <a:rPr spc="-50" dirty="0">
                <a:latin typeface="Carlito"/>
                <a:cs typeface="Carlito"/>
              </a:rPr>
              <a:t>3</a:t>
            </a:r>
            <a:r>
              <a:rPr dirty="0">
                <a:latin typeface="Carlito"/>
                <a:cs typeface="Carlito"/>
              </a:rPr>
              <a:t>	</a:t>
            </a:r>
            <a:r>
              <a:rPr spc="-50" dirty="0">
                <a:latin typeface="Carlito"/>
                <a:cs typeface="Carlito"/>
              </a:rPr>
              <a:t>3</a:t>
            </a:r>
            <a:r>
              <a:rPr dirty="0">
                <a:latin typeface="Carlito"/>
                <a:cs typeface="Carlito"/>
              </a:rPr>
              <a:t>	</a:t>
            </a:r>
            <a:r>
              <a:rPr spc="-50" dirty="0">
                <a:latin typeface="Carlito"/>
                <a:cs typeface="Carlito"/>
              </a:rPr>
              <a:t>3</a:t>
            </a:r>
            <a:r>
              <a:rPr dirty="0">
                <a:latin typeface="Carlito"/>
                <a:cs typeface="Carlito"/>
              </a:rPr>
              <a:t>	</a:t>
            </a:r>
            <a:r>
              <a:rPr spc="-50" dirty="0">
                <a:latin typeface="Carlito"/>
                <a:cs typeface="Carlito"/>
              </a:rPr>
              <a:t>2</a:t>
            </a:r>
            <a:endParaRPr>
              <a:latin typeface="Carlito"/>
              <a:cs typeface="Carlito"/>
            </a:endParaRPr>
          </a:p>
        </p:txBody>
      </p:sp>
      <p:sp>
        <p:nvSpPr>
          <p:cNvPr id="107" name="object 107"/>
          <p:cNvSpPr txBox="1"/>
          <p:nvPr/>
        </p:nvSpPr>
        <p:spPr>
          <a:xfrm>
            <a:off x="6298439" y="6026607"/>
            <a:ext cx="3326129" cy="299720"/>
          </a:xfrm>
          <a:prstGeom prst="rect">
            <a:avLst/>
          </a:prstGeom>
        </p:spPr>
        <p:txBody>
          <a:bodyPr vert="horz" wrap="square" lIns="0" tIns="12700" rIns="0" bIns="0" rtlCol="0">
            <a:spAutoFit/>
          </a:bodyPr>
          <a:lstStyle/>
          <a:p>
            <a:pPr marL="12700">
              <a:spcBef>
                <a:spcPts val="100"/>
              </a:spcBef>
              <a:tabLst>
                <a:tab pos="467359" algn="l"/>
                <a:tab pos="922019" algn="l"/>
                <a:tab pos="1377315" algn="l"/>
                <a:tab pos="1831975" algn="l"/>
                <a:tab pos="2287270" algn="l"/>
                <a:tab pos="2741930" algn="l"/>
                <a:tab pos="3197225" algn="l"/>
              </a:tabLst>
            </a:pPr>
            <a:r>
              <a:rPr spc="-50" dirty="0">
                <a:latin typeface="Carlito"/>
                <a:cs typeface="Carlito"/>
              </a:rPr>
              <a:t>2</a:t>
            </a:r>
            <a:r>
              <a:rPr dirty="0">
                <a:latin typeface="Carlito"/>
                <a:cs typeface="Carlito"/>
              </a:rPr>
              <a:t>	</a:t>
            </a:r>
            <a:r>
              <a:rPr spc="-50" dirty="0">
                <a:latin typeface="Carlito"/>
                <a:cs typeface="Carlito"/>
              </a:rPr>
              <a:t>1</a:t>
            </a:r>
            <a:r>
              <a:rPr dirty="0">
                <a:latin typeface="Carlito"/>
                <a:cs typeface="Carlito"/>
              </a:rPr>
              <a:t>	</a:t>
            </a:r>
            <a:r>
              <a:rPr spc="-50" dirty="0">
                <a:latin typeface="Carlito"/>
                <a:cs typeface="Carlito"/>
              </a:rPr>
              <a:t>3</a:t>
            </a:r>
            <a:r>
              <a:rPr dirty="0">
                <a:latin typeface="Carlito"/>
                <a:cs typeface="Carlito"/>
              </a:rPr>
              <a:t>	</a:t>
            </a:r>
            <a:r>
              <a:rPr spc="-50" dirty="0">
                <a:latin typeface="Carlito"/>
                <a:cs typeface="Carlito"/>
              </a:rPr>
              <a:t>3</a:t>
            </a:r>
            <a:r>
              <a:rPr dirty="0">
                <a:latin typeface="Carlito"/>
                <a:cs typeface="Carlito"/>
              </a:rPr>
              <a:t>	</a:t>
            </a:r>
            <a:r>
              <a:rPr spc="-50" dirty="0">
                <a:latin typeface="Carlito"/>
                <a:cs typeface="Carlito"/>
              </a:rPr>
              <a:t>1</a:t>
            </a:r>
            <a:r>
              <a:rPr dirty="0">
                <a:latin typeface="Carlito"/>
                <a:cs typeface="Carlito"/>
              </a:rPr>
              <a:t>	</a:t>
            </a:r>
            <a:r>
              <a:rPr spc="-50" dirty="0">
                <a:latin typeface="Carlito"/>
                <a:cs typeface="Carlito"/>
              </a:rPr>
              <a:t>4</a:t>
            </a:r>
            <a:r>
              <a:rPr dirty="0">
                <a:latin typeface="Carlito"/>
                <a:cs typeface="Carlito"/>
              </a:rPr>
              <a:t>	</a:t>
            </a:r>
            <a:r>
              <a:rPr spc="-50" dirty="0">
                <a:latin typeface="Carlito"/>
                <a:cs typeface="Carlito"/>
              </a:rPr>
              <a:t>1</a:t>
            </a:r>
            <a:r>
              <a:rPr dirty="0">
                <a:latin typeface="Carlito"/>
                <a:cs typeface="Carlito"/>
              </a:rPr>
              <a:t>	</a:t>
            </a:r>
            <a:r>
              <a:rPr spc="-50" dirty="0">
                <a:latin typeface="Carlito"/>
                <a:cs typeface="Carlito"/>
              </a:rPr>
              <a:t>4</a:t>
            </a:r>
            <a:endParaRPr>
              <a:latin typeface="Carlito"/>
              <a:cs typeface="Carlito"/>
            </a:endParaRPr>
          </a:p>
        </p:txBody>
      </p:sp>
      <p:sp>
        <p:nvSpPr>
          <p:cNvPr id="108" name="object 108"/>
          <p:cNvSpPr txBox="1"/>
          <p:nvPr/>
        </p:nvSpPr>
        <p:spPr>
          <a:xfrm>
            <a:off x="6519165" y="4090493"/>
            <a:ext cx="2999105" cy="454025"/>
          </a:xfrm>
          <a:prstGeom prst="rect">
            <a:avLst/>
          </a:prstGeom>
        </p:spPr>
        <p:txBody>
          <a:bodyPr vert="horz" wrap="square" lIns="0" tIns="13970" rIns="0" bIns="0" rtlCol="0">
            <a:spAutoFit/>
          </a:bodyPr>
          <a:lstStyle/>
          <a:p>
            <a:pPr marL="12700">
              <a:spcBef>
                <a:spcPts val="110"/>
              </a:spcBef>
            </a:pPr>
            <a:r>
              <a:rPr sz="2800" spc="-10" dirty="0">
                <a:latin typeface="Carlito"/>
                <a:cs typeface="Carlito"/>
              </a:rPr>
              <a:t>(approximate</a:t>
            </a:r>
            <a:r>
              <a:rPr sz="2800" spc="-85" dirty="0">
                <a:latin typeface="Carlito"/>
                <a:cs typeface="Carlito"/>
              </a:rPr>
              <a:t> </a:t>
            </a:r>
            <a:r>
              <a:rPr sz="2800" dirty="0">
                <a:latin typeface="Carlito"/>
                <a:cs typeface="Carlito"/>
              </a:rPr>
              <a:t>&amp;</a:t>
            </a:r>
            <a:r>
              <a:rPr sz="2800" spc="-35" dirty="0">
                <a:latin typeface="Carlito"/>
                <a:cs typeface="Carlito"/>
              </a:rPr>
              <a:t> </a:t>
            </a:r>
            <a:r>
              <a:rPr sz="2800" spc="-20" dirty="0">
                <a:latin typeface="Carlito"/>
                <a:cs typeface="Carlito"/>
              </a:rPr>
              <a:t>fast)</a:t>
            </a:r>
            <a:endParaRPr sz="2800">
              <a:latin typeface="Carlito"/>
              <a:cs typeface="Carlito"/>
            </a:endParaRPr>
          </a:p>
        </p:txBody>
      </p:sp>
      <p:sp>
        <p:nvSpPr>
          <p:cNvPr id="109" name="object 109"/>
          <p:cNvSpPr txBox="1"/>
          <p:nvPr/>
        </p:nvSpPr>
        <p:spPr>
          <a:xfrm>
            <a:off x="2401926" y="1948384"/>
            <a:ext cx="936625" cy="454025"/>
          </a:xfrm>
          <a:prstGeom prst="rect">
            <a:avLst/>
          </a:prstGeom>
        </p:spPr>
        <p:txBody>
          <a:bodyPr vert="horz" wrap="square" lIns="0" tIns="13970" rIns="0" bIns="0" rtlCol="0">
            <a:spAutoFit/>
          </a:bodyPr>
          <a:lstStyle/>
          <a:p>
            <a:pPr marL="12700">
              <a:spcBef>
                <a:spcPts val="110"/>
              </a:spcBef>
            </a:pPr>
            <a:r>
              <a:rPr sz="2800" b="1" i="1" u="sng" dirty="0">
                <a:uFill>
                  <a:solidFill>
                    <a:srgbClr val="000000"/>
                  </a:solidFill>
                </a:uFill>
                <a:latin typeface="Carlito"/>
                <a:cs typeface="Carlito"/>
              </a:rPr>
              <a:t>Step</a:t>
            </a:r>
            <a:r>
              <a:rPr sz="2800" b="1" i="1" u="sng" spc="-45" dirty="0">
                <a:uFill>
                  <a:solidFill>
                    <a:srgbClr val="000000"/>
                  </a:solidFill>
                </a:uFill>
                <a:latin typeface="Carlito"/>
                <a:cs typeface="Carlito"/>
              </a:rPr>
              <a:t> </a:t>
            </a:r>
            <a:r>
              <a:rPr sz="2800" b="1" i="1" u="sng" spc="-50" dirty="0">
                <a:uFill>
                  <a:solidFill>
                    <a:srgbClr val="000000"/>
                  </a:solidFill>
                </a:uFill>
                <a:latin typeface="Carlito"/>
                <a:cs typeface="Carlito"/>
              </a:rPr>
              <a:t>1</a:t>
            </a:r>
            <a:endParaRPr sz="2800">
              <a:latin typeface="Carlito"/>
              <a:cs typeface="Carlito"/>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40" dirty="0"/>
              <a:t>Clustering</a:t>
            </a:r>
          </a:p>
        </p:txBody>
      </p:sp>
      <p:sp>
        <p:nvSpPr>
          <p:cNvPr id="86" name="内容占位符 85">
            <a:extLst>
              <a:ext uri="{FF2B5EF4-FFF2-40B4-BE49-F238E27FC236}">
                <a16:creationId xmlns:a16="http://schemas.microsoft.com/office/drawing/2014/main" id="{A3E2517F-61EB-D113-34D9-AAD7F864EB71}"/>
              </a:ext>
            </a:extLst>
          </p:cNvPr>
          <p:cNvSpPr>
            <a:spLocks noGrp="1"/>
          </p:cNvSpPr>
          <p:nvPr>
            <p:ph sz="quarter" idx="10"/>
          </p:nvPr>
        </p:nvSpPr>
        <p:spPr/>
        <p:txBody>
          <a:bodyPr/>
          <a:lstStyle/>
          <a:p>
            <a:endParaRPr lang="zh-CN" altLang="en-US"/>
          </a:p>
        </p:txBody>
      </p:sp>
      <p:grpSp>
        <p:nvGrpSpPr>
          <p:cNvPr id="3" name="object 3"/>
          <p:cNvGrpSpPr/>
          <p:nvPr/>
        </p:nvGrpSpPr>
        <p:grpSpPr>
          <a:xfrm>
            <a:off x="5466257" y="1181785"/>
            <a:ext cx="283845" cy="899160"/>
            <a:chOff x="3889247" y="911352"/>
            <a:chExt cx="283845" cy="899160"/>
          </a:xfrm>
        </p:grpSpPr>
        <p:pic>
          <p:nvPicPr>
            <p:cNvPr id="4" name="object 4"/>
            <p:cNvPicPr/>
            <p:nvPr/>
          </p:nvPicPr>
          <p:blipFill>
            <a:blip r:embed="rId2" cstate="print"/>
            <a:stretch>
              <a:fillRect/>
            </a:stretch>
          </p:blipFill>
          <p:spPr>
            <a:xfrm>
              <a:off x="3927347" y="949452"/>
              <a:ext cx="207263" cy="822960"/>
            </a:xfrm>
            <a:prstGeom prst="rect">
              <a:avLst/>
            </a:prstGeom>
          </p:spPr>
        </p:pic>
        <p:sp>
          <p:nvSpPr>
            <p:cNvPr id="5" name="object 5"/>
            <p:cNvSpPr/>
            <p:nvPr/>
          </p:nvSpPr>
          <p:spPr>
            <a:xfrm>
              <a:off x="3927347" y="949452"/>
              <a:ext cx="207645" cy="822960"/>
            </a:xfrm>
            <a:custGeom>
              <a:avLst/>
              <a:gdLst/>
              <a:ahLst/>
              <a:cxnLst/>
              <a:rect l="l" t="t" r="r" b="b"/>
              <a:pathLst>
                <a:path w="207645" h="822960">
                  <a:moveTo>
                    <a:pt x="0" y="822960"/>
                  </a:moveTo>
                  <a:lnTo>
                    <a:pt x="207263" y="822960"/>
                  </a:lnTo>
                  <a:lnTo>
                    <a:pt x="207263" y="0"/>
                  </a:lnTo>
                  <a:lnTo>
                    <a:pt x="0" y="0"/>
                  </a:lnTo>
                  <a:lnTo>
                    <a:pt x="0" y="822960"/>
                  </a:lnTo>
                  <a:close/>
                </a:path>
              </a:pathLst>
            </a:custGeom>
            <a:ln w="76200">
              <a:solidFill>
                <a:srgbClr val="6F2F9F"/>
              </a:solidFill>
            </a:ln>
          </p:spPr>
          <p:txBody>
            <a:bodyPr wrap="square" lIns="0" tIns="0" rIns="0" bIns="0" rtlCol="0"/>
            <a:lstStyle/>
            <a:p>
              <a:endParaRPr/>
            </a:p>
          </p:txBody>
        </p:sp>
      </p:grpSp>
      <p:grpSp>
        <p:nvGrpSpPr>
          <p:cNvPr id="6" name="object 6"/>
          <p:cNvGrpSpPr/>
          <p:nvPr/>
        </p:nvGrpSpPr>
        <p:grpSpPr>
          <a:xfrm>
            <a:off x="5917362" y="1181785"/>
            <a:ext cx="283845" cy="899160"/>
            <a:chOff x="4340352" y="911352"/>
            <a:chExt cx="283845" cy="899160"/>
          </a:xfrm>
        </p:grpSpPr>
        <p:pic>
          <p:nvPicPr>
            <p:cNvPr id="7" name="object 7"/>
            <p:cNvPicPr/>
            <p:nvPr/>
          </p:nvPicPr>
          <p:blipFill>
            <a:blip r:embed="rId3" cstate="print"/>
            <a:stretch>
              <a:fillRect/>
            </a:stretch>
          </p:blipFill>
          <p:spPr>
            <a:xfrm>
              <a:off x="4378452" y="949452"/>
              <a:ext cx="207263" cy="822960"/>
            </a:xfrm>
            <a:prstGeom prst="rect">
              <a:avLst/>
            </a:prstGeom>
          </p:spPr>
        </p:pic>
        <p:sp>
          <p:nvSpPr>
            <p:cNvPr id="8" name="object 8"/>
            <p:cNvSpPr/>
            <p:nvPr/>
          </p:nvSpPr>
          <p:spPr>
            <a:xfrm>
              <a:off x="4378452" y="949452"/>
              <a:ext cx="207645" cy="822960"/>
            </a:xfrm>
            <a:custGeom>
              <a:avLst/>
              <a:gdLst/>
              <a:ahLst/>
              <a:cxnLst/>
              <a:rect l="l" t="t" r="r" b="b"/>
              <a:pathLst>
                <a:path w="207645" h="822960">
                  <a:moveTo>
                    <a:pt x="0" y="822960"/>
                  </a:moveTo>
                  <a:lnTo>
                    <a:pt x="207263" y="822960"/>
                  </a:lnTo>
                  <a:lnTo>
                    <a:pt x="207263" y="0"/>
                  </a:lnTo>
                  <a:lnTo>
                    <a:pt x="0" y="0"/>
                  </a:lnTo>
                  <a:lnTo>
                    <a:pt x="0" y="822960"/>
                  </a:lnTo>
                  <a:close/>
                </a:path>
              </a:pathLst>
            </a:custGeom>
            <a:ln w="76200">
              <a:solidFill>
                <a:srgbClr val="FF0000"/>
              </a:solidFill>
            </a:ln>
          </p:spPr>
          <p:txBody>
            <a:bodyPr wrap="square" lIns="0" tIns="0" rIns="0" bIns="0" rtlCol="0"/>
            <a:lstStyle/>
            <a:p>
              <a:endParaRPr/>
            </a:p>
          </p:txBody>
        </p:sp>
      </p:grpSp>
      <p:grpSp>
        <p:nvGrpSpPr>
          <p:cNvPr id="9" name="object 9"/>
          <p:cNvGrpSpPr/>
          <p:nvPr/>
        </p:nvGrpSpPr>
        <p:grpSpPr>
          <a:xfrm>
            <a:off x="6368464" y="1181785"/>
            <a:ext cx="287020" cy="899160"/>
            <a:chOff x="4791455" y="911352"/>
            <a:chExt cx="287020" cy="899160"/>
          </a:xfrm>
        </p:grpSpPr>
        <p:pic>
          <p:nvPicPr>
            <p:cNvPr id="10" name="object 10"/>
            <p:cNvPicPr/>
            <p:nvPr/>
          </p:nvPicPr>
          <p:blipFill>
            <a:blip r:embed="rId4" cstate="print"/>
            <a:stretch>
              <a:fillRect/>
            </a:stretch>
          </p:blipFill>
          <p:spPr>
            <a:xfrm>
              <a:off x="4829555" y="949452"/>
              <a:ext cx="210312" cy="822960"/>
            </a:xfrm>
            <a:prstGeom prst="rect">
              <a:avLst/>
            </a:prstGeom>
          </p:spPr>
        </p:pic>
        <p:sp>
          <p:nvSpPr>
            <p:cNvPr id="11" name="object 11"/>
            <p:cNvSpPr/>
            <p:nvPr/>
          </p:nvSpPr>
          <p:spPr>
            <a:xfrm>
              <a:off x="4829555" y="949452"/>
              <a:ext cx="210820" cy="822960"/>
            </a:xfrm>
            <a:custGeom>
              <a:avLst/>
              <a:gdLst/>
              <a:ahLst/>
              <a:cxnLst/>
              <a:rect l="l" t="t" r="r" b="b"/>
              <a:pathLst>
                <a:path w="210820" h="822960">
                  <a:moveTo>
                    <a:pt x="0" y="822960"/>
                  </a:moveTo>
                  <a:lnTo>
                    <a:pt x="210312" y="822960"/>
                  </a:lnTo>
                  <a:lnTo>
                    <a:pt x="210312" y="0"/>
                  </a:lnTo>
                  <a:lnTo>
                    <a:pt x="0" y="0"/>
                  </a:lnTo>
                  <a:lnTo>
                    <a:pt x="0" y="822960"/>
                  </a:lnTo>
                  <a:close/>
                </a:path>
              </a:pathLst>
            </a:custGeom>
            <a:ln w="76200">
              <a:solidFill>
                <a:srgbClr val="00AF50"/>
              </a:solidFill>
            </a:ln>
          </p:spPr>
          <p:txBody>
            <a:bodyPr wrap="square" lIns="0" tIns="0" rIns="0" bIns="0" rtlCol="0"/>
            <a:lstStyle/>
            <a:p>
              <a:endParaRPr/>
            </a:p>
          </p:txBody>
        </p:sp>
      </p:grpSp>
      <p:grpSp>
        <p:nvGrpSpPr>
          <p:cNvPr id="12" name="object 12"/>
          <p:cNvGrpSpPr/>
          <p:nvPr/>
        </p:nvGrpSpPr>
        <p:grpSpPr>
          <a:xfrm>
            <a:off x="6822618" y="1181785"/>
            <a:ext cx="283845" cy="899160"/>
            <a:chOff x="5245608" y="911352"/>
            <a:chExt cx="283845" cy="899160"/>
          </a:xfrm>
        </p:grpSpPr>
        <p:pic>
          <p:nvPicPr>
            <p:cNvPr id="13" name="object 13"/>
            <p:cNvPicPr/>
            <p:nvPr/>
          </p:nvPicPr>
          <p:blipFill>
            <a:blip r:embed="rId4" cstate="print"/>
            <a:stretch>
              <a:fillRect/>
            </a:stretch>
          </p:blipFill>
          <p:spPr>
            <a:xfrm>
              <a:off x="5283708" y="949452"/>
              <a:ext cx="207263" cy="822960"/>
            </a:xfrm>
            <a:prstGeom prst="rect">
              <a:avLst/>
            </a:prstGeom>
          </p:spPr>
        </p:pic>
        <p:sp>
          <p:nvSpPr>
            <p:cNvPr id="14" name="object 14"/>
            <p:cNvSpPr/>
            <p:nvPr/>
          </p:nvSpPr>
          <p:spPr>
            <a:xfrm>
              <a:off x="5283708" y="949452"/>
              <a:ext cx="207645" cy="822960"/>
            </a:xfrm>
            <a:custGeom>
              <a:avLst/>
              <a:gdLst/>
              <a:ahLst/>
              <a:cxnLst/>
              <a:rect l="l" t="t" r="r" b="b"/>
              <a:pathLst>
                <a:path w="207645" h="822960">
                  <a:moveTo>
                    <a:pt x="0" y="822960"/>
                  </a:moveTo>
                  <a:lnTo>
                    <a:pt x="207263" y="822960"/>
                  </a:lnTo>
                  <a:lnTo>
                    <a:pt x="207263" y="0"/>
                  </a:lnTo>
                  <a:lnTo>
                    <a:pt x="0" y="0"/>
                  </a:lnTo>
                  <a:lnTo>
                    <a:pt x="0" y="822960"/>
                  </a:lnTo>
                  <a:close/>
                </a:path>
              </a:pathLst>
            </a:custGeom>
            <a:ln w="76200">
              <a:solidFill>
                <a:srgbClr val="00AF50"/>
              </a:solidFill>
            </a:ln>
          </p:spPr>
          <p:txBody>
            <a:bodyPr wrap="square" lIns="0" tIns="0" rIns="0" bIns="0" rtlCol="0"/>
            <a:lstStyle/>
            <a:p>
              <a:endParaRPr/>
            </a:p>
          </p:txBody>
        </p:sp>
      </p:grpSp>
      <p:grpSp>
        <p:nvGrpSpPr>
          <p:cNvPr id="15" name="object 15"/>
          <p:cNvGrpSpPr/>
          <p:nvPr/>
        </p:nvGrpSpPr>
        <p:grpSpPr>
          <a:xfrm>
            <a:off x="7273721" y="1181785"/>
            <a:ext cx="283845" cy="899160"/>
            <a:chOff x="5696711" y="911352"/>
            <a:chExt cx="283845" cy="899160"/>
          </a:xfrm>
        </p:grpSpPr>
        <p:pic>
          <p:nvPicPr>
            <p:cNvPr id="16" name="object 16"/>
            <p:cNvPicPr/>
            <p:nvPr/>
          </p:nvPicPr>
          <p:blipFill>
            <a:blip r:embed="rId4" cstate="print"/>
            <a:stretch>
              <a:fillRect/>
            </a:stretch>
          </p:blipFill>
          <p:spPr>
            <a:xfrm>
              <a:off x="5734811" y="949452"/>
              <a:ext cx="207263" cy="822960"/>
            </a:xfrm>
            <a:prstGeom prst="rect">
              <a:avLst/>
            </a:prstGeom>
          </p:spPr>
        </p:pic>
        <p:sp>
          <p:nvSpPr>
            <p:cNvPr id="17" name="object 17"/>
            <p:cNvSpPr/>
            <p:nvPr/>
          </p:nvSpPr>
          <p:spPr>
            <a:xfrm>
              <a:off x="5734811" y="949452"/>
              <a:ext cx="207645" cy="822960"/>
            </a:xfrm>
            <a:custGeom>
              <a:avLst/>
              <a:gdLst/>
              <a:ahLst/>
              <a:cxnLst/>
              <a:rect l="l" t="t" r="r" b="b"/>
              <a:pathLst>
                <a:path w="207645" h="822960">
                  <a:moveTo>
                    <a:pt x="0" y="822960"/>
                  </a:moveTo>
                  <a:lnTo>
                    <a:pt x="207263" y="822960"/>
                  </a:lnTo>
                  <a:lnTo>
                    <a:pt x="207263" y="0"/>
                  </a:lnTo>
                  <a:lnTo>
                    <a:pt x="0" y="0"/>
                  </a:lnTo>
                  <a:lnTo>
                    <a:pt x="0" y="822960"/>
                  </a:lnTo>
                  <a:close/>
                </a:path>
              </a:pathLst>
            </a:custGeom>
            <a:ln w="76200">
              <a:solidFill>
                <a:srgbClr val="FF0000"/>
              </a:solidFill>
            </a:ln>
          </p:spPr>
          <p:txBody>
            <a:bodyPr wrap="square" lIns="0" tIns="0" rIns="0" bIns="0" rtlCol="0"/>
            <a:lstStyle/>
            <a:p>
              <a:endParaRPr/>
            </a:p>
          </p:txBody>
        </p:sp>
      </p:grpSp>
      <p:grpSp>
        <p:nvGrpSpPr>
          <p:cNvPr id="18" name="object 18"/>
          <p:cNvGrpSpPr/>
          <p:nvPr/>
        </p:nvGrpSpPr>
        <p:grpSpPr>
          <a:xfrm>
            <a:off x="7724824" y="1181785"/>
            <a:ext cx="287020" cy="899160"/>
            <a:chOff x="6147815" y="911352"/>
            <a:chExt cx="287020" cy="899160"/>
          </a:xfrm>
        </p:grpSpPr>
        <p:pic>
          <p:nvPicPr>
            <p:cNvPr id="19" name="object 19"/>
            <p:cNvPicPr/>
            <p:nvPr/>
          </p:nvPicPr>
          <p:blipFill>
            <a:blip r:embed="rId4" cstate="print"/>
            <a:stretch>
              <a:fillRect/>
            </a:stretch>
          </p:blipFill>
          <p:spPr>
            <a:xfrm>
              <a:off x="6185915" y="949452"/>
              <a:ext cx="210312" cy="822960"/>
            </a:xfrm>
            <a:prstGeom prst="rect">
              <a:avLst/>
            </a:prstGeom>
          </p:spPr>
        </p:pic>
        <p:sp>
          <p:nvSpPr>
            <p:cNvPr id="20" name="object 20"/>
            <p:cNvSpPr/>
            <p:nvPr/>
          </p:nvSpPr>
          <p:spPr>
            <a:xfrm>
              <a:off x="6185915" y="949452"/>
              <a:ext cx="210820" cy="822960"/>
            </a:xfrm>
            <a:custGeom>
              <a:avLst/>
              <a:gdLst/>
              <a:ahLst/>
              <a:cxnLst/>
              <a:rect l="l" t="t" r="r" b="b"/>
              <a:pathLst>
                <a:path w="210820" h="822960">
                  <a:moveTo>
                    <a:pt x="0" y="822960"/>
                  </a:moveTo>
                  <a:lnTo>
                    <a:pt x="210312" y="822960"/>
                  </a:lnTo>
                  <a:lnTo>
                    <a:pt x="210312" y="0"/>
                  </a:lnTo>
                  <a:lnTo>
                    <a:pt x="0" y="0"/>
                  </a:lnTo>
                  <a:lnTo>
                    <a:pt x="0" y="822960"/>
                  </a:lnTo>
                  <a:close/>
                </a:path>
              </a:pathLst>
            </a:custGeom>
            <a:ln w="76200">
              <a:solidFill>
                <a:srgbClr val="FFC000"/>
              </a:solidFill>
            </a:ln>
          </p:spPr>
          <p:txBody>
            <a:bodyPr wrap="square" lIns="0" tIns="0" rIns="0" bIns="0" rtlCol="0"/>
            <a:lstStyle/>
            <a:p>
              <a:endParaRPr/>
            </a:p>
          </p:txBody>
        </p:sp>
      </p:grpSp>
      <p:grpSp>
        <p:nvGrpSpPr>
          <p:cNvPr id="21" name="object 21"/>
          <p:cNvGrpSpPr/>
          <p:nvPr/>
        </p:nvGrpSpPr>
        <p:grpSpPr>
          <a:xfrm>
            <a:off x="8175928" y="1181785"/>
            <a:ext cx="287020" cy="899160"/>
            <a:chOff x="6598919" y="911352"/>
            <a:chExt cx="287020" cy="899160"/>
          </a:xfrm>
        </p:grpSpPr>
        <p:pic>
          <p:nvPicPr>
            <p:cNvPr id="22" name="object 22"/>
            <p:cNvPicPr/>
            <p:nvPr/>
          </p:nvPicPr>
          <p:blipFill>
            <a:blip r:embed="rId4" cstate="print"/>
            <a:stretch>
              <a:fillRect/>
            </a:stretch>
          </p:blipFill>
          <p:spPr>
            <a:xfrm>
              <a:off x="6637019" y="949452"/>
              <a:ext cx="210311" cy="822960"/>
            </a:xfrm>
            <a:prstGeom prst="rect">
              <a:avLst/>
            </a:prstGeom>
          </p:spPr>
        </p:pic>
        <p:sp>
          <p:nvSpPr>
            <p:cNvPr id="23" name="object 23"/>
            <p:cNvSpPr/>
            <p:nvPr/>
          </p:nvSpPr>
          <p:spPr>
            <a:xfrm>
              <a:off x="6637019" y="949452"/>
              <a:ext cx="210820" cy="822960"/>
            </a:xfrm>
            <a:custGeom>
              <a:avLst/>
              <a:gdLst/>
              <a:ahLst/>
              <a:cxnLst/>
              <a:rect l="l" t="t" r="r" b="b"/>
              <a:pathLst>
                <a:path w="210820" h="822960">
                  <a:moveTo>
                    <a:pt x="0" y="822960"/>
                  </a:moveTo>
                  <a:lnTo>
                    <a:pt x="210311" y="822960"/>
                  </a:lnTo>
                  <a:lnTo>
                    <a:pt x="210311" y="0"/>
                  </a:lnTo>
                  <a:lnTo>
                    <a:pt x="0" y="0"/>
                  </a:lnTo>
                  <a:lnTo>
                    <a:pt x="0" y="822960"/>
                  </a:lnTo>
                  <a:close/>
                </a:path>
              </a:pathLst>
            </a:custGeom>
            <a:ln w="76199">
              <a:solidFill>
                <a:srgbClr val="FF0000"/>
              </a:solidFill>
            </a:ln>
          </p:spPr>
          <p:txBody>
            <a:bodyPr wrap="square" lIns="0" tIns="0" rIns="0" bIns="0" rtlCol="0"/>
            <a:lstStyle/>
            <a:p>
              <a:endParaRPr/>
            </a:p>
          </p:txBody>
        </p:sp>
      </p:grpSp>
      <p:grpSp>
        <p:nvGrpSpPr>
          <p:cNvPr id="24" name="object 24"/>
          <p:cNvGrpSpPr/>
          <p:nvPr/>
        </p:nvGrpSpPr>
        <p:grpSpPr>
          <a:xfrm>
            <a:off x="8630081" y="1181785"/>
            <a:ext cx="283845" cy="899160"/>
            <a:chOff x="7053071" y="911352"/>
            <a:chExt cx="283845" cy="899160"/>
          </a:xfrm>
        </p:grpSpPr>
        <p:pic>
          <p:nvPicPr>
            <p:cNvPr id="25" name="object 25"/>
            <p:cNvPicPr/>
            <p:nvPr/>
          </p:nvPicPr>
          <p:blipFill>
            <a:blip r:embed="rId5" cstate="print"/>
            <a:stretch>
              <a:fillRect/>
            </a:stretch>
          </p:blipFill>
          <p:spPr>
            <a:xfrm>
              <a:off x="7091171" y="949452"/>
              <a:ext cx="207264" cy="822960"/>
            </a:xfrm>
            <a:prstGeom prst="rect">
              <a:avLst/>
            </a:prstGeom>
          </p:spPr>
        </p:pic>
        <p:sp>
          <p:nvSpPr>
            <p:cNvPr id="26" name="object 26"/>
            <p:cNvSpPr/>
            <p:nvPr/>
          </p:nvSpPr>
          <p:spPr>
            <a:xfrm>
              <a:off x="7091171" y="949452"/>
              <a:ext cx="207645" cy="822960"/>
            </a:xfrm>
            <a:custGeom>
              <a:avLst/>
              <a:gdLst/>
              <a:ahLst/>
              <a:cxnLst/>
              <a:rect l="l" t="t" r="r" b="b"/>
              <a:pathLst>
                <a:path w="207645" h="822960">
                  <a:moveTo>
                    <a:pt x="0" y="822960"/>
                  </a:moveTo>
                  <a:lnTo>
                    <a:pt x="207264" y="822960"/>
                  </a:lnTo>
                  <a:lnTo>
                    <a:pt x="207264" y="0"/>
                  </a:lnTo>
                  <a:lnTo>
                    <a:pt x="0" y="0"/>
                  </a:lnTo>
                  <a:lnTo>
                    <a:pt x="0" y="822960"/>
                  </a:lnTo>
                  <a:close/>
                </a:path>
              </a:pathLst>
            </a:custGeom>
            <a:ln w="76200">
              <a:solidFill>
                <a:srgbClr val="FFC000"/>
              </a:solidFill>
            </a:ln>
          </p:spPr>
          <p:txBody>
            <a:bodyPr wrap="square" lIns="0" tIns="0" rIns="0" bIns="0" rtlCol="0"/>
            <a:lstStyle/>
            <a:p>
              <a:endParaRPr/>
            </a:p>
          </p:txBody>
        </p:sp>
      </p:grpSp>
      <p:grpSp>
        <p:nvGrpSpPr>
          <p:cNvPr id="27" name="object 27"/>
          <p:cNvGrpSpPr/>
          <p:nvPr/>
        </p:nvGrpSpPr>
        <p:grpSpPr>
          <a:xfrm>
            <a:off x="4323258" y="5467274"/>
            <a:ext cx="896619" cy="283845"/>
            <a:chOff x="2746248" y="5196840"/>
            <a:chExt cx="896619" cy="283845"/>
          </a:xfrm>
        </p:grpSpPr>
        <p:pic>
          <p:nvPicPr>
            <p:cNvPr id="28" name="object 28"/>
            <p:cNvPicPr/>
            <p:nvPr/>
          </p:nvPicPr>
          <p:blipFill>
            <a:blip r:embed="rId6" cstate="print"/>
            <a:stretch>
              <a:fillRect/>
            </a:stretch>
          </p:blipFill>
          <p:spPr>
            <a:xfrm>
              <a:off x="2784348" y="5234940"/>
              <a:ext cx="819912" cy="207264"/>
            </a:xfrm>
            <a:prstGeom prst="rect">
              <a:avLst/>
            </a:prstGeom>
          </p:spPr>
        </p:pic>
        <p:sp>
          <p:nvSpPr>
            <p:cNvPr id="29" name="object 29"/>
            <p:cNvSpPr/>
            <p:nvPr/>
          </p:nvSpPr>
          <p:spPr>
            <a:xfrm>
              <a:off x="2784348" y="5234940"/>
              <a:ext cx="820419" cy="207645"/>
            </a:xfrm>
            <a:custGeom>
              <a:avLst/>
              <a:gdLst/>
              <a:ahLst/>
              <a:cxnLst/>
              <a:rect l="l" t="t" r="r" b="b"/>
              <a:pathLst>
                <a:path w="820420" h="207645">
                  <a:moveTo>
                    <a:pt x="0" y="207264"/>
                  </a:moveTo>
                  <a:lnTo>
                    <a:pt x="819912" y="207264"/>
                  </a:lnTo>
                  <a:lnTo>
                    <a:pt x="819912" y="0"/>
                  </a:lnTo>
                  <a:lnTo>
                    <a:pt x="0" y="0"/>
                  </a:lnTo>
                  <a:lnTo>
                    <a:pt x="0" y="207264"/>
                  </a:lnTo>
                  <a:close/>
                </a:path>
              </a:pathLst>
            </a:custGeom>
            <a:ln w="76200">
              <a:solidFill>
                <a:srgbClr val="6F2F9F"/>
              </a:solidFill>
            </a:ln>
          </p:spPr>
          <p:txBody>
            <a:bodyPr wrap="square" lIns="0" tIns="0" rIns="0" bIns="0" rtlCol="0"/>
            <a:lstStyle/>
            <a:p>
              <a:endParaRPr/>
            </a:p>
          </p:txBody>
        </p:sp>
      </p:grpSp>
      <p:grpSp>
        <p:nvGrpSpPr>
          <p:cNvPr id="30" name="object 30"/>
          <p:cNvGrpSpPr/>
          <p:nvPr/>
        </p:nvGrpSpPr>
        <p:grpSpPr>
          <a:xfrm>
            <a:off x="4323258" y="5016169"/>
            <a:ext cx="896619" cy="283845"/>
            <a:chOff x="2746248" y="4745735"/>
            <a:chExt cx="896619" cy="283845"/>
          </a:xfrm>
        </p:grpSpPr>
        <p:pic>
          <p:nvPicPr>
            <p:cNvPr id="31" name="object 31"/>
            <p:cNvPicPr/>
            <p:nvPr/>
          </p:nvPicPr>
          <p:blipFill>
            <a:blip r:embed="rId6" cstate="print"/>
            <a:stretch>
              <a:fillRect/>
            </a:stretch>
          </p:blipFill>
          <p:spPr>
            <a:xfrm>
              <a:off x="2784348" y="4783835"/>
              <a:ext cx="819912" cy="207263"/>
            </a:xfrm>
            <a:prstGeom prst="rect">
              <a:avLst/>
            </a:prstGeom>
          </p:spPr>
        </p:pic>
        <p:sp>
          <p:nvSpPr>
            <p:cNvPr id="32" name="object 32"/>
            <p:cNvSpPr/>
            <p:nvPr/>
          </p:nvSpPr>
          <p:spPr>
            <a:xfrm>
              <a:off x="2784348" y="4783835"/>
              <a:ext cx="820419" cy="207645"/>
            </a:xfrm>
            <a:custGeom>
              <a:avLst/>
              <a:gdLst/>
              <a:ahLst/>
              <a:cxnLst/>
              <a:rect l="l" t="t" r="r" b="b"/>
              <a:pathLst>
                <a:path w="820420" h="207645">
                  <a:moveTo>
                    <a:pt x="0" y="207263"/>
                  </a:moveTo>
                  <a:lnTo>
                    <a:pt x="819912" y="207263"/>
                  </a:lnTo>
                  <a:lnTo>
                    <a:pt x="819912" y="0"/>
                  </a:lnTo>
                  <a:lnTo>
                    <a:pt x="0" y="0"/>
                  </a:lnTo>
                  <a:lnTo>
                    <a:pt x="0" y="207263"/>
                  </a:lnTo>
                  <a:close/>
                </a:path>
              </a:pathLst>
            </a:custGeom>
            <a:ln w="76200">
              <a:solidFill>
                <a:srgbClr val="00AF50"/>
              </a:solidFill>
            </a:ln>
          </p:spPr>
          <p:txBody>
            <a:bodyPr wrap="square" lIns="0" tIns="0" rIns="0" bIns="0" rtlCol="0"/>
            <a:lstStyle/>
            <a:p>
              <a:endParaRPr/>
            </a:p>
          </p:txBody>
        </p:sp>
      </p:grpSp>
      <p:grpSp>
        <p:nvGrpSpPr>
          <p:cNvPr id="33" name="object 33"/>
          <p:cNvGrpSpPr/>
          <p:nvPr/>
        </p:nvGrpSpPr>
        <p:grpSpPr>
          <a:xfrm>
            <a:off x="4323258" y="4562017"/>
            <a:ext cx="896619" cy="287020"/>
            <a:chOff x="2746248" y="4291584"/>
            <a:chExt cx="896619" cy="287020"/>
          </a:xfrm>
        </p:grpSpPr>
        <p:pic>
          <p:nvPicPr>
            <p:cNvPr id="34" name="object 34"/>
            <p:cNvPicPr/>
            <p:nvPr/>
          </p:nvPicPr>
          <p:blipFill>
            <a:blip r:embed="rId6" cstate="print"/>
            <a:stretch>
              <a:fillRect/>
            </a:stretch>
          </p:blipFill>
          <p:spPr>
            <a:xfrm>
              <a:off x="2784348" y="4329684"/>
              <a:ext cx="819912" cy="210312"/>
            </a:xfrm>
            <a:prstGeom prst="rect">
              <a:avLst/>
            </a:prstGeom>
          </p:spPr>
        </p:pic>
        <p:sp>
          <p:nvSpPr>
            <p:cNvPr id="35" name="object 35"/>
            <p:cNvSpPr/>
            <p:nvPr/>
          </p:nvSpPr>
          <p:spPr>
            <a:xfrm>
              <a:off x="2784348" y="4329684"/>
              <a:ext cx="820419" cy="210820"/>
            </a:xfrm>
            <a:custGeom>
              <a:avLst/>
              <a:gdLst/>
              <a:ahLst/>
              <a:cxnLst/>
              <a:rect l="l" t="t" r="r" b="b"/>
              <a:pathLst>
                <a:path w="820420" h="210820">
                  <a:moveTo>
                    <a:pt x="0" y="210312"/>
                  </a:moveTo>
                  <a:lnTo>
                    <a:pt x="819912" y="210312"/>
                  </a:lnTo>
                  <a:lnTo>
                    <a:pt x="819912" y="0"/>
                  </a:lnTo>
                  <a:lnTo>
                    <a:pt x="0" y="0"/>
                  </a:lnTo>
                  <a:lnTo>
                    <a:pt x="0" y="210312"/>
                  </a:lnTo>
                  <a:close/>
                </a:path>
              </a:pathLst>
            </a:custGeom>
            <a:ln w="76199">
              <a:solidFill>
                <a:srgbClr val="00AF50"/>
              </a:solidFill>
            </a:ln>
          </p:spPr>
          <p:txBody>
            <a:bodyPr wrap="square" lIns="0" tIns="0" rIns="0" bIns="0" rtlCol="0"/>
            <a:lstStyle/>
            <a:p>
              <a:endParaRPr/>
            </a:p>
          </p:txBody>
        </p:sp>
      </p:grpSp>
      <p:grpSp>
        <p:nvGrpSpPr>
          <p:cNvPr id="36" name="object 36"/>
          <p:cNvGrpSpPr/>
          <p:nvPr/>
        </p:nvGrpSpPr>
        <p:grpSpPr>
          <a:xfrm>
            <a:off x="4323258" y="4110913"/>
            <a:ext cx="896619" cy="283845"/>
            <a:chOff x="2746248" y="3840479"/>
            <a:chExt cx="896619" cy="283845"/>
          </a:xfrm>
        </p:grpSpPr>
        <p:pic>
          <p:nvPicPr>
            <p:cNvPr id="37" name="object 37"/>
            <p:cNvPicPr/>
            <p:nvPr/>
          </p:nvPicPr>
          <p:blipFill>
            <a:blip r:embed="rId6" cstate="print"/>
            <a:stretch>
              <a:fillRect/>
            </a:stretch>
          </p:blipFill>
          <p:spPr>
            <a:xfrm>
              <a:off x="2784348" y="3878579"/>
              <a:ext cx="819912" cy="207263"/>
            </a:xfrm>
            <a:prstGeom prst="rect">
              <a:avLst/>
            </a:prstGeom>
          </p:spPr>
        </p:pic>
        <p:sp>
          <p:nvSpPr>
            <p:cNvPr id="38" name="object 38"/>
            <p:cNvSpPr/>
            <p:nvPr/>
          </p:nvSpPr>
          <p:spPr>
            <a:xfrm>
              <a:off x="2784348" y="3878579"/>
              <a:ext cx="820419" cy="207645"/>
            </a:xfrm>
            <a:custGeom>
              <a:avLst/>
              <a:gdLst/>
              <a:ahLst/>
              <a:cxnLst/>
              <a:rect l="l" t="t" r="r" b="b"/>
              <a:pathLst>
                <a:path w="820420" h="207645">
                  <a:moveTo>
                    <a:pt x="0" y="207264"/>
                  </a:moveTo>
                  <a:lnTo>
                    <a:pt x="819912" y="207264"/>
                  </a:lnTo>
                  <a:lnTo>
                    <a:pt x="819912" y="0"/>
                  </a:lnTo>
                  <a:lnTo>
                    <a:pt x="0" y="0"/>
                  </a:lnTo>
                  <a:lnTo>
                    <a:pt x="0" y="207264"/>
                  </a:lnTo>
                  <a:close/>
                </a:path>
              </a:pathLst>
            </a:custGeom>
            <a:ln w="76200">
              <a:solidFill>
                <a:srgbClr val="00AF50"/>
              </a:solidFill>
            </a:ln>
          </p:spPr>
          <p:txBody>
            <a:bodyPr wrap="square" lIns="0" tIns="0" rIns="0" bIns="0" rtlCol="0"/>
            <a:lstStyle/>
            <a:p>
              <a:endParaRPr/>
            </a:p>
          </p:txBody>
        </p:sp>
      </p:grpSp>
      <p:grpSp>
        <p:nvGrpSpPr>
          <p:cNvPr id="39" name="object 39"/>
          <p:cNvGrpSpPr/>
          <p:nvPr/>
        </p:nvGrpSpPr>
        <p:grpSpPr>
          <a:xfrm>
            <a:off x="4323258" y="3659810"/>
            <a:ext cx="896619" cy="283845"/>
            <a:chOff x="2746248" y="3389376"/>
            <a:chExt cx="896619" cy="283845"/>
          </a:xfrm>
        </p:grpSpPr>
        <p:pic>
          <p:nvPicPr>
            <p:cNvPr id="40" name="object 40"/>
            <p:cNvPicPr/>
            <p:nvPr/>
          </p:nvPicPr>
          <p:blipFill>
            <a:blip r:embed="rId7" cstate="print"/>
            <a:stretch>
              <a:fillRect/>
            </a:stretch>
          </p:blipFill>
          <p:spPr>
            <a:xfrm>
              <a:off x="2784348" y="3427476"/>
              <a:ext cx="819912" cy="207263"/>
            </a:xfrm>
            <a:prstGeom prst="rect">
              <a:avLst/>
            </a:prstGeom>
          </p:spPr>
        </p:pic>
        <p:sp>
          <p:nvSpPr>
            <p:cNvPr id="41" name="object 41"/>
            <p:cNvSpPr/>
            <p:nvPr/>
          </p:nvSpPr>
          <p:spPr>
            <a:xfrm>
              <a:off x="2784348" y="3427476"/>
              <a:ext cx="820419" cy="207645"/>
            </a:xfrm>
            <a:custGeom>
              <a:avLst/>
              <a:gdLst/>
              <a:ahLst/>
              <a:cxnLst/>
              <a:rect l="l" t="t" r="r" b="b"/>
              <a:pathLst>
                <a:path w="820420" h="207645">
                  <a:moveTo>
                    <a:pt x="0" y="207263"/>
                  </a:moveTo>
                  <a:lnTo>
                    <a:pt x="819912" y="207263"/>
                  </a:lnTo>
                  <a:lnTo>
                    <a:pt x="819912" y="0"/>
                  </a:lnTo>
                  <a:lnTo>
                    <a:pt x="0" y="0"/>
                  </a:lnTo>
                  <a:lnTo>
                    <a:pt x="0" y="207263"/>
                  </a:lnTo>
                  <a:close/>
                </a:path>
              </a:pathLst>
            </a:custGeom>
            <a:ln w="76200">
              <a:solidFill>
                <a:srgbClr val="6F2F9F"/>
              </a:solidFill>
            </a:ln>
          </p:spPr>
          <p:txBody>
            <a:bodyPr wrap="square" lIns="0" tIns="0" rIns="0" bIns="0" rtlCol="0"/>
            <a:lstStyle/>
            <a:p>
              <a:endParaRPr/>
            </a:p>
          </p:txBody>
        </p:sp>
      </p:grpSp>
      <p:grpSp>
        <p:nvGrpSpPr>
          <p:cNvPr id="42" name="object 42"/>
          <p:cNvGrpSpPr/>
          <p:nvPr/>
        </p:nvGrpSpPr>
        <p:grpSpPr>
          <a:xfrm>
            <a:off x="4323258" y="3208706"/>
            <a:ext cx="896619" cy="283845"/>
            <a:chOff x="2746248" y="2938272"/>
            <a:chExt cx="896619" cy="283845"/>
          </a:xfrm>
        </p:grpSpPr>
        <p:pic>
          <p:nvPicPr>
            <p:cNvPr id="43" name="object 43"/>
            <p:cNvPicPr/>
            <p:nvPr/>
          </p:nvPicPr>
          <p:blipFill>
            <a:blip r:embed="rId7" cstate="print"/>
            <a:stretch>
              <a:fillRect/>
            </a:stretch>
          </p:blipFill>
          <p:spPr>
            <a:xfrm>
              <a:off x="2784348" y="2976372"/>
              <a:ext cx="819912" cy="207263"/>
            </a:xfrm>
            <a:prstGeom prst="rect">
              <a:avLst/>
            </a:prstGeom>
          </p:spPr>
        </p:pic>
        <p:sp>
          <p:nvSpPr>
            <p:cNvPr id="44" name="object 44"/>
            <p:cNvSpPr/>
            <p:nvPr/>
          </p:nvSpPr>
          <p:spPr>
            <a:xfrm>
              <a:off x="2784348" y="2976372"/>
              <a:ext cx="820419" cy="207645"/>
            </a:xfrm>
            <a:custGeom>
              <a:avLst/>
              <a:gdLst/>
              <a:ahLst/>
              <a:cxnLst/>
              <a:rect l="l" t="t" r="r" b="b"/>
              <a:pathLst>
                <a:path w="820420" h="207644">
                  <a:moveTo>
                    <a:pt x="0" y="207263"/>
                  </a:moveTo>
                  <a:lnTo>
                    <a:pt x="819912" y="207263"/>
                  </a:lnTo>
                  <a:lnTo>
                    <a:pt x="819912" y="0"/>
                  </a:lnTo>
                  <a:lnTo>
                    <a:pt x="0" y="0"/>
                  </a:lnTo>
                  <a:lnTo>
                    <a:pt x="0" y="207263"/>
                  </a:lnTo>
                  <a:close/>
                </a:path>
              </a:pathLst>
            </a:custGeom>
            <a:ln w="76200">
              <a:solidFill>
                <a:srgbClr val="FF0000"/>
              </a:solidFill>
            </a:ln>
          </p:spPr>
          <p:txBody>
            <a:bodyPr wrap="square" lIns="0" tIns="0" rIns="0" bIns="0" rtlCol="0"/>
            <a:lstStyle/>
            <a:p>
              <a:endParaRPr/>
            </a:p>
          </p:txBody>
        </p:sp>
      </p:grpSp>
      <p:grpSp>
        <p:nvGrpSpPr>
          <p:cNvPr id="45" name="object 45"/>
          <p:cNvGrpSpPr/>
          <p:nvPr/>
        </p:nvGrpSpPr>
        <p:grpSpPr>
          <a:xfrm>
            <a:off x="4323258" y="2754553"/>
            <a:ext cx="896619" cy="287020"/>
            <a:chOff x="2746248" y="2484120"/>
            <a:chExt cx="896619" cy="287020"/>
          </a:xfrm>
        </p:grpSpPr>
        <p:pic>
          <p:nvPicPr>
            <p:cNvPr id="46" name="object 46"/>
            <p:cNvPicPr/>
            <p:nvPr/>
          </p:nvPicPr>
          <p:blipFill>
            <a:blip r:embed="rId6" cstate="print"/>
            <a:stretch>
              <a:fillRect/>
            </a:stretch>
          </p:blipFill>
          <p:spPr>
            <a:xfrm>
              <a:off x="2784348" y="2522220"/>
              <a:ext cx="819912" cy="210312"/>
            </a:xfrm>
            <a:prstGeom prst="rect">
              <a:avLst/>
            </a:prstGeom>
          </p:spPr>
        </p:pic>
        <p:sp>
          <p:nvSpPr>
            <p:cNvPr id="47" name="object 47"/>
            <p:cNvSpPr/>
            <p:nvPr/>
          </p:nvSpPr>
          <p:spPr>
            <a:xfrm>
              <a:off x="2784348" y="2522220"/>
              <a:ext cx="820419" cy="210820"/>
            </a:xfrm>
            <a:custGeom>
              <a:avLst/>
              <a:gdLst/>
              <a:ahLst/>
              <a:cxnLst/>
              <a:rect l="l" t="t" r="r" b="b"/>
              <a:pathLst>
                <a:path w="820420" h="210819">
                  <a:moveTo>
                    <a:pt x="0" y="210312"/>
                  </a:moveTo>
                  <a:lnTo>
                    <a:pt x="819912" y="210312"/>
                  </a:lnTo>
                  <a:lnTo>
                    <a:pt x="819912" y="0"/>
                  </a:lnTo>
                  <a:lnTo>
                    <a:pt x="0" y="0"/>
                  </a:lnTo>
                  <a:lnTo>
                    <a:pt x="0" y="210312"/>
                  </a:lnTo>
                  <a:close/>
                </a:path>
              </a:pathLst>
            </a:custGeom>
            <a:ln w="76199">
              <a:solidFill>
                <a:srgbClr val="FFC000"/>
              </a:solidFill>
            </a:ln>
          </p:spPr>
          <p:txBody>
            <a:bodyPr wrap="square" lIns="0" tIns="0" rIns="0" bIns="0" rtlCol="0"/>
            <a:lstStyle/>
            <a:p>
              <a:endParaRPr/>
            </a:p>
          </p:txBody>
        </p:sp>
      </p:grpSp>
      <p:grpSp>
        <p:nvGrpSpPr>
          <p:cNvPr id="48" name="object 48"/>
          <p:cNvGrpSpPr/>
          <p:nvPr/>
        </p:nvGrpSpPr>
        <p:grpSpPr>
          <a:xfrm>
            <a:off x="4323258" y="2303450"/>
            <a:ext cx="896619" cy="283845"/>
            <a:chOff x="2746248" y="2033016"/>
            <a:chExt cx="896619" cy="283845"/>
          </a:xfrm>
        </p:grpSpPr>
        <p:pic>
          <p:nvPicPr>
            <p:cNvPr id="49" name="object 49"/>
            <p:cNvPicPr/>
            <p:nvPr/>
          </p:nvPicPr>
          <p:blipFill>
            <a:blip r:embed="rId7" cstate="print"/>
            <a:stretch>
              <a:fillRect/>
            </a:stretch>
          </p:blipFill>
          <p:spPr>
            <a:xfrm>
              <a:off x="2784348" y="2071116"/>
              <a:ext cx="819912" cy="207263"/>
            </a:xfrm>
            <a:prstGeom prst="rect">
              <a:avLst/>
            </a:prstGeom>
          </p:spPr>
        </p:pic>
        <p:sp>
          <p:nvSpPr>
            <p:cNvPr id="50" name="object 50"/>
            <p:cNvSpPr/>
            <p:nvPr/>
          </p:nvSpPr>
          <p:spPr>
            <a:xfrm>
              <a:off x="2784348" y="2071116"/>
              <a:ext cx="820419" cy="207645"/>
            </a:xfrm>
            <a:custGeom>
              <a:avLst/>
              <a:gdLst/>
              <a:ahLst/>
              <a:cxnLst/>
              <a:rect l="l" t="t" r="r" b="b"/>
              <a:pathLst>
                <a:path w="820420" h="207644">
                  <a:moveTo>
                    <a:pt x="0" y="207263"/>
                  </a:moveTo>
                  <a:lnTo>
                    <a:pt x="819912" y="207263"/>
                  </a:lnTo>
                  <a:lnTo>
                    <a:pt x="819912" y="0"/>
                  </a:lnTo>
                  <a:lnTo>
                    <a:pt x="0" y="0"/>
                  </a:lnTo>
                  <a:lnTo>
                    <a:pt x="0" y="207263"/>
                  </a:lnTo>
                  <a:close/>
                </a:path>
              </a:pathLst>
            </a:custGeom>
            <a:ln w="76200">
              <a:solidFill>
                <a:srgbClr val="FF0000"/>
              </a:solidFill>
            </a:ln>
          </p:spPr>
          <p:txBody>
            <a:bodyPr wrap="square" lIns="0" tIns="0" rIns="0" bIns="0" rtlCol="0"/>
            <a:lstStyle/>
            <a:p>
              <a:endParaRPr/>
            </a:p>
          </p:txBody>
        </p:sp>
      </p:grpSp>
      <p:grpSp>
        <p:nvGrpSpPr>
          <p:cNvPr id="51" name="object 51"/>
          <p:cNvGrpSpPr/>
          <p:nvPr/>
        </p:nvGrpSpPr>
        <p:grpSpPr>
          <a:xfrm>
            <a:off x="5375579" y="2196768"/>
            <a:ext cx="3625850" cy="3625850"/>
            <a:chOff x="3798570" y="1926335"/>
            <a:chExt cx="3625850" cy="3625850"/>
          </a:xfrm>
        </p:grpSpPr>
        <p:sp>
          <p:nvSpPr>
            <p:cNvPr id="52" name="object 52"/>
            <p:cNvSpPr/>
            <p:nvPr/>
          </p:nvSpPr>
          <p:spPr>
            <a:xfrm>
              <a:off x="3811270" y="1938997"/>
              <a:ext cx="450215" cy="450215"/>
            </a:xfrm>
            <a:custGeom>
              <a:avLst/>
              <a:gdLst/>
              <a:ahLst/>
              <a:cxnLst/>
              <a:rect l="l" t="t" r="r" b="b"/>
              <a:pathLst>
                <a:path w="450214" h="450214">
                  <a:moveTo>
                    <a:pt x="449999" y="0"/>
                  </a:moveTo>
                  <a:lnTo>
                    <a:pt x="0" y="0"/>
                  </a:lnTo>
                  <a:lnTo>
                    <a:pt x="0" y="449999"/>
                  </a:lnTo>
                  <a:lnTo>
                    <a:pt x="449999" y="449999"/>
                  </a:lnTo>
                  <a:lnTo>
                    <a:pt x="449999" y="0"/>
                  </a:lnTo>
                  <a:close/>
                </a:path>
              </a:pathLst>
            </a:custGeom>
            <a:solidFill>
              <a:srgbClr val="D0CECE"/>
            </a:solidFill>
          </p:spPr>
          <p:txBody>
            <a:bodyPr wrap="square" lIns="0" tIns="0" rIns="0" bIns="0" rtlCol="0"/>
            <a:lstStyle/>
            <a:p>
              <a:endParaRPr/>
            </a:p>
          </p:txBody>
        </p:sp>
        <p:sp>
          <p:nvSpPr>
            <p:cNvPr id="53" name="object 53"/>
            <p:cNvSpPr/>
            <p:nvPr/>
          </p:nvSpPr>
          <p:spPr>
            <a:xfrm>
              <a:off x="4261231" y="1938997"/>
              <a:ext cx="450215" cy="450215"/>
            </a:xfrm>
            <a:custGeom>
              <a:avLst/>
              <a:gdLst/>
              <a:ahLst/>
              <a:cxnLst/>
              <a:rect l="l" t="t" r="r" b="b"/>
              <a:pathLst>
                <a:path w="450214" h="450214">
                  <a:moveTo>
                    <a:pt x="449999" y="0"/>
                  </a:moveTo>
                  <a:lnTo>
                    <a:pt x="0" y="0"/>
                  </a:lnTo>
                  <a:lnTo>
                    <a:pt x="0" y="449999"/>
                  </a:lnTo>
                  <a:lnTo>
                    <a:pt x="449999" y="449999"/>
                  </a:lnTo>
                  <a:lnTo>
                    <a:pt x="449999" y="0"/>
                  </a:lnTo>
                  <a:close/>
                </a:path>
              </a:pathLst>
            </a:custGeom>
            <a:solidFill>
              <a:srgbClr val="FF0000"/>
            </a:solidFill>
          </p:spPr>
          <p:txBody>
            <a:bodyPr wrap="square" lIns="0" tIns="0" rIns="0" bIns="0" rtlCol="0"/>
            <a:lstStyle/>
            <a:p>
              <a:endParaRPr/>
            </a:p>
          </p:txBody>
        </p:sp>
        <p:sp>
          <p:nvSpPr>
            <p:cNvPr id="54" name="object 54"/>
            <p:cNvSpPr/>
            <p:nvPr/>
          </p:nvSpPr>
          <p:spPr>
            <a:xfrm>
              <a:off x="4711319" y="1938997"/>
              <a:ext cx="900430" cy="450215"/>
            </a:xfrm>
            <a:custGeom>
              <a:avLst/>
              <a:gdLst/>
              <a:ahLst/>
              <a:cxnLst/>
              <a:rect l="l" t="t" r="r" b="b"/>
              <a:pathLst>
                <a:path w="900429" h="450214">
                  <a:moveTo>
                    <a:pt x="899947" y="0"/>
                  </a:moveTo>
                  <a:lnTo>
                    <a:pt x="449999" y="0"/>
                  </a:lnTo>
                  <a:lnTo>
                    <a:pt x="0" y="0"/>
                  </a:lnTo>
                  <a:lnTo>
                    <a:pt x="0" y="449999"/>
                  </a:lnTo>
                  <a:lnTo>
                    <a:pt x="449961" y="449999"/>
                  </a:lnTo>
                  <a:lnTo>
                    <a:pt x="899947" y="449999"/>
                  </a:lnTo>
                  <a:lnTo>
                    <a:pt x="899947" y="0"/>
                  </a:lnTo>
                  <a:close/>
                </a:path>
              </a:pathLst>
            </a:custGeom>
            <a:solidFill>
              <a:srgbClr val="D0CECE"/>
            </a:solidFill>
          </p:spPr>
          <p:txBody>
            <a:bodyPr wrap="square" lIns="0" tIns="0" rIns="0" bIns="0" rtlCol="0"/>
            <a:lstStyle/>
            <a:p>
              <a:endParaRPr/>
            </a:p>
          </p:txBody>
        </p:sp>
        <p:sp>
          <p:nvSpPr>
            <p:cNvPr id="55" name="object 55"/>
            <p:cNvSpPr/>
            <p:nvPr/>
          </p:nvSpPr>
          <p:spPr>
            <a:xfrm>
              <a:off x="5611241" y="1938997"/>
              <a:ext cx="450215" cy="450215"/>
            </a:xfrm>
            <a:custGeom>
              <a:avLst/>
              <a:gdLst/>
              <a:ahLst/>
              <a:cxnLst/>
              <a:rect l="l" t="t" r="r" b="b"/>
              <a:pathLst>
                <a:path w="450214" h="450214">
                  <a:moveTo>
                    <a:pt x="449999" y="0"/>
                  </a:moveTo>
                  <a:lnTo>
                    <a:pt x="0" y="0"/>
                  </a:lnTo>
                  <a:lnTo>
                    <a:pt x="0" y="449999"/>
                  </a:lnTo>
                  <a:lnTo>
                    <a:pt x="449999" y="449999"/>
                  </a:lnTo>
                  <a:lnTo>
                    <a:pt x="449999" y="0"/>
                  </a:lnTo>
                  <a:close/>
                </a:path>
              </a:pathLst>
            </a:custGeom>
            <a:solidFill>
              <a:srgbClr val="FF0000"/>
            </a:solidFill>
          </p:spPr>
          <p:txBody>
            <a:bodyPr wrap="square" lIns="0" tIns="0" rIns="0" bIns="0" rtlCol="0"/>
            <a:lstStyle/>
            <a:p>
              <a:endParaRPr/>
            </a:p>
          </p:txBody>
        </p:sp>
        <p:sp>
          <p:nvSpPr>
            <p:cNvPr id="56" name="object 56"/>
            <p:cNvSpPr/>
            <p:nvPr/>
          </p:nvSpPr>
          <p:spPr>
            <a:xfrm>
              <a:off x="6061202" y="1938997"/>
              <a:ext cx="450215" cy="450215"/>
            </a:xfrm>
            <a:custGeom>
              <a:avLst/>
              <a:gdLst/>
              <a:ahLst/>
              <a:cxnLst/>
              <a:rect l="l" t="t" r="r" b="b"/>
              <a:pathLst>
                <a:path w="450215" h="450214">
                  <a:moveTo>
                    <a:pt x="449999" y="0"/>
                  </a:moveTo>
                  <a:lnTo>
                    <a:pt x="0" y="0"/>
                  </a:lnTo>
                  <a:lnTo>
                    <a:pt x="0" y="449999"/>
                  </a:lnTo>
                  <a:lnTo>
                    <a:pt x="449999" y="449999"/>
                  </a:lnTo>
                  <a:lnTo>
                    <a:pt x="449999" y="0"/>
                  </a:lnTo>
                  <a:close/>
                </a:path>
              </a:pathLst>
            </a:custGeom>
            <a:solidFill>
              <a:srgbClr val="D0CECE"/>
            </a:solidFill>
          </p:spPr>
          <p:txBody>
            <a:bodyPr wrap="square" lIns="0" tIns="0" rIns="0" bIns="0" rtlCol="0"/>
            <a:lstStyle/>
            <a:p>
              <a:endParaRPr/>
            </a:p>
          </p:txBody>
        </p:sp>
        <p:sp>
          <p:nvSpPr>
            <p:cNvPr id="57" name="object 57"/>
            <p:cNvSpPr/>
            <p:nvPr/>
          </p:nvSpPr>
          <p:spPr>
            <a:xfrm>
              <a:off x="6511290" y="1938997"/>
              <a:ext cx="450215" cy="450215"/>
            </a:xfrm>
            <a:custGeom>
              <a:avLst/>
              <a:gdLst/>
              <a:ahLst/>
              <a:cxnLst/>
              <a:rect l="l" t="t" r="r" b="b"/>
              <a:pathLst>
                <a:path w="450215" h="450214">
                  <a:moveTo>
                    <a:pt x="449999" y="0"/>
                  </a:moveTo>
                  <a:lnTo>
                    <a:pt x="0" y="0"/>
                  </a:lnTo>
                  <a:lnTo>
                    <a:pt x="0" y="449999"/>
                  </a:lnTo>
                  <a:lnTo>
                    <a:pt x="449999" y="449999"/>
                  </a:lnTo>
                  <a:lnTo>
                    <a:pt x="449999" y="0"/>
                  </a:lnTo>
                  <a:close/>
                </a:path>
              </a:pathLst>
            </a:custGeom>
            <a:solidFill>
              <a:srgbClr val="FF0000"/>
            </a:solidFill>
          </p:spPr>
          <p:txBody>
            <a:bodyPr wrap="square" lIns="0" tIns="0" rIns="0" bIns="0" rtlCol="0"/>
            <a:lstStyle/>
            <a:p>
              <a:endParaRPr/>
            </a:p>
          </p:txBody>
        </p:sp>
        <p:sp>
          <p:nvSpPr>
            <p:cNvPr id="58" name="object 58"/>
            <p:cNvSpPr/>
            <p:nvPr/>
          </p:nvSpPr>
          <p:spPr>
            <a:xfrm>
              <a:off x="3811270" y="1938997"/>
              <a:ext cx="3600450" cy="900430"/>
            </a:xfrm>
            <a:custGeom>
              <a:avLst/>
              <a:gdLst/>
              <a:ahLst/>
              <a:cxnLst/>
              <a:rect l="l" t="t" r="r" b="b"/>
              <a:pathLst>
                <a:path w="3600450" h="900430">
                  <a:moveTo>
                    <a:pt x="899947" y="450088"/>
                  </a:moveTo>
                  <a:lnTo>
                    <a:pt x="449999" y="450088"/>
                  </a:lnTo>
                  <a:lnTo>
                    <a:pt x="0" y="450088"/>
                  </a:lnTo>
                  <a:lnTo>
                    <a:pt x="0" y="900087"/>
                  </a:lnTo>
                  <a:lnTo>
                    <a:pt x="449961" y="900087"/>
                  </a:lnTo>
                  <a:lnTo>
                    <a:pt x="899947" y="900087"/>
                  </a:lnTo>
                  <a:lnTo>
                    <a:pt x="899947" y="450088"/>
                  </a:lnTo>
                  <a:close/>
                </a:path>
                <a:path w="3600450" h="900430">
                  <a:moveTo>
                    <a:pt x="2249970" y="450088"/>
                  </a:moveTo>
                  <a:lnTo>
                    <a:pt x="2249970" y="450088"/>
                  </a:lnTo>
                  <a:lnTo>
                    <a:pt x="900049" y="450088"/>
                  </a:lnTo>
                  <a:lnTo>
                    <a:pt x="900049" y="900087"/>
                  </a:lnTo>
                  <a:lnTo>
                    <a:pt x="2249970" y="900087"/>
                  </a:lnTo>
                  <a:lnTo>
                    <a:pt x="2249970" y="450088"/>
                  </a:lnTo>
                  <a:close/>
                </a:path>
                <a:path w="3600450" h="900430">
                  <a:moveTo>
                    <a:pt x="3599980" y="0"/>
                  </a:moveTo>
                  <a:lnTo>
                    <a:pt x="3149981" y="0"/>
                  </a:lnTo>
                  <a:lnTo>
                    <a:pt x="3149981" y="449999"/>
                  </a:lnTo>
                  <a:lnTo>
                    <a:pt x="3599980" y="449999"/>
                  </a:lnTo>
                  <a:lnTo>
                    <a:pt x="3599980" y="0"/>
                  </a:lnTo>
                  <a:close/>
                </a:path>
              </a:pathLst>
            </a:custGeom>
            <a:solidFill>
              <a:srgbClr val="D0CECE"/>
            </a:solidFill>
          </p:spPr>
          <p:txBody>
            <a:bodyPr wrap="square" lIns="0" tIns="0" rIns="0" bIns="0" rtlCol="0"/>
            <a:lstStyle/>
            <a:p>
              <a:endParaRPr/>
            </a:p>
          </p:txBody>
        </p:sp>
        <p:sp>
          <p:nvSpPr>
            <p:cNvPr id="59" name="object 59"/>
            <p:cNvSpPr/>
            <p:nvPr/>
          </p:nvSpPr>
          <p:spPr>
            <a:xfrm>
              <a:off x="6061202" y="2389085"/>
              <a:ext cx="450215" cy="450215"/>
            </a:xfrm>
            <a:custGeom>
              <a:avLst/>
              <a:gdLst/>
              <a:ahLst/>
              <a:cxnLst/>
              <a:rect l="l" t="t" r="r" b="b"/>
              <a:pathLst>
                <a:path w="450215" h="450214">
                  <a:moveTo>
                    <a:pt x="449999" y="0"/>
                  </a:moveTo>
                  <a:lnTo>
                    <a:pt x="0" y="0"/>
                  </a:lnTo>
                  <a:lnTo>
                    <a:pt x="0" y="449999"/>
                  </a:lnTo>
                  <a:lnTo>
                    <a:pt x="449999" y="449999"/>
                  </a:lnTo>
                  <a:lnTo>
                    <a:pt x="449999" y="0"/>
                  </a:lnTo>
                  <a:close/>
                </a:path>
              </a:pathLst>
            </a:custGeom>
            <a:solidFill>
              <a:srgbClr val="FFC000"/>
            </a:solidFill>
          </p:spPr>
          <p:txBody>
            <a:bodyPr wrap="square" lIns="0" tIns="0" rIns="0" bIns="0" rtlCol="0"/>
            <a:lstStyle/>
            <a:p>
              <a:endParaRPr/>
            </a:p>
          </p:txBody>
        </p:sp>
        <p:sp>
          <p:nvSpPr>
            <p:cNvPr id="60" name="object 60"/>
            <p:cNvSpPr/>
            <p:nvPr/>
          </p:nvSpPr>
          <p:spPr>
            <a:xfrm>
              <a:off x="6511290" y="2389085"/>
              <a:ext cx="450215" cy="450215"/>
            </a:xfrm>
            <a:custGeom>
              <a:avLst/>
              <a:gdLst/>
              <a:ahLst/>
              <a:cxnLst/>
              <a:rect l="l" t="t" r="r" b="b"/>
              <a:pathLst>
                <a:path w="450215" h="450214">
                  <a:moveTo>
                    <a:pt x="449999" y="0"/>
                  </a:moveTo>
                  <a:lnTo>
                    <a:pt x="0" y="0"/>
                  </a:lnTo>
                  <a:lnTo>
                    <a:pt x="0" y="449999"/>
                  </a:lnTo>
                  <a:lnTo>
                    <a:pt x="449999" y="449999"/>
                  </a:lnTo>
                  <a:lnTo>
                    <a:pt x="449999" y="0"/>
                  </a:lnTo>
                  <a:close/>
                </a:path>
              </a:pathLst>
            </a:custGeom>
            <a:solidFill>
              <a:srgbClr val="D0CECE"/>
            </a:solidFill>
          </p:spPr>
          <p:txBody>
            <a:bodyPr wrap="square" lIns="0" tIns="0" rIns="0" bIns="0" rtlCol="0"/>
            <a:lstStyle/>
            <a:p>
              <a:endParaRPr/>
            </a:p>
          </p:txBody>
        </p:sp>
        <p:sp>
          <p:nvSpPr>
            <p:cNvPr id="61" name="object 61"/>
            <p:cNvSpPr/>
            <p:nvPr/>
          </p:nvSpPr>
          <p:spPr>
            <a:xfrm>
              <a:off x="6961251" y="2389085"/>
              <a:ext cx="450215" cy="450215"/>
            </a:xfrm>
            <a:custGeom>
              <a:avLst/>
              <a:gdLst/>
              <a:ahLst/>
              <a:cxnLst/>
              <a:rect l="l" t="t" r="r" b="b"/>
              <a:pathLst>
                <a:path w="450215" h="450214">
                  <a:moveTo>
                    <a:pt x="449999" y="0"/>
                  </a:moveTo>
                  <a:lnTo>
                    <a:pt x="0" y="0"/>
                  </a:lnTo>
                  <a:lnTo>
                    <a:pt x="0" y="449999"/>
                  </a:lnTo>
                  <a:lnTo>
                    <a:pt x="449999" y="449999"/>
                  </a:lnTo>
                  <a:lnTo>
                    <a:pt x="449999" y="0"/>
                  </a:lnTo>
                  <a:close/>
                </a:path>
              </a:pathLst>
            </a:custGeom>
            <a:solidFill>
              <a:srgbClr val="FFC000"/>
            </a:solidFill>
          </p:spPr>
          <p:txBody>
            <a:bodyPr wrap="square" lIns="0" tIns="0" rIns="0" bIns="0" rtlCol="0"/>
            <a:lstStyle/>
            <a:p>
              <a:endParaRPr/>
            </a:p>
          </p:txBody>
        </p:sp>
        <p:sp>
          <p:nvSpPr>
            <p:cNvPr id="62" name="object 62"/>
            <p:cNvSpPr/>
            <p:nvPr/>
          </p:nvSpPr>
          <p:spPr>
            <a:xfrm>
              <a:off x="3811270" y="2839046"/>
              <a:ext cx="450215" cy="450215"/>
            </a:xfrm>
            <a:custGeom>
              <a:avLst/>
              <a:gdLst/>
              <a:ahLst/>
              <a:cxnLst/>
              <a:rect l="l" t="t" r="r" b="b"/>
              <a:pathLst>
                <a:path w="450214" h="450214">
                  <a:moveTo>
                    <a:pt x="449999" y="0"/>
                  </a:moveTo>
                  <a:lnTo>
                    <a:pt x="0" y="0"/>
                  </a:lnTo>
                  <a:lnTo>
                    <a:pt x="0" y="449999"/>
                  </a:lnTo>
                  <a:lnTo>
                    <a:pt x="449999" y="449999"/>
                  </a:lnTo>
                  <a:lnTo>
                    <a:pt x="449999" y="0"/>
                  </a:lnTo>
                  <a:close/>
                </a:path>
              </a:pathLst>
            </a:custGeom>
            <a:solidFill>
              <a:srgbClr val="D0CECE"/>
            </a:solidFill>
          </p:spPr>
          <p:txBody>
            <a:bodyPr wrap="square" lIns="0" tIns="0" rIns="0" bIns="0" rtlCol="0"/>
            <a:lstStyle/>
            <a:p>
              <a:endParaRPr/>
            </a:p>
          </p:txBody>
        </p:sp>
        <p:sp>
          <p:nvSpPr>
            <p:cNvPr id="63" name="object 63"/>
            <p:cNvSpPr/>
            <p:nvPr/>
          </p:nvSpPr>
          <p:spPr>
            <a:xfrm>
              <a:off x="4261231" y="2839046"/>
              <a:ext cx="450215" cy="450215"/>
            </a:xfrm>
            <a:custGeom>
              <a:avLst/>
              <a:gdLst/>
              <a:ahLst/>
              <a:cxnLst/>
              <a:rect l="l" t="t" r="r" b="b"/>
              <a:pathLst>
                <a:path w="450214" h="450214">
                  <a:moveTo>
                    <a:pt x="449999" y="0"/>
                  </a:moveTo>
                  <a:lnTo>
                    <a:pt x="0" y="0"/>
                  </a:lnTo>
                  <a:lnTo>
                    <a:pt x="0" y="449999"/>
                  </a:lnTo>
                  <a:lnTo>
                    <a:pt x="449999" y="449999"/>
                  </a:lnTo>
                  <a:lnTo>
                    <a:pt x="449999" y="0"/>
                  </a:lnTo>
                  <a:close/>
                </a:path>
              </a:pathLst>
            </a:custGeom>
            <a:solidFill>
              <a:srgbClr val="FF0000"/>
            </a:solidFill>
          </p:spPr>
          <p:txBody>
            <a:bodyPr wrap="square" lIns="0" tIns="0" rIns="0" bIns="0" rtlCol="0"/>
            <a:lstStyle/>
            <a:p>
              <a:endParaRPr/>
            </a:p>
          </p:txBody>
        </p:sp>
        <p:sp>
          <p:nvSpPr>
            <p:cNvPr id="64" name="object 64"/>
            <p:cNvSpPr/>
            <p:nvPr/>
          </p:nvSpPr>
          <p:spPr>
            <a:xfrm>
              <a:off x="4711319" y="2839046"/>
              <a:ext cx="900430" cy="450215"/>
            </a:xfrm>
            <a:custGeom>
              <a:avLst/>
              <a:gdLst/>
              <a:ahLst/>
              <a:cxnLst/>
              <a:rect l="l" t="t" r="r" b="b"/>
              <a:pathLst>
                <a:path w="900429" h="450214">
                  <a:moveTo>
                    <a:pt x="899947" y="0"/>
                  </a:moveTo>
                  <a:lnTo>
                    <a:pt x="449999" y="0"/>
                  </a:lnTo>
                  <a:lnTo>
                    <a:pt x="0" y="0"/>
                  </a:lnTo>
                  <a:lnTo>
                    <a:pt x="0" y="449999"/>
                  </a:lnTo>
                  <a:lnTo>
                    <a:pt x="449961" y="449999"/>
                  </a:lnTo>
                  <a:lnTo>
                    <a:pt x="899947" y="449999"/>
                  </a:lnTo>
                  <a:lnTo>
                    <a:pt x="899947" y="0"/>
                  </a:lnTo>
                  <a:close/>
                </a:path>
              </a:pathLst>
            </a:custGeom>
            <a:solidFill>
              <a:srgbClr val="D0CECE"/>
            </a:solidFill>
          </p:spPr>
          <p:txBody>
            <a:bodyPr wrap="square" lIns="0" tIns="0" rIns="0" bIns="0" rtlCol="0"/>
            <a:lstStyle/>
            <a:p>
              <a:endParaRPr/>
            </a:p>
          </p:txBody>
        </p:sp>
        <p:sp>
          <p:nvSpPr>
            <p:cNvPr id="65" name="object 65"/>
            <p:cNvSpPr/>
            <p:nvPr/>
          </p:nvSpPr>
          <p:spPr>
            <a:xfrm>
              <a:off x="5611241" y="2839046"/>
              <a:ext cx="450215" cy="450215"/>
            </a:xfrm>
            <a:custGeom>
              <a:avLst/>
              <a:gdLst/>
              <a:ahLst/>
              <a:cxnLst/>
              <a:rect l="l" t="t" r="r" b="b"/>
              <a:pathLst>
                <a:path w="450214" h="450214">
                  <a:moveTo>
                    <a:pt x="449999" y="0"/>
                  </a:moveTo>
                  <a:lnTo>
                    <a:pt x="0" y="0"/>
                  </a:lnTo>
                  <a:lnTo>
                    <a:pt x="0" y="449999"/>
                  </a:lnTo>
                  <a:lnTo>
                    <a:pt x="449999" y="449999"/>
                  </a:lnTo>
                  <a:lnTo>
                    <a:pt x="449999" y="0"/>
                  </a:lnTo>
                  <a:close/>
                </a:path>
              </a:pathLst>
            </a:custGeom>
            <a:solidFill>
              <a:srgbClr val="FF0000"/>
            </a:solidFill>
          </p:spPr>
          <p:txBody>
            <a:bodyPr wrap="square" lIns="0" tIns="0" rIns="0" bIns="0" rtlCol="0"/>
            <a:lstStyle/>
            <a:p>
              <a:endParaRPr/>
            </a:p>
          </p:txBody>
        </p:sp>
        <p:sp>
          <p:nvSpPr>
            <p:cNvPr id="66" name="object 66"/>
            <p:cNvSpPr/>
            <p:nvPr/>
          </p:nvSpPr>
          <p:spPr>
            <a:xfrm>
              <a:off x="6061202" y="2839046"/>
              <a:ext cx="450215" cy="450215"/>
            </a:xfrm>
            <a:custGeom>
              <a:avLst/>
              <a:gdLst/>
              <a:ahLst/>
              <a:cxnLst/>
              <a:rect l="l" t="t" r="r" b="b"/>
              <a:pathLst>
                <a:path w="450215" h="450214">
                  <a:moveTo>
                    <a:pt x="449999" y="0"/>
                  </a:moveTo>
                  <a:lnTo>
                    <a:pt x="0" y="0"/>
                  </a:lnTo>
                  <a:lnTo>
                    <a:pt x="0" y="449999"/>
                  </a:lnTo>
                  <a:lnTo>
                    <a:pt x="449999" y="449999"/>
                  </a:lnTo>
                  <a:lnTo>
                    <a:pt x="449999" y="0"/>
                  </a:lnTo>
                  <a:close/>
                </a:path>
              </a:pathLst>
            </a:custGeom>
            <a:solidFill>
              <a:srgbClr val="D0CECE"/>
            </a:solidFill>
          </p:spPr>
          <p:txBody>
            <a:bodyPr wrap="square" lIns="0" tIns="0" rIns="0" bIns="0" rtlCol="0"/>
            <a:lstStyle/>
            <a:p>
              <a:endParaRPr/>
            </a:p>
          </p:txBody>
        </p:sp>
        <p:sp>
          <p:nvSpPr>
            <p:cNvPr id="67" name="object 67"/>
            <p:cNvSpPr/>
            <p:nvPr/>
          </p:nvSpPr>
          <p:spPr>
            <a:xfrm>
              <a:off x="6511290" y="2839046"/>
              <a:ext cx="450215" cy="450215"/>
            </a:xfrm>
            <a:custGeom>
              <a:avLst/>
              <a:gdLst/>
              <a:ahLst/>
              <a:cxnLst/>
              <a:rect l="l" t="t" r="r" b="b"/>
              <a:pathLst>
                <a:path w="450215" h="450214">
                  <a:moveTo>
                    <a:pt x="449999" y="0"/>
                  </a:moveTo>
                  <a:lnTo>
                    <a:pt x="0" y="0"/>
                  </a:lnTo>
                  <a:lnTo>
                    <a:pt x="0" y="449999"/>
                  </a:lnTo>
                  <a:lnTo>
                    <a:pt x="449999" y="449999"/>
                  </a:lnTo>
                  <a:lnTo>
                    <a:pt x="449999" y="0"/>
                  </a:lnTo>
                  <a:close/>
                </a:path>
              </a:pathLst>
            </a:custGeom>
            <a:solidFill>
              <a:srgbClr val="FF0000"/>
            </a:solidFill>
          </p:spPr>
          <p:txBody>
            <a:bodyPr wrap="square" lIns="0" tIns="0" rIns="0" bIns="0" rtlCol="0"/>
            <a:lstStyle/>
            <a:p>
              <a:endParaRPr/>
            </a:p>
          </p:txBody>
        </p:sp>
        <p:sp>
          <p:nvSpPr>
            <p:cNvPr id="68" name="object 68"/>
            <p:cNvSpPr/>
            <p:nvPr/>
          </p:nvSpPr>
          <p:spPr>
            <a:xfrm>
              <a:off x="6961251" y="2839046"/>
              <a:ext cx="450215" cy="450215"/>
            </a:xfrm>
            <a:custGeom>
              <a:avLst/>
              <a:gdLst/>
              <a:ahLst/>
              <a:cxnLst/>
              <a:rect l="l" t="t" r="r" b="b"/>
              <a:pathLst>
                <a:path w="450215" h="450214">
                  <a:moveTo>
                    <a:pt x="449999" y="0"/>
                  </a:moveTo>
                  <a:lnTo>
                    <a:pt x="0" y="0"/>
                  </a:lnTo>
                  <a:lnTo>
                    <a:pt x="0" y="449999"/>
                  </a:lnTo>
                  <a:lnTo>
                    <a:pt x="449999" y="449999"/>
                  </a:lnTo>
                  <a:lnTo>
                    <a:pt x="449999" y="0"/>
                  </a:lnTo>
                  <a:close/>
                </a:path>
              </a:pathLst>
            </a:custGeom>
            <a:solidFill>
              <a:srgbClr val="D0CECE"/>
            </a:solidFill>
          </p:spPr>
          <p:txBody>
            <a:bodyPr wrap="square" lIns="0" tIns="0" rIns="0" bIns="0" rtlCol="0"/>
            <a:lstStyle/>
            <a:p>
              <a:endParaRPr/>
            </a:p>
          </p:txBody>
        </p:sp>
        <p:sp>
          <p:nvSpPr>
            <p:cNvPr id="69" name="object 69"/>
            <p:cNvSpPr/>
            <p:nvPr/>
          </p:nvSpPr>
          <p:spPr>
            <a:xfrm>
              <a:off x="3811270" y="3289007"/>
              <a:ext cx="450215" cy="450215"/>
            </a:xfrm>
            <a:custGeom>
              <a:avLst/>
              <a:gdLst/>
              <a:ahLst/>
              <a:cxnLst/>
              <a:rect l="l" t="t" r="r" b="b"/>
              <a:pathLst>
                <a:path w="450214" h="450214">
                  <a:moveTo>
                    <a:pt x="449999" y="0"/>
                  </a:moveTo>
                  <a:lnTo>
                    <a:pt x="0" y="0"/>
                  </a:lnTo>
                  <a:lnTo>
                    <a:pt x="0" y="449999"/>
                  </a:lnTo>
                  <a:lnTo>
                    <a:pt x="449999" y="449999"/>
                  </a:lnTo>
                  <a:lnTo>
                    <a:pt x="449999" y="0"/>
                  </a:lnTo>
                  <a:close/>
                </a:path>
              </a:pathLst>
            </a:custGeom>
            <a:solidFill>
              <a:srgbClr val="6F2F9F"/>
            </a:solidFill>
          </p:spPr>
          <p:txBody>
            <a:bodyPr wrap="square" lIns="0" tIns="0" rIns="0" bIns="0" rtlCol="0"/>
            <a:lstStyle/>
            <a:p>
              <a:endParaRPr/>
            </a:p>
          </p:txBody>
        </p:sp>
        <p:sp>
          <p:nvSpPr>
            <p:cNvPr id="70" name="object 70"/>
            <p:cNvSpPr/>
            <p:nvPr/>
          </p:nvSpPr>
          <p:spPr>
            <a:xfrm>
              <a:off x="3811270" y="3289007"/>
              <a:ext cx="3600450" cy="900430"/>
            </a:xfrm>
            <a:custGeom>
              <a:avLst/>
              <a:gdLst/>
              <a:ahLst/>
              <a:cxnLst/>
              <a:rect l="l" t="t" r="r" b="b"/>
              <a:pathLst>
                <a:path w="3600450" h="900429">
                  <a:moveTo>
                    <a:pt x="899947" y="450088"/>
                  </a:moveTo>
                  <a:lnTo>
                    <a:pt x="449999" y="450088"/>
                  </a:lnTo>
                  <a:lnTo>
                    <a:pt x="0" y="450088"/>
                  </a:lnTo>
                  <a:lnTo>
                    <a:pt x="0" y="900087"/>
                  </a:lnTo>
                  <a:lnTo>
                    <a:pt x="449961" y="900087"/>
                  </a:lnTo>
                  <a:lnTo>
                    <a:pt x="899947" y="900087"/>
                  </a:lnTo>
                  <a:lnTo>
                    <a:pt x="899947" y="450088"/>
                  </a:lnTo>
                  <a:close/>
                </a:path>
                <a:path w="3600450" h="900429">
                  <a:moveTo>
                    <a:pt x="899947" y="0"/>
                  </a:moveTo>
                  <a:lnTo>
                    <a:pt x="449961" y="0"/>
                  </a:lnTo>
                  <a:lnTo>
                    <a:pt x="449961" y="449999"/>
                  </a:lnTo>
                  <a:lnTo>
                    <a:pt x="899947" y="449999"/>
                  </a:lnTo>
                  <a:lnTo>
                    <a:pt x="899947" y="0"/>
                  </a:lnTo>
                  <a:close/>
                </a:path>
                <a:path w="3600450" h="900429">
                  <a:moveTo>
                    <a:pt x="2699931" y="0"/>
                  </a:moveTo>
                  <a:lnTo>
                    <a:pt x="2699931" y="0"/>
                  </a:lnTo>
                  <a:lnTo>
                    <a:pt x="900049" y="0"/>
                  </a:lnTo>
                  <a:lnTo>
                    <a:pt x="900049" y="449999"/>
                  </a:lnTo>
                  <a:lnTo>
                    <a:pt x="2699931" y="449999"/>
                  </a:lnTo>
                  <a:lnTo>
                    <a:pt x="2699931" y="0"/>
                  </a:lnTo>
                  <a:close/>
                </a:path>
                <a:path w="3600450" h="900429">
                  <a:moveTo>
                    <a:pt x="3599980" y="0"/>
                  </a:moveTo>
                  <a:lnTo>
                    <a:pt x="3150019" y="0"/>
                  </a:lnTo>
                  <a:lnTo>
                    <a:pt x="2700020" y="0"/>
                  </a:lnTo>
                  <a:lnTo>
                    <a:pt x="2700020" y="449999"/>
                  </a:lnTo>
                  <a:lnTo>
                    <a:pt x="3149981" y="449999"/>
                  </a:lnTo>
                  <a:lnTo>
                    <a:pt x="3599980" y="449999"/>
                  </a:lnTo>
                  <a:lnTo>
                    <a:pt x="3599980" y="0"/>
                  </a:lnTo>
                  <a:close/>
                </a:path>
              </a:pathLst>
            </a:custGeom>
            <a:solidFill>
              <a:srgbClr val="D0CECE"/>
            </a:solidFill>
          </p:spPr>
          <p:txBody>
            <a:bodyPr wrap="square" lIns="0" tIns="0" rIns="0" bIns="0" rtlCol="0"/>
            <a:lstStyle/>
            <a:p>
              <a:endParaRPr/>
            </a:p>
          </p:txBody>
        </p:sp>
        <p:sp>
          <p:nvSpPr>
            <p:cNvPr id="71" name="object 71"/>
            <p:cNvSpPr/>
            <p:nvPr/>
          </p:nvSpPr>
          <p:spPr>
            <a:xfrm>
              <a:off x="4711319" y="3739095"/>
              <a:ext cx="900430" cy="450215"/>
            </a:xfrm>
            <a:custGeom>
              <a:avLst/>
              <a:gdLst/>
              <a:ahLst/>
              <a:cxnLst/>
              <a:rect l="l" t="t" r="r" b="b"/>
              <a:pathLst>
                <a:path w="900429" h="450214">
                  <a:moveTo>
                    <a:pt x="899947" y="0"/>
                  </a:moveTo>
                  <a:lnTo>
                    <a:pt x="449999" y="0"/>
                  </a:lnTo>
                  <a:lnTo>
                    <a:pt x="0" y="0"/>
                  </a:lnTo>
                  <a:lnTo>
                    <a:pt x="0" y="449999"/>
                  </a:lnTo>
                  <a:lnTo>
                    <a:pt x="449961" y="449999"/>
                  </a:lnTo>
                  <a:lnTo>
                    <a:pt x="899947" y="449999"/>
                  </a:lnTo>
                  <a:lnTo>
                    <a:pt x="899947" y="0"/>
                  </a:lnTo>
                  <a:close/>
                </a:path>
              </a:pathLst>
            </a:custGeom>
            <a:solidFill>
              <a:srgbClr val="00AF50"/>
            </a:solidFill>
          </p:spPr>
          <p:txBody>
            <a:bodyPr wrap="square" lIns="0" tIns="0" rIns="0" bIns="0" rtlCol="0"/>
            <a:lstStyle/>
            <a:p>
              <a:endParaRPr/>
            </a:p>
          </p:txBody>
        </p:sp>
        <p:sp>
          <p:nvSpPr>
            <p:cNvPr id="72" name="object 72"/>
            <p:cNvSpPr/>
            <p:nvPr/>
          </p:nvSpPr>
          <p:spPr>
            <a:xfrm>
              <a:off x="3811270" y="3739095"/>
              <a:ext cx="3600450" cy="900430"/>
            </a:xfrm>
            <a:custGeom>
              <a:avLst/>
              <a:gdLst/>
              <a:ahLst/>
              <a:cxnLst/>
              <a:rect l="l" t="t" r="r" b="b"/>
              <a:pathLst>
                <a:path w="3600450" h="900429">
                  <a:moveTo>
                    <a:pt x="899947" y="449961"/>
                  </a:moveTo>
                  <a:lnTo>
                    <a:pt x="449999" y="449961"/>
                  </a:lnTo>
                  <a:lnTo>
                    <a:pt x="0" y="449961"/>
                  </a:lnTo>
                  <a:lnTo>
                    <a:pt x="0" y="899960"/>
                  </a:lnTo>
                  <a:lnTo>
                    <a:pt x="449961" y="899960"/>
                  </a:lnTo>
                  <a:lnTo>
                    <a:pt x="899947" y="899960"/>
                  </a:lnTo>
                  <a:lnTo>
                    <a:pt x="899947" y="449961"/>
                  </a:lnTo>
                  <a:close/>
                </a:path>
                <a:path w="3600450" h="900429">
                  <a:moveTo>
                    <a:pt x="2699931" y="0"/>
                  </a:moveTo>
                  <a:lnTo>
                    <a:pt x="2249970" y="0"/>
                  </a:lnTo>
                  <a:lnTo>
                    <a:pt x="1799971" y="0"/>
                  </a:lnTo>
                  <a:lnTo>
                    <a:pt x="1799971" y="449999"/>
                  </a:lnTo>
                  <a:lnTo>
                    <a:pt x="2249932" y="449999"/>
                  </a:lnTo>
                  <a:lnTo>
                    <a:pt x="2699931" y="449999"/>
                  </a:lnTo>
                  <a:lnTo>
                    <a:pt x="2699931" y="0"/>
                  </a:lnTo>
                  <a:close/>
                </a:path>
                <a:path w="3600450" h="900429">
                  <a:moveTo>
                    <a:pt x="3599980" y="0"/>
                  </a:moveTo>
                  <a:lnTo>
                    <a:pt x="3150019" y="0"/>
                  </a:lnTo>
                  <a:lnTo>
                    <a:pt x="2700020" y="0"/>
                  </a:lnTo>
                  <a:lnTo>
                    <a:pt x="2700020" y="449999"/>
                  </a:lnTo>
                  <a:lnTo>
                    <a:pt x="3149981" y="449999"/>
                  </a:lnTo>
                  <a:lnTo>
                    <a:pt x="3599980" y="449999"/>
                  </a:lnTo>
                  <a:lnTo>
                    <a:pt x="3599980" y="0"/>
                  </a:lnTo>
                  <a:close/>
                </a:path>
              </a:pathLst>
            </a:custGeom>
            <a:solidFill>
              <a:srgbClr val="D0CECE"/>
            </a:solidFill>
          </p:spPr>
          <p:txBody>
            <a:bodyPr wrap="square" lIns="0" tIns="0" rIns="0" bIns="0" rtlCol="0"/>
            <a:lstStyle/>
            <a:p>
              <a:endParaRPr/>
            </a:p>
          </p:txBody>
        </p:sp>
        <p:sp>
          <p:nvSpPr>
            <p:cNvPr id="73" name="object 73"/>
            <p:cNvSpPr/>
            <p:nvPr/>
          </p:nvSpPr>
          <p:spPr>
            <a:xfrm>
              <a:off x="4711319" y="4189056"/>
              <a:ext cx="900430" cy="450215"/>
            </a:xfrm>
            <a:custGeom>
              <a:avLst/>
              <a:gdLst/>
              <a:ahLst/>
              <a:cxnLst/>
              <a:rect l="l" t="t" r="r" b="b"/>
              <a:pathLst>
                <a:path w="900429" h="450214">
                  <a:moveTo>
                    <a:pt x="899947" y="0"/>
                  </a:moveTo>
                  <a:lnTo>
                    <a:pt x="449999" y="0"/>
                  </a:lnTo>
                  <a:lnTo>
                    <a:pt x="0" y="0"/>
                  </a:lnTo>
                  <a:lnTo>
                    <a:pt x="0" y="449999"/>
                  </a:lnTo>
                  <a:lnTo>
                    <a:pt x="449961" y="449999"/>
                  </a:lnTo>
                  <a:lnTo>
                    <a:pt x="899947" y="449999"/>
                  </a:lnTo>
                  <a:lnTo>
                    <a:pt x="899947" y="0"/>
                  </a:lnTo>
                  <a:close/>
                </a:path>
              </a:pathLst>
            </a:custGeom>
            <a:solidFill>
              <a:srgbClr val="00AF50"/>
            </a:solidFill>
          </p:spPr>
          <p:txBody>
            <a:bodyPr wrap="square" lIns="0" tIns="0" rIns="0" bIns="0" rtlCol="0"/>
            <a:lstStyle/>
            <a:p>
              <a:endParaRPr/>
            </a:p>
          </p:txBody>
        </p:sp>
        <p:sp>
          <p:nvSpPr>
            <p:cNvPr id="74" name="object 74"/>
            <p:cNvSpPr/>
            <p:nvPr/>
          </p:nvSpPr>
          <p:spPr>
            <a:xfrm>
              <a:off x="3811270" y="4189056"/>
              <a:ext cx="3600450" cy="900430"/>
            </a:xfrm>
            <a:custGeom>
              <a:avLst/>
              <a:gdLst/>
              <a:ahLst/>
              <a:cxnLst/>
              <a:rect l="l" t="t" r="r" b="b"/>
              <a:pathLst>
                <a:path w="3600450" h="900429">
                  <a:moveTo>
                    <a:pt x="899947" y="449973"/>
                  </a:moveTo>
                  <a:lnTo>
                    <a:pt x="449999" y="449973"/>
                  </a:lnTo>
                  <a:lnTo>
                    <a:pt x="0" y="449973"/>
                  </a:lnTo>
                  <a:lnTo>
                    <a:pt x="0" y="899960"/>
                  </a:lnTo>
                  <a:lnTo>
                    <a:pt x="449961" y="899960"/>
                  </a:lnTo>
                  <a:lnTo>
                    <a:pt x="899947" y="899960"/>
                  </a:lnTo>
                  <a:lnTo>
                    <a:pt x="899947" y="449973"/>
                  </a:lnTo>
                  <a:close/>
                </a:path>
                <a:path w="3600450" h="900429">
                  <a:moveTo>
                    <a:pt x="2699931" y="0"/>
                  </a:moveTo>
                  <a:lnTo>
                    <a:pt x="2249970" y="0"/>
                  </a:lnTo>
                  <a:lnTo>
                    <a:pt x="1799971" y="0"/>
                  </a:lnTo>
                  <a:lnTo>
                    <a:pt x="1799971" y="449999"/>
                  </a:lnTo>
                  <a:lnTo>
                    <a:pt x="2249932" y="449999"/>
                  </a:lnTo>
                  <a:lnTo>
                    <a:pt x="2699931" y="449999"/>
                  </a:lnTo>
                  <a:lnTo>
                    <a:pt x="2699931" y="0"/>
                  </a:lnTo>
                  <a:close/>
                </a:path>
                <a:path w="3600450" h="900429">
                  <a:moveTo>
                    <a:pt x="3599980" y="0"/>
                  </a:moveTo>
                  <a:lnTo>
                    <a:pt x="3150019" y="0"/>
                  </a:lnTo>
                  <a:lnTo>
                    <a:pt x="2700020" y="0"/>
                  </a:lnTo>
                  <a:lnTo>
                    <a:pt x="2700020" y="449999"/>
                  </a:lnTo>
                  <a:lnTo>
                    <a:pt x="3149981" y="449999"/>
                  </a:lnTo>
                  <a:lnTo>
                    <a:pt x="3599980" y="449999"/>
                  </a:lnTo>
                  <a:lnTo>
                    <a:pt x="3599980" y="0"/>
                  </a:lnTo>
                  <a:close/>
                </a:path>
              </a:pathLst>
            </a:custGeom>
            <a:solidFill>
              <a:srgbClr val="D0CECE"/>
            </a:solidFill>
          </p:spPr>
          <p:txBody>
            <a:bodyPr wrap="square" lIns="0" tIns="0" rIns="0" bIns="0" rtlCol="0"/>
            <a:lstStyle/>
            <a:p>
              <a:endParaRPr/>
            </a:p>
          </p:txBody>
        </p:sp>
        <p:sp>
          <p:nvSpPr>
            <p:cNvPr id="75" name="object 75"/>
            <p:cNvSpPr/>
            <p:nvPr/>
          </p:nvSpPr>
          <p:spPr>
            <a:xfrm>
              <a:off x="4711319" y="4639030"/>
              <a:ext cx="900430" cy="450215"/>
            </a:xfrm>
            <a:custGeom>
              <a:avLst/>
              <a:gdLst/>
              <a:ahLst/>
              <a:cxnLst/>
              <a:rect l="l" t="t" r="r" b="b"/>
              <a:pathLst>
                <a:path w="900429" h="450214">
                  <a:moveTo>
                    <a:pt x="899947" y="0"/>
                  </a:moveTo>
                  <a:lnTo>
                    <a:pt x="449999" y="0"/>
                  </a:lnTo>
                  <a:lnTo>
                    <a:pt x="0" y="0"/>
                  </a:lnTo>
                  <a:lnTo>
                    <a:pt x="0" y="449986"/>
                  </a:lnTo>
                  <a:lnTo>
                    <a:pt x="449961" y="449986"/>
                  </a:lnTo>
                  <a:lnTo>
                    <a:pt x="899947" y="449986"/>
                  </a:lnTo>
                  <a:lnTo>
                    <a:pt x="899947" y="0"/>
                  </a:lnTo>
                  <a:close/>
                </a:path>
              </a:pathLst>
            </a:custGeom>
            <a:solidFill>
              <a:srgbClr val="00AF50"/>
            </a:solidFill>
          </p:spPr>
          <p:txBody>
            <a:bodyPr wrap="square" lIns="0" tIns="0" rIns="0" bIns="0" rtlCol="0"/>
            <a:lstStyle/>
            <a:p>
              <a:endParaRPr/>
            </a:p>
          </p:txBody>
        </p:sp>
        <p:sp>
          <p:nvSpPr>
            <p:cNvPr id="76" name="object 76"/>
            <p:cNvSpPr/>
            <p:nvPr/>
          </p:nvSpPr>
          <p:spPr>
            <a:xfrm>
              <a:off x="5611241" y="4639030"/>
              <a:ext cx="1800225" cy="450215"/>
            </a:xfrm>
            <a:custGeom>
              <a:avLst/>
              <a:gdLst/>
              <a:ahLst/>
              <a:cxnLst/>
              <a:rect l="l" t="t" r="r" b="b"/>
              <a:pathLst>
                <a:path w="1800225" h="450214">
                  <a:moveTo>
                    <a:pt x="899960" y="0"/>
                  </a:moveTo>
                  <a:lnTo>
                    <a:pt x="449999" y="0"/>
                  </a:lnTo>
                  <a:lnTo>
                    <a:pt x="0" y="0"/>
                  </a:lnTo>
                  <a:lnTo>
                    <a:pt x="0" y="449986"/>
                  </a:lnTo>
                  <a:lnTo>
                    <a:pt x="449961" y="449986"/>
                  </a:lnTo>
                  <a:lnTo>
                    <a:pt x="899960" y="449986"/>
                  </a:lnTo>
                  <a:lnTo>
                    <a:pt x="899960" y="0"/>
                  </a:lnTo>
                  <a:close/>
                </a:path>
                <a:path w="1800225" h="450214">
                  <a:moveTo>
                    <a:pt x="1800009" y="0"/>
                  </a:moveTo>
                  <a:lnTo>
                    <a:pt x="1350048" y="0"/>
                  </a:lnTo>
                  <a:lnTo>
                    <a:pt x="900049" y="0"/>
                  </a:lnTo>
                  <a:lnTo>
                    <a:pt x="900049" y="449986"/>
                  </a:lnTo>
                  <a:lnTo>
                    <a:pt x="1350010" y="449986"/>
                  </a:lnTo>
                  <a:lnTo>
                    <a:pt x="1800009" y="449986"/>
                  </a:lnTo>
                  <a:lnTo>
                    <a:pt x="1800009" y="0"/>
                  </a:lnTo>
                  <a:close/>
                </a:path>
              </a:pathLst>
            </a:custGeom>
            <a:solidFill>
              <a:srgbClr val="D0CECE"/>
            </a:solidFill>
          </p:spPr>
          <p:txBody>
            <a:bodyPr wrap="square" lIns="0" tIns="0" rIns="0" bIns="0" rtlCol="0"/>
            <a:lstStyle/>
            <a:p>
              <a:endParaRPr/>
            </a:p>
          </p:txBody>
        </p:sp>
        <p:sp>
          <p:nvSpPr>
            <p:cNvPr id="77" name="object 77"/>
            <p:cNvSpPr/>
            <p:nvPr/>
          </p:nvSpPr>
          <p:spPr>
            <a:xfrm>
              <a:off x="3811270" y="5089105"/>
              <a:ext cx="450215" cy="450215"/>
            </a:xfrm>
            <a:custGeom>
              <a:avLst/>
              <a:gdLst/>
              <a:ahLst/>
              <a:cxnLst/>
              <a:rect l="l" t="t" r="r" b="b"/>
              <a:pathLst>
                <a:path w="450214" h="450214">
                  <a:moveTo>
                    <a:pt x="449999" y="0"/>
                  </a:moveTo>
                  <a:lnTo>
                    <a:pt x="0" y="0"/>
                  </a:lnTo>
                  <a:lnTo>
                    <a:pt x="0" y="449999"/>
                  </a:lnTo>
                  <a:lnTo>
                    <a:pt x="449999" y="449999"/>
                  </a:lnTo>
                  <a:lnTo>
                    <a:pt x="449999" y="0"/>
                  </a:lnTo>
                  <a:close/>
                </a:path>
              </a:pathLst>
            </a:custGeom>
            <a:solidFill>
              <a:srgbClr val="6F2F9F"/>
            </a:solidFill>
          </p:spPr>
          <p:txBody>
            <a:bodyPr wrap="square" lIns="0" tIns="0" rIns="0" bIns="0" rtlCol="0"/>
            <a:lstStyle/>
            <a:p>
              <a:endParaRPr/>
            </a:p>
          </p:txBody>
        </p:sp>
        <p:sp>
          <p:nvSpPr>
            <p:cNvPr id="78" name="object 78"/>
            <p:cNvSpPr/>
            <p:nvPr/>
          </p:nvSpPr>
          <p:spPr>
            <a:xfrm>
              <a:off x="4261231" y="5089105"/>
              <a:ext cx="3150235" cy="450215"/>
            </a:xfrm>
            <a:custGeom>
              <a:avLst/>
              <a:gdLst/>
              <a:ahLst/>
              <a:cxnLst/>
              <a:rect l="l" t="t" r="r" b="b"/>
              <a:pathLst>
                <a:path w="3150234" h="450214">
                  <a:moveTo>
                    <a:pt x="449986" y="0"/>
                  </a:moveTo>
                  <a:lnTo>
                    <a:pt x="0" y="0"/>
                  </a:lnTo>
                  <a:lnTo>
                    <a:pt x="0" y="449999"/>
                  </a:lnTo>
                  <a:lnTo>
                    <a:pt x="449986" y="449999"/>
                  </a:lnTo>
                  <a:lnTo>
                    <a:pt x="449986" y="0"/>
                  </a:lnTo>
                  <a:close/>
                </a:path>
                <a:path w="3150234" h="450214">
                  <a:moveTo>
                    <a:pt x="2249970" y="0"/>
                  </a:moveTo>
                  <a:lnTo>
                    <a:pt x="2249970" y="0"/>
                  </a:lnTo>
                  <a:lnTo>
                    <a:pt x="450088" y="0"/>
                  </a:lnTo>
                  <a:lnTo>
                    <a:pt x="450088" y="449999"/>
                  </a:lnTo>
                  <a:lnTo>
                    <a:pt x="2249970" y="449999"/>
                  </a:lnTo>
                  <a:lnTo>
                    <a:pt x="2249970" y="0"/>
                  </a:lnTo>
                  <a:close/>
                </a:path>
                <a:path w="3150234" h="450214">
                  <a:moveTo>
                    <a:pt x="3150019" y="0"/>
                  </a:moveTo>
                  <a:lnTo>
                    <a:pt x="2700058" y="0"/>
                  </a:lnTo>
                  <a:lnTo>
                    <a:pt x="2250059" y="0"/>
                  </a:lnTo>
                  <a:lnTo>
                    <a:pt x="2250059" y="449999"/>
                  </a:lnTo>
                  <a:lnTo>
                    <a:pt x="2700020" y="449999"/>
                  </a:lnTo>
                  <a:lnTo>
                    <a:pt x="3150019" y="449999"/>
                  </a:lnTo>
                  <a:lnTo>
                    <a:pt x="3150019" y="0"/>
                  </a:lnTo>
                  <a:close/>
                </a:path>
              </a:pathLst>
            </a:custGeom>
            <a:solidFill>
              <a:srgbClr val="D0CECE"/>
            </a:solidFill>
          </p:spPr>
          <p:txBody>
            <a:bodyPr wrap="square" lIns="0" tIns="0" rIns="0" bIns="0" rtlCol="0"/>
            <a:lstStyle/>
            <a:p>
              <a:endParaRPr/>
            </a:p>
          </p:txBody>
        </p:sp>
        <p:sp>
          <p:nvSpPr>
            <p:cNvPr id="79" name="object 79"/>
            <p:cNvSpPr/>
            <p:nvPr/>
          </p:nvSpPr>
          <p:spPr>
            <a:xfrm>
              <a:off x="3804920" y="1932685"/>
              <a:ext cx="3613150" cy="3613150"/>
            </a:xfrm>
            <a:custGeom>
              <a:avLst/>
              <a:gdLst/>
              <a:ahLst/>
              <a:cxnLst/>
              <a:rect l="l" t="t" r="r" b="b"/>
              <a:pathLst>
                <a:path w="3613150" h="3613150">
                  <a:moveTo>
                    <a:pt x="456310" y="0"/>
                  </a:moveTo>
                  <a:lnTo>
                    <a:pt x="456310" y="3612769"/>
                  </a:lnTo>
                </a:path>
                <a:path w="3613150" h="3613150">
                  <a:moveTo>
                    <a:pt x="906399" y="0"/>
                  </a:moveTo>
                  <a:lnTo>
                    <a:pt x="906399" y="3612769"/>
                  </a:lnTo>
                </a:path>
                <a:path w="3613150" h="3613150">
                  <a:moveTo>
                    <a:pt x="1356359" y="0"/>
                  </a:moveTo>
                  <a:lnTo>
                    <a:pt x="1356359" y="3612769"/>
                  </a:lnTo>
                </a:path>
                <a:path w="3613150" h="3613150">
                  <a:moveTo>
                    <a:pt x="1806320" y="0"/>
                  </a:moveTo>
                  <a:lnTo>
                    <a:pt x="1806320" y="3612769"/>
                  </a:lnTo>
                </a:path>
                <a:path w="3613150" h="3613150">
                  <a:moveTo>
                    <a:pt x="2256281" y="0"/>
                  </a:moveTo>
                  <a:lnTo>
                    <a:pt x="2256281" y="3612769"/>
                  </a:lnTo>
                </a:path>
                <a:path w="3613150" h="3613150">
                  <a:moveTo>
                    <a:pt x="2706370" y="0"/>
                  </a:moveTo>
                  <a:lnTo>
                    <a:pt x="2706370" y="3612769"/>
                  </a:lnTo>
                </a:path>
                <a:path w="3613150" h="3613150">
                  <a:moveTo>
                    <a:pt x="3156330" y="0"/>
                  </a:moveTo>
                  <a:lnTo>
                    <a:pt x="3156330" y="3612769"/>
                  </a:lnTo>
                </a:path>
                <a:path w="3613150" h="3613150">
                  <a:moveTo>
                    <a:pt x="0" y="456311"/>
                  </a:moveTo>
                  <a:lnTo>
                    <a:pt x="3612641" y="456311"/>
                  </a:lnTo>
                </a:path>
                <a:path w="3613150" h="3613150">
                  <a:moveTo>
                    <a:pt x="0" y="906399"/>
                  </a:moveTo>
                  <a:lnTo>
                    <a:pt x="3612641" y="906399"/>
                  </a:lnTo>
                </a:path>
                <a:path w="3613150" h="3613150">
                  <a:moveTo>
                    <a:pt x="0" y="1356360"/>
                  </a:moveTo>
                  <a:lnTo>
                    <a:pt x="3612641" y="1356360"/>
                  </a:lnTo>
                </a:path>
                <a:path w="3613150" h="3613150">
                  <a:moveTo>
                    <a:pt x="0" y="1806320"/>
                  </a:moveTo>
                  <a:lnTo>
                    <a:pt x="3612641" y="1806320"/>
                  </a:lnTo>
                </a:path>
                <a:path w="3613150" h="3613150">
                  <a:moveTo>
                    <a:pt x="0" y="2256409"/>
                  </a:moveTo>
                  <a:lnTo>
                    <a:pt x="3612641" y="2256409"/>
                  </a:lnTo>
                </a:path>
                <a:path w="3613150" h="3613150">
                  <a:moveTo>
                    <a:pt x="0" y="2706370"/>
                  </a:moveTo>
                  <a:lnTo>
                    <a:pt x="3612641" y="2706370"/>
                  </a:lnTo>
                </a:path>
                <a:path w="3613150" h="3613150">
                  <a:moveTo>
                    <a:pt x="0" y="3156331"/>
                  </a:moveTo>
                  <a:lnTo>
                    <a:pt x="3612641" y="3156331"/>
                  </a:lnTo>
                </a:path>
                <a:path w="3613150" h="3613150">
                  <a:moveTo>
                    <a:pt x="6350" y="0"/>
                  </a:moveTo>
                  <a:lnTo>
                    <a:pt x="6350" y="3612769"/>
                  </a:lnTo>
                </a:path>
                <a:path w="3613150" h="3613150">
                  <a:moveTo>
                    <a:pt x="3606291" y="0"/>
                  </a:moveTo>
                  <a:lnTo>
                    <a:pt x="3606291" y="3612769"/>
                  </a:lnTo>
                </a:path>
                <a:path w="3613150" h="3613150">
                  <a:moveTo>
                    <a:pt x="0" y="6350"/>
                  </a:moveTo>
                  <a:lnTo>
                    <a:pt x="3612641" y="6350"/>
                  </a:lnTo>
                </a:path>
                <a:path w="3613150" h="3613150">
                  <a:moveTo>
                    <a:pt x="0" y="3606419"/>
                  </a:moveTo>
                  <a:lnTo>
                    <a:pt x="3612641" y="3606419"/>
                  </a:lnTo>
                </a:path>
              </a:pathLst>
            </a:custGeom>
            <a:ln w="12700">
              <a:solidFill>
                <a:srgbClr val="000000"/>
              </a:solidFill>
            </a:ln>
          </p:spPr>
          <p:txBody>
            <a:bodyPr wrap="square" lIns="0" tIns="0" rIns="0" bIns="0" rtlCol="0"/>
            <a:lstStyle/>
            <a:p>
              <a:endParaRPr/>
            </a:p>
          </p:txBody>
        </p:sp>
      </p:grpSp>
      <p:sp>
        <p:nvSpPr>
          <p:cNvPr id="80" name="object 80"/>
          <p:cNvSpPr txBox="1"/>
          <p:nvPr/>
        </p:nvSpPr>
        <p:spPr>
          <a:xfrm>
            <a:off x="7043807" y="763584"/>
            <a:ext cx="441325" cy="391795"/>
          </a:xfrm>
          <a:prstGeom prst="rect">
            <a:avLst/>
          </a:prstGeom>
        </p:spPr>
        <p:txBody>
          <a:bodyPr vert="horz" wrap="square" lIns="0" tIns="12700" rIns="0" bIns="0" rtlCol="0">
            <a:spAutoFit/>
          </a:bodyPr>
          <a:lstStyle/>
          <a:p>
            <a:pPr marL="12700">
              <a:spcBef>
                <a:spcPts val="100"/>
              </a:spcBef>
            </a:pPr>
            <a:r>
              <a:rPr sz="2400" spc="-25" dirty="0">
                <a:latin typeface="Carlito"/>
                <a:cs typeface="Carlito"/>
              </a:rPr>
              <a:t>key</a:t>
            </a:r>
            <a:endParaRPr sz="2400" dirty="0">
              <a:latin typeface="Carlito"/>
              <a:cs typeface="Carlito"/>
            </a:endParaRPr>
          </a:p>
        </p:txBody>
      </p:sp>
      <p:sp>
        <p:nvSpPr>
          <p:cNvPr id="81" name="object 81"/>
          <p:cNvSpPr txBox="1"/>
          <p:nvPr/>
        </p:nvSpPr>
        <p:spPr>
          <a:xfrm>
            <a:off x="3782136" y="3640650"/>
            <a:ext cx="312073" cy="744220"/>
          </a:xfrm>
          <a:prstGeom prst="rect">
            <a:avLst/>
          </a:prstGeom>
        </p:spPr>
        <p:txBody>
          <a:bodyPr vert="vert270" wrap="square" lIns="0" tIns="0" rIns="0" bIns="0" rtlCol="0">
            <a:spAutoFit/>
          </a:bodyPr>
          <a:lstStyle/>
          <a:p>
            <a:pPr marL="12700">
              <a:lnSpc>
                <a:spcPts val="2380"/>
              </a:lnSpc>
            </a:pPr>
            <a:r>
              <a:rPr sz="2400" spc="-10" dirty="0">
                <a:latin typeface="Carlito"/>
                <a:cs typeface="Carlito"/>
              </a:rPr>
              <a:t>query</a:t>
            </a:r>
            <a:endParaRPr sz="2400">
              <a:latin typeface="Carlito"/>
              <a:cs typeface="Carlito"/>
            </a:endParaRPr>
          </a:p>
        </p:txBody>
      </p:sp>
      <p:sp>
        <p:nvSpPr>
          <p:cNvPr id="82" name="object 82"/>
          <p:cNvSpPr txBox="1"/>
          <p:nvPr/>
        </p:nvSpPr>
        <p:spPr>
          <a:xfrm>
            <a:off x="2454935" y="2218817"/>
            <a:ext cx="936625" cy="454025"/>
          </a:xfrm>
          <a:prstGeom prst="rect">
            <a:avLst/>
          </a:prstGeom>
        </p:spPr>
        <p:txBody>
          <a:bodyPr vert="horz" wrap="square" lIns="0" tIns="13970" rIns="0" bIns="0" rtlCol="0">
            <a:spAutoFit/>
          </a:bodyPr>
          <a:lstStyle/>
          <a:p>
            <a:pPr marL="12700">
              <a:spcBef>
                <a:spcPts val="110"/>
              </a:spcBef>
            </a:pPr>
            <a:r>
              <a:rPr sz="2800" b="1" i="1" u="sng" dirty="0">
                <a:uFill>
                  <a:solidFill>
                    <a:srgbClr val="000000"/>
                  </a:solidFill>
                </a:uFill>
                <a:latin typeface="Carlito"/>
                <a:cs typeface="Carlito"/>
              </a:rPr>
              <a:t>Step</a:t>
            </a:r>
            <a:r>
              <a:rPr sz="2800" b="1" i="1" u="sng" spc="-45" dirty="0">
                <a:uFill>
                  <a:solidFill>
                    <a:srgbClr val="000000"/>
                  </a:solidFill>
                </a:uFill>
                <a:latin typeface="Carlito"/>
                <a:cs typeface="Carlito"/>
              </a:rPr>
              <a:t> </a:t>
            </a:r>
            <a:r>
              <a:rPr sz="2800" b="1" i="1" u="sng" spc="-50" dirty="0">
                <a:uFill>
                  <a:solidFill>
                    <a:srgbClr val="000000"/>
                  </a:solidFill>
                </a:uFill>
                <a:latin typeface="Carlito"/>
                <a:cs typeface="Carlito"/>
              </a:rPr>
              <a:t>2</a:t>
            </a:r>
            <a:endParaRPr sz="2800">
              <a:latin typeface="Carlito"/>
              <a:cs typeface="Carlito"/>
            </a:endParaRPr>
          </a:p>
        </p:txBody>
      </p:sp>
      <p:sp>
        <p:nvSpPr>
          <p:cNvPr id="83" name="object 83"/>
          <p:cNvSpPr txBox="1"/>
          <p:nvPr/>
        </p:nvSpPr>
        <p:spPr>
          <a:xfrm>
            <a:off x="2290648" y="6055944"/>
            <a:ext cx="4007485" cy="757555"/>
          </a:xfrm>
          <a:prstGeom prst="rect">
            <a:avLst/>
          </a:prstGeom>
        </p:spPr>
        <p:txBody>
          <a:bodyPr vert="horz" wrap="square" lIns="0" tIns="12700" rIns="0" bIns="0" rtlCol="0">
            <a:spAutoFit/>
          </a:bodyPr>
          <a:lstStyle/>
          <a:p>
            <a:pPr marL="12700" marR="5080">
              <a:spcBef>
                <a:spcPts val="100"/>
              </a:spcBef>
            </a:pPr>
            <a:r>
              <a:rPr sz="2400" dirty="0">
                <a:latin typeface="Carlito"/>
                <a:cs typeface="Carlito"/>
              </a:rPr>
              <a:t>Belong</a:t>
            </a:r>
            <a:r>
              <a:rPr sz="2400" spc="-55" dirty="0">
                <a:latin typeface="Carlito"/>
                <a:cs typeface="Carlito"/>
              </a:rPr>
              <a:t> </a:t>
            </a:r>
            <a:r>
              <a:rPr sz="2400" dirty="0">
                <a:latin typeface="Carlito"/>
                <a:cs typeface="Carlito"/>
              </a:rPr>
              <a:t>to</a:t>
            </a:r>
            <a:r>
              <a:rPr sz="2400" spc="-65" dirty="0">
                <a:latin typeface="Carlito"/>
                <a:cs typeface="Carlito"/>
              </a:rPr>
              <a:t> </a:t>
            </a:r>
            <a:r>
              <a:rPr sz="2400" dirty="0">
                <a:latin typeface="Carlito"/>
                <a:cs typeface="Carlito"/>
              </a:rPr>
              <a:t>the</a:t>
            </a:r>
            <a:r>
              <a:rPr sz="2400" spc="-60" dirty="0">
                <a:latin typeface="Carlito"/>
                <a:cs typeface="Carlito"/>
              </a:rPr>
              <a:t> </a:t>
            </a:r>
            <a:r>
              <a:rPr sz="2400" dirty="0">
                <a:latin typeface="Carlito"/>
                <a:cs typeface="Carlito"/>
              </a:rPr>
              <a:t>same</a:t>
            </a:r>
            <a:r>
              <a:rPr sz="2400" spc="-45" dirty="0">
                <a:latin typeface="Carlito"/>
                <a:cs typeface="Carlito"/>
              </a:rPr>
              <a:t> </a:t>
            </a:r>
            <a:r>
              <a:rPr sz="2400" spc="-30" dirty="0">
                <a:latin typeface="Carlito"/>
                <a:cs typeface="Carlito"/>
              </a:rPr>
              <a:t>cluster,</a:t>
            </a:r>
            <a:r>
              <a:rPr sz="2400" spc="-45" dirty="0">
                <a:latin typeface="Carlito"/>
                <a:cs typeface="Carlito"/>
              </a:rPr>
              <a:t> </a:t>
            </a:r>
            <a:r>
              <a:rPr sz="2400" spc="-20" dirty="0">
                <a:latin typeface="Carlito"/>
                <a:cs typeface="Carlito"/>
              </a:rPr>
              <a:t>then </a:t>
            </a:r>
            <a:r>
              <a:rPr sz="2400" dirty="0">
                <a:latin typeface="Carlito"/>
                <a:cs typeface="Carlito"/>
              </a:rPr>
              <a:t>calculate</a:t>
            </a:r>
            <a:r>
              <a:rPr sz="2400" spc="-120" dirty="0">
                <a:latin typeface="Carlito"/>
                <a:cs typeface="Carlito"/>
              </a:rPr>
              <a:t> </a:t>
            </a:r>
            <a:r>
              <a:rPr sz="2400" spc="-10" dirty="0">
                <a:latin typeface="Carlito"/>
                <a:cs typeface="Carlito"/>
              </a:rPr>
              <a:t>attention</a:t>
            </a:r>
            <a:r>
              <a:rPr sz="2400" spc="-125" dirty="0">
                <a:latin typeface="Carlito"/>
                <a:cs typeface="Carlito"/>
              </a:rPr>
              <a:t> </a:t>
            </a:r>
            <a:r>
              <a:rPr sz="2400" spc="-10" dirty="0">
                <a:latin typeface="Carlito"/>
                <a:cs typeface="Carlito"/>
              </a:rPr>
              <a:t>weight</a:t>
            </a:r>
            <a:endParaRPr sz="2400">
              <a:latin typeface="Carlito"/>
              <a:cs typeface="Carlito"/>
            </a:endParaRPr>
          </a:p>
        </p:txBody>
      </p:sp>
      <p:sp>
        <p:nvSpPr>
          <p:cNvPr id="84" name="object 84"/>
          <p:cNvSpPr/>
          <p:nvPr/>
        </p:nvSpPr>
        <p:spPr>
          <a:xfrm>
            <a:off x="5711622" y="5151170"/>
            <a:ext cx="2506345" cy="934719"/>
          </a:xfrm>
          <a:custGeom>
            <a:avLst/>
            <a:gdLst/>
            <a:ahLst/>
            <a:cxnLst/>
            <a:rect l="l" t="t" r="r" b="b"/>
            <a:pathLst>
              <a:path w="2506345" h="934720">
                <a:moveTo>
                  <a:pt x="868045" y="19558"/>
                </a:moveTo>
                <a:lnTo>
                  <a:pt x="847344" y="0"/>
                </a:lnTo>
                <a:lnTo>
                  <a:pt x="48514" y="844892"/>
                </a:lnTo>
                <a:lnTo>
                  <a:pt x="27686" y="825207"/>
                </a:lnTo>
                <a:lnTo>
                  <a:pt x="0" y="916952"/>
                </a:lnTo>
                <a:lnTo>
                  <a:pt x="90043" y="884110"/>
                </a:lnTo>
                <a:lnTo>
                  <a:pt x="80238" y="874852"/>
                </a:lnTo>
                <a:lnTo>
                  <a:pt x="69240" y="864476"/>
                </a:lnTo>
                <a:lnTo>
                  <a:pt x="868045" y="19558"/>
                </a:lnTo>
                <a:close/>
              </a:path>
              <a:path w="2506345" h="934720">
                <a:moveTo>
                  <a:pt x="2505964" y="838339"/>
                </a:moveTo>
                <a:lnTo>
                  <a:pt x="2480056" y="850544"/>
                </a:lnTo>
                <a:lnTo>
                  <a:pt x="2106930" y="58547"/>
                </a:lnTo>
                <a:lnTo>
                  <a:pt x="2081022" y="70739"/>
                </a:lnTo>
                <a:lnTo>
                  <a:pt x="2454262" y="862685"/>
                </a:lnTo>
                <a:lnTo>
                  <a:pt x="2428367" y="874877"/>
                </a:lnTo>
                <a:lnTo>
                  <a:pt x="2503678" y="934161"/>
                </a:lnTo>
                <a:lnTo>
                  <a:pt x="2505062" y="875626"/>
                </a:lnTo>
                <a:lnTo>
                  <a:pt x="2505964" y="838339"/>
                </a:lnTo>
                <a:close/>
              </a:path>
            </a:pathLst>
          </a:custGeom>
          <a:solidFill>
            <a:srgbClr val="000000"/>
          </a:solidFill>
        </p:spPr>
        <p:txBody>
          <a:bodyPr wrap="square" lIns="0" tIns="0" rIns="0" bIns="0" rtlCol="0"/>
          <a:lstStyle/>
          <a:p>
            <a:endParaRPr/>
          </a:p>
        </p:txBody>
      </p:sp>
      <p:sp>
        <p:nvSpPr>
          <p:cNvPr id="85" name="object 85"/>
          <p:cNvSpPr txBox="1"/>
          <p:nvPr/>
        </p:nvSpPr>
        <p:spPr>
          <a:xfrm>
            <a:off x="7357287" y="6100445"/>
            <a:ext cx="2645410" cy="757555"/>
          </a:xfrm>
          <a:prstGeom prst="rect">
            <a:avLst/>
          </a:prstGeom>
        </p:spPr>
        <p:txBody>
          <a:bodyPr vert="horz" wrap="square" lIns="0" tIns="12700" rIns="0" bIns="0" rtlCol="0">
            <a:spAutoFit/>
          </a:bodyPr>
          <a:lstStyle/>
          <a:p>
            <a:pPr marL="12700" marR="5080">
              <a:spcBef>
                <a:spcPts val="100"/>
              </a:spcBef>
            </a:pPr>
            <a:r>
              <a:rPr sz="2400" dirty="0">
                <a:latin typeface="Carlito"/>
                <a:cs typeface="Carlito"/>
              </a:rPr>
              <a:t>Not</a:t>
            </a:r>
            <a:r>
              <a:rPr sz="2400" spc="-35" dirty="0">
                <a:latin typeface="Carlito"/>
                <a:cs typeface="Carlito"/>
              </a:rPr>
              <a:t> </a:t>
            </a:r>
            <a:r>
              <a:rPr sz="2400" dirty="0">
                <a:latin typeface="Carlito"/>
                <a:cs typeface="Carlito"/>
              </a:rPr>
              <a:t>the</a:t>
            </a:r>
            <a:r>
              <a:rPr sz="2400" spc="-45" dirty="0">
                <a:latin typeface="Carlito"/>
                <a:cs typeface="Carlito"/>
              </a:rPr>
              <a:t> </a:t>
            </a:r>
            <a:r>
              <a:rPr sz="2400" dirty="0">
                <a:latin typeface="Carlito"/>
                <a:cs typeface="Carlito"/>
              </a:rPr>
              <a:t>same</a:t>
            </a:r>
            <a:r>
              <a:rPr sz="2400" spc="-20" dirty="0">
                <a:latin typeface="Carlito"/>
                <a:cs typeface="Carlito"/>
              </a:rPr>
              <a:t> </a:t>
            </a:r>
            <a:r>
              <a:rPr sz="2400" spc="-35" dirty="0">
                <a:latin typeface="Carlito"/>
                <a:cs typeface="Carlito"/>
              </a:rPr>
              <a:t>cluster, </a:t>
            </a:r>
            <a:r>
              <a:rPr sz="2400" dirty="0">
                <a:latin typeface="Carlito"/>
                <a:cs typeface="Carlito"/>
              </a:rPr>
              <a:t>set</a:t>
            </a:r>
            <a:r>
              <a:rPr sz="2400" spc="-40" dirty="0">
                <a:latin typeface="Carlito"/>
                <a:cs typeface="Carlito"/>
              </a:rPr>
              <a:t> </a:t>
            </a:r>
            <a:r>
              <a:rPr sz="2400" dirty="0">
                <a:latin typeface="Carlito"/>
                <a:cs typeface="Carlito"/>
              </a:rPr>
              <a:t>to</a:t>
            </a:r>
            <a:r>
              <a:rPr sz="2400" spc="-45" dirty="0">
                <a:latin typeface="Carlito"/>
                <a:cs typeface="Carlito"/>
              </a:rPr>
              <a:t> </a:t>
            </a:r>
            <a:r>
              <a:rPr sz="2400" spc="-60" dirty="0">
                <a:latin typeface="Carlito"/>
                <a:cs typeface="Carlito"/>
              </a:rPr>
              <a:t>0</a:t>
            </a:r>
            <a:endParaRPr sz="2400">
              <a:latin typeface="Carlito"/>
              <a:cs typeface="Carlito"/>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10" dirty="0"/>
              <a:t>Learnable</a:t>
            </a:r>
            <a:r>
              <a:rPr spc="-229" dirty="0"/>
              <a:t> </a:t>
            </a:r>
            <a:r>
              <a:rPr spc="-50" dirty="0"/>
              <a:t>Patterns</a:t>
            </a:r>
          </a:p>
        </p:txBody>
      </p:sp>
      <p:sp>
        <p:nvSpPr>
          <p:cNvPr id="106" name="内容占位符 105">
            <a:extLst>
              <a:ext uri="{FF2B5EF4-FFF2-40B4-BE49-F238E27FC236}">
                <a16:creationId xmlns:a16="http://schemas.microsoft.com/office/drawing/2014/main" id="{72AD1FF8-B222-FDF7-3C55-FE90AAA45482}"/>
              </a:ext>
            </a:extLst>
          </p:cNvPr>
          <p:cNvSpPr>
            <a:spLocks noGrp="1"/>
          </p:cNvSpPr>
          <p:nvPr>
            <p:ph sz="quarter" idx="10"/>
          </p:nvPr>
        </p:nvSpPr>
        <p:spPr/>
        <p:txBody>
          <a:bodyPr/>
          <a:lstStyle/>
          <a:p>
            <a:endParaRPr lang="zh-CN" altLang="en-US"/>
          </a:p>
        </p:txBody>
      </p:sp>
      <p:sp>
        <p:nvSpPr>
          <p:cNvPr id="3" name="object 3"/>
          <p:cNvSpPr txBox="1"/>
          <p:nvPr/>
        </p:nvSpPr>
        <p:spPr>
          <a:xfrm>
            <a:off x="2205039" y="1477010"/>
            <a:ext cx="3747135" cy="453390"/>
          </a:xfrm>
          <a:prstGeom prst="rect">
            <a:avLst/>
          </a:prstGeom>
        </p:spPr>
        <p:txBody>
          <a:bodyPr vert="horz" wrap="square" lIns="0" tIns="13335" rIns="0" bIns="0" rtlCol="0">
            <a:spAutoFit/>
          </a:bodyPr>
          <a:lstStyle/>
          <a:p>
            <a:pPr marL="12700">
              <a:spcBef>
                <a:spcPts val="105"/>
              </a:spcBef>
            </a:pPr>
            <a:r>
              <a:rPr sz="2800" dirty="0">
                <a:latin typeface="Carlito"/>
                <a:cs typeface="Carlito"/>
              </a:rPr>
              <a:t>Sinkhorn</a:t>
            </a:r>
            <a:r>
              <a:rPr sz="2800" spc="-40" dirty="0">
                <a:latin typeface="Carlito"/>
                <a:cs typeface="Carlito"/>
              </a:rPr>
              <a:t> </a:t>
            </a:r>
            <a:r>
              <a:rPr sz="2800" dirty="0">
                <a:latin typeface="Carlito"/>
                <a:cs typeface="Carlito"/>
              </a:rPr>
              <a:t>Sorting</a:t>
            </a:r>
            <a:r>
              <a:rPr sz="2800" spc="-55" dirty="0">
                <a:latin typeface="Carlito"/>
                <a:cs typeface="Carlito"/>
              </a:rPr>
              <a:t> </a:t>
            </a:r>
            <a:r>
              <a:rPr sz="2800" spc="-10" dirty="0">
                <a:latin typeface="Carlito"/>
                <a:cs typeface="Carlito"/>
              </a:rPr>
              <a:t>Network</a:t>
            </a:r>
            <a:endParaRPr sz="2800">
              <a:latin typeface="Carlito"/>
              <a:cs typeface="Carlito"/>
            </a:endParaRPr>
          </a:p>
        </p:txBody>
      </p:sp>
      <p:sp>
        <p:nvSpPr>
          <p:cNvPr id="4" name="object 4"/>
          <p:cNvSpPr txBox="1"/>
          <p:nvPr/>
        </p:nvSpPr>
        <p:spPr>
          <a:xfrm>
            <a:off x="8830367" y="838043"/>
            <a:ext cx="3119120" cy="299720"/>
          </a:xfrm>
          <a:prstGeom prst="rect">
            <a:avLst/>
          </a:prstGeom>
        </p:spPr>
        <p:txBody>
          <a:bodyPr vert="horz" wrap="square" lIns="0" tIns="12700" rIns="0" bIns="0" rtlCol="0">
            <a:spAutoFit/>
          </a:bodyPr>
          <a:lstStyle/>
          <a:p>
            <a:pPr marL="12700">
              <a:spcBef>
                <a:spcPts val="100"/>
              </a:spcBef>
            </a:pPr>
            <a:r>
              <a:rPr spc="-10" dirty="0">
                <a:latin typeface="Carlito"/>
                <a:cs typeface="Carlito"/>
              </a:rPr>
              <a:t>https://arxiv.org/abs/2002.11296</a:t>
            </a:r>
            <a:endParaRPr>
              <a:latin typeface="Carlito"/>
              <a:cs typeface="Carlito"/>
            </a:endParaRPr>
          </a:p>
        </p:txBody>
      </p:sp>
      <p:sp>
        <p:nvSpPr>
          <p:cNvPr id="5" name="object 5"/>
          <p:cNvSpPr txBox="1"/>
          <p:nvPr/>
        </p:nvSpPr>
        <p:spPr>
          <a:xfrm>
            <a:off x="8011220" y="6386545"/>
            <a:ext cx="1795780" cy="299720"/>
          </a:xfrm>
          <a:prstGeom prst="rect">
            <a:avLst/>
          </a:prstGeom>
        </p:spPr>
        <p:txBody>
          <a:bodyPr vert="horz" wrap="square" lIns="0" tIns="12700" rIns="0" bIns="0" rtlCol="0">
            <a:spAutoFit/>
          </a:bodyPr>
          <a:lstStyle/>
          <a:p>
            <a:pPr marL="12700">
              <a:spcBef>
                <a:spcPts val="100"/>
              </a:spcBef>
            </a:pPr>
            <a:r>
              <a:rPr dirty="0">
                <a:latin typeface="Carlito"/>
                <a:cs typeface="Carlito"/>
              </a:rPr>
              <a:t>(simplified</a:t>
            </a:r>
            <a:r>
              <a:rPr spc="-45" dirty="0">
                <a:latin typeface="Carlito"/>
                <a:cs typeface="Carlito"/>
              </a:rPr>
              <a:t> </a:t>
            </a:r>
            <a:r>
              <a:rPr spc="-10" dirty="0">
                <a:latin typeface="Carlito"/>
                <a:cs typeface="Carlito"/>
              </a:rPr>
              <a:t>version)</a:t>
            </a:r>
            <a:endParaRPr dirty="0">
              <a:latin typeface="Carlito"/>
              <a:cs typeface="Carlito"/>
            </a:endParaRPr>
          </a:p>
        </p:txBody>
      </p:sp>
      <p:graphicFrame>
        <p:nvGraphicFramePr>
          <p:cNvPr id="6" name="object 6"/>
          <p:cNvGraphicFramePr>
            <a:graphicFrameLocks noGrp="1"/>
          </p:cNvGraphicFramePr>
          <p:nvPr>
            <p:extLst>
              <p:ext uri="{D42A27DB-BD31-4B8C-83A1-F6EECF244321}">
                <p14:modId xmlns:p14="http://schemas.microsoft.com/office/powerpoint/2010/main" val="126930405"/>
              </p:ext>
            </p:extLst>
          </p:nvPr>
        </p:nvGraphicFramePr>
        <p:xfrm>
          <a:off x="3492286" y="3224405"/>
          <a:ext cx="2520949" cy="2517775"/>
        </p:xfrm>
        <a:graphic>
          <a:graphicData uri="http://schemas.openxmlformats.org/drawingml/2006/table">
            <a:tbl>
              <a:tblPr firstRow="1" bandRow="1">
                <a:tableStyleId>{2D5ABB26-0587-4C30-8999-92F81FD0307C}</a:tableStyleId>
              </a:tblPr>
              <a:tblGrid>
                <a:gridCol w="504190">
                  <a:extLst>
                    <a:ext uri="{9D8B030D-6E8A-4147-A177-3AD203B41FA5}">
                      <a16:colId xmlns:a16="http://schemas.microsoft.com/office/drawing/2014/main" val="20000"/>
                    </a:ext>
                  </a:extLst>
                </a:gridCol>
                <a:gridCol w="504190">
                  <a:extLst>
                    <a:ext uri="{9D8B030D-6E8A-4147-A177-3AD203B41FA5}">
                      <a16:colId xmlns:a16="http://schemas.microsoft.com/office/drawing/2014/main" val="20001"/>
                    </a:ext>
                  </a:extLst>
                </a:gridCol>
                <a:gridCol w="504190">
                  <a:extLst>
                    <a:ext uri="{9D8B030D-6E8A-4147-A177-3AD203B41FA5}">
                      <a16:colId xmlns:a16="http://schemas.microsoft.com/office/drawing/2014/main" val="20002"/>
                    </a:ext>
                  </a:extLst>
                </a:gridCol>
                <a:gridCol w="504190">
                  <a:extLst>
                    <a:ext uri="{9D8B030D-6E8A-4147-A177-3AD203B41FA5}">
                      <a16:colId xmlns:a16="http://schemas.microsoft.com/office/drawing/2014/main" val="20003"/>
                    </a:ext>
                  </a:extLst>
                </a:gridCol>
                <a:gridCol w="504189">
                  <a:extLst>
                    <a:ext uri="{9D8B030D-6E8A-4147-A177-3AD203B41FA5}">
                      <a16:colId xmlns:a16="http://schemas.microsoft.com/office/drawing/2014/main" val="20004"/>
                    </a:ext>
                  </a:extLst>
                </a:gridCol>
              </a:tblGrid>
              <a:tr h="503555">
                <a:tc>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CECEC"/>
                    </a:solidFill>
                  </a:tcPr>
                </a:tc>
                <a:tc>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CECEC"/>
                    </a:solidFill>
                  </a:tcPr>
                </a:tc>
                <a:tc>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CECEC"/>
                    </a:solidFill>
                  </a:tcPr>
                </a:tc>
                <a:tc>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CECEC"/>
                    </a:solidFill>
                  </a:tcPr>
                </a:tc>
                <a:tc>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F4E79"/>
                    </a:solidFill>
                  </a:tcPr>
                </a:tc>
                <a:extLst>
                  <a:ext uri="{0D108BD9-81ED-4DB2-BD59-A6C34878D82A}">
                    <a16:rowId xmlns:a16="http://schemas.microsoft.com/office/drawing/2014/main" val="10000"/>
                  </a:ext>
                </a:extLst>
              </a:tr>
              <a:tr h="503555">
                <a:tc>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CECEC"/>
                    </a:solidFill>
                  </a:tcPr>
                </a:tc>
                <a:tc>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CECEC"/>
                    </a:solidFill>
                  </a:tcPr>
                </a:tc>
                <a:tc>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CECEC"/>
                    </a:solidFill>
                  </a:tcPr>
                </a:tc>
                <a:tc>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F4E79"/>
                    </a:solidFill>
                  </a:tcPr>
                </a:tc>
                <a:tc>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CECEC"/>
                    </a:solidFill>
                  </a:tcPr>
                </a:tc>
                <a:extLst>
                  <a:ext uri="{0D108BD9-81ED-4DB2-BD59-A6C34878D82A}">
                    <a16:rowId xmlns:a16="http://schemas.microsoft.com/office/drawing/2014/main" val="10001"/>
                  </a:ext>
                </a:extLst>
              </a:tr>
              <a:tr h="503555">
                <a:tc>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CECEC"/>
                    </a:solidFill>
                  </a:tcPr>
                </a:tc>
                <a:tc>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F4E79"/>
                    </a:solidFill>
                  </a:tcPr>
                </a:tc>
                <a:tc>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CECEC"/>
                    </a:solidFill>
                  </a:tcPr>
                </a:tc>
                <a:tc>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CECEC"/>
                    </a:solidFill>
                  </a:tcPr>
                </a:tc>
                <a:tc>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CECEC"/>
                    </a:solidFill>
                  </a:tcPr>
                </a:tc>
                <a:extLst>
                  <a:ext uri="{0D108BD9-81ED-4DB2-BD59-A6C34878D82A}">
                    <a16:rowId xmlns:a16="http://schemas.microsoft.com/office/drawing/2014/main" val="10002"/>
                  </a:ext>
                </a:extLst>
              </a:tr>
              <a:tr h="503555">
                <a:tc>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F4E79"/>
                    </a:solidFill>
                  </a:tcPr>
                </a:tc>
                <a:tc>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CECEC"/>
                    </a:solidFill>
                  </a:tcPr>
                </a:tc>
                <a:tc>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CECEC"/>
                    </a:solidFill>
                  </a:tcPr>
                </a:tc>
                <a:tc>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CECEC"/>
                    </a:solidFill>
                  </a:tcPr>
                </a:tc>
                <a:tc>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CECEC"/>
                    </a:solidFill>
                  </a:tcPr>
                </a:tc>
                <a:extLst>
                  <a:ext uri="{0D108BD9-81ED-4DB2-BD59-A6C34878D82A}">
                    <a16:rowId xmlns:a16="http://schemas.microsoft.com/office/drawing/2014/main" val="10003"/>
                  </a:ext>
                </a:extLst>
              </a:tr>
              <a:tr h="503555">
                <a:tc>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CECEC"/>
                    </a:solidFill>
                  </a:tcPr>
                </a:tc>
                <a:tc>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CECEC"/>
                    </a:solidFill>
                  </a:tcPr>
                </a:tc>
                <a:tc>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F4E79"/>
                    </a:solidFill>
                  </a:tcPr>
                </a:tc>
                <a:tc>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CECEC"/>
                    </a:solidFill>
                  </a:tcPr>
                </a:tc>
                <a:tc>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CECEC"/>
                    </a:solidFill>
                  </a:tcPr>
                </a:tc>
                <a:extLst>
                  <a:ext uri="{0D108BD9-81ED-4DB2-BD59-A6C34878D82A}">
                    <a16:rowId xmlns:a16="http://schemas.microsoft.com/office/drawing/2014/main" val="10004"/>
                  </a:ext>
                </a:extLst>
              </a:tr>
            </a:tbl>
          </a:graphicData>
        </a:graphic>
      </p:graphicFrame>
      <p:grpSp>
        <p:nvGrpSpPr>
          <p:cNvPr id="7" name="object 7"/>
          <p:cNvGrpSpPr/>
          <p:nvPr/>
        </p:nvGrpSpPr>
        <p:grpSpPr>
          <a:xfrm>
            <a:off x="3649257" y="2168017"/>
            <a:ext cx="213995" cy="829310"/>
            <a:chOff x="2151760" y="1935352"/>
            <a:chExt cx="213995" cy="829310"/>
          </a:xfrm>
        </p:grpSpPr>
        <p:pic>
          <p:nvPicPr>
            <p:cNvPr id="8" name="object 8"/>
            <p:cNvPicPr/>
            <p:nvPr/>
          </p:nvPicPr>
          <p:blipFill>
            <a:blip r:embed="rId3" cstate="print"/>
            <a:stretch>
              <a:fillRect/>
            </a:stretch>
          </p:blipFill>
          <p:spPr>
            <a:xfrm>
              <a:off x="2154935" y="1938527"/>
              <a:ext cx="207263" cy="822960"/>
            </a:xfrm>
            <a:prstGeom prst="rect">
              <a:avLst/>
            </a:prstGeom>
          </p:spPr>
        </p:pic>
        <p:sp>
          <p:nvSpPr>
            <p:cNvPr id="9" name="object 9"/>
            <p:cNvSpPr/>
            <p:nvPr/>
          </p:nvSpPr>
          <p:spPr>
            <a:xfrm>
              <a:off x="2154935" y="1938527"/>
              <a:ext cx="207645" cy="822960"/>
            </a:xfrm>
            <a:custGeom>
              <a:avLst/>
              <a:gdLst/>
              <a:ahLst/>
              <a:cxnLst/>
              <a:rect l="l" t="t" r="r" b="b"/>
              <a:pathLst>
                <a:path w="207644" h="822960">
                  <a:moveTo>
                    <a:pt x="0" y="822960"/>
                  </a:moveTo>
                  <a:lnTo>
                    <a:pt x="207263" y="822960"/>
                  </a:lnTo>
                  <a:lnTo>
                    <a:pt x="207263" y="0"/>
                  </a:lnTo>
                  <a:lnTo>
                    <a:pt x="0" y="0"/>
                  </a:lnTo>
                  <a:lnTo>
                    <a:pt x="0" y="822960"/>
                  </a:lnTo>
                  <a:close/>
                </a:path>
              </a:pathLst>
            </a:custGeom>
            <a:ln w="6350">
              <a:solidFill>
                <a:srgbClr val="FFC000"/>
              </a:solidFill>
            </a:ln>
          </p:spPr>
          <p:txBody>
            <a:bodyPr wrap="square" lIns="0" tIns="0" rIns="0" bIns="0" rtlCol="0"/>
            <a:lstStyle/>
            <a:p>
              <a:endParaRPr/>
            </a:p>
          </p:txBody>
        </p:sp>
      </p:grpSp>
      <p:grpSp>
        <p:nvGrpSpPr>
          <p:cNvPr id="10" name="object 10"/>
          <p:cNvGrpSpPr/>
          <p:nvPr/>
        </p:nvGrpSpPr>
        <p:grpSpPr>
          <a:xfrm>
            <a:off x="4149128" y="2168017"/>
            <a:ext cx="217170" cy="829310"/>
            <a:chOff x="2651632" y="1935352"/>
            <a:chExt cx="217170" cy="829310"/>
          </a:xfrm>
        </p:grpSpPr>
        <p:pic>
          <p:nvPicPr>
            <p:cNvPr id="11" name="object 11"/>
            <p:cNvPicPr/>
            <p:nvPr/>
          </p:nvPicPr>
          <p:blipFill>
            <a:blip r:embed="rId4" cstate="print"/>
            <a:stretch>
              <a:fillRect/>
            </a:stretch>
          </p:blipFill>
          <p:spPr>
            <a:xfrm>
              <a:off x="2654807" y="1938527"/>
              <a:ext cx="210312" cy="822960"/>
            </a:xfrm>
            <a:prstGeom prst="rect">
              <a:avLst/>
            </a:prstGeom>
          </p:spPr>
        </p:pic>
        <p:sp>
          <p:nvSpPr>
            <p:cNvPr id="12" name="object 12"/>
            <p:cNvSpPr/>
            <p:nvPr/>
          </p:nvSpPr>
          <p:spPr>
            <a:xfrm>
              <a:off x="2654807" y="1938527"/>
              <a:ext cx="210820" cy="822960"/>
            </a:xfrm>
            <a:custGeom>
              <a:avLst/>
              <a:gdLst/>
              <a:ahLst/>
              <a:cxnLst/>
              <a:rect l="l" t="t" r="r" b="b"/>
              <a:pathLst>
                <a:path w="210819" h="822960">
                  <a:moveTo>
                    <a:pt x="0" y="822960"/>
                  </a:moveTo>
                  <a:lnTo>
                    <a:pt x="210312" y="822960"/>
                  </a:lnTo>
                  <a:lnTo>
                    <a:pt x="210312" y="0"/>
                  </a:lnTo>
                  <a:lnTo>
                    <a:pt x="0" y="0"/>
                  </a:lnTo>
                  <a:lnTo>
                    <a:pt x="0" y="822960"/>
                  </a:lnTo>
                  <a:close/>
                </a:path>
              </a:pathLst>
            </a:custGeom>
            <a:ln w="6350">
              <a:solidFill>
                <a:srgbClr val="FFC000"/>
              </a:solidFill>
            </a:ln>
          </p:spPr>
          <p:txBody>
            <a:bodyPr wrap="square" lIns="0" tIns="0" rIns="0" bIns="0" rtlCol="0"/>
            <a:lstStyle/>
            <a:p>
              <a:endParaRPr/>
            </a:p>
          </p:txBody>
        </p:sp>
      </p:grpSp>
      <p:grpSp>
        <p:nvGrpSpPr>
          <p:cNvPr id="13" name="object 13"/>
          <p:cNvGrpSpPr/>
          <p:nvPr/>
        </p:nvGrpSpPr>
        <p:grpSpPr>
          <a:xfrm>
            <a:off x="4652048" y="2168017"/>
            <a:ext cx="217170" cy="829310"/>
            <a:chOff x="3154552" y="1935352"/>
            <a:chExt cx="217170" cy="829310"/>
          </a:xfrm>
        </p:grpSpPr>
        <p:pic>
          <p:nvPicPr>
            <p:cNvPr id="14" name="object 14"/>
            <p:cNvPicPr/>
            <p:nvPr/>
          </p:nvPicPr>
          <p:blipFill>
            <a:blip r:embed="rId3" cstate="print"/>
            <a:stretch>
              <a:fillRect/>
            </a:stretch>
          </p:blipFill>
          <p:spPr>
            <a:xfrm>
              <a:off x="3157727" y="1938527"/>
              <a:ext cx="210312" cy="822960"/>
            </a:xfrm>
            <a:prstGeom prst="rect">
              <a:avLst/>
            </a:prstGeom>
          </p:spPr>
        </p:pic>
        <p:sp>
          <p:nvSpPr>
            <p:cNvPr id="15" name="object 15"/>
            <p:cNvSpPr/>
            <p:nvPr/>
          </p:nvSpPr>
          <p:spPr>
            <a:xfrm>
              <a:off x="3157727" y="1938527"/>
              <a:ext cx="210820" cy="822960"/>
            </a:xfrm>
            <a:custGeom>
              <a:avLst/>
              <a:gdLst/>
              <a:ahLst/>
              <a:cxnLst/>
              <a:rect l="l" t="t" r="r" b="b"/>
              <a:pathLst>
                <a:path w="210820" h="822960">
                  <a:moveTo>
                    <a:pt x="0" y="822960"/>
                  </a:moveTo>
                  <a:lnTo>
                    <a:pt x="210312" y="822960"/>
                  </a:lnTo>
                  <a:lnTo>
                    <a:pt x="210312" y="0"/>
                  </a:lnTo>
                  <a:lnTo>
                    <a:pt x="0" y="0"/>
                  </a:lnTo>
                  <a:lnTo>
                    <a:pt x="0" y="822960"/>
                  </a:lnTo>
                  <a:close/>
                </a:path>
              </a:pathLst>
            </a:custGeom>
            <a:ln w="6350">
              <a:solidFill>
                <a:srgbClr val="FFC000"/>
              </a:solidFill>
            </a:ln>
          </p:spPr>
          <p:txBody>
            <a:bodyPr wrap="square" lIns="0" tIns="0" rIns="0" bIns="0" rtlCol="0"/>
            <a:lstStyle/>
            <a:p>
              <a:endParaRPr/>
            </a:p>
          </p:txBody>
        </p:sp>
      </p:grpSp>
      <p:grpSp>
        <p:nvGrpSpPr>
          <p:cNvPr id="16" name="object 16"/>
          <p:cNvGrpSpPr/>
          <p:nvPr/>
        </p:nvGrpSpPr>
        <p:grpSpPr>
          <a:xfrm>
            <a:off x="5154968" y="2168017"/>
            <a:ext cx="217170" cy="829310"/>
            <a:chOff x="3657472" y="1935352"/>
            <a:chExt cx="217170" cy="829310"/>
          </a:xfrm>
        </p:grpSpPr>
        <p:pic>
          <p:nvPicPr>
            <p:cNvPr id="17" name="object 17"/>
            <p:cNvPicPr/>
            <p:nvPr/>
          </p:nvPicPr>
          <p:blipFill>
            <a:blip r:embed="rId3" cstate="print"/>
            <a:stretch>
              <a:fillRect/>
            </a:stretch>
          </p:blipFill>
          <p:spPr>
            <a:xfrm>
              <a:off x="3660647" y="1938527"/>
              <a:ext cx="210312" cy="822960"/>
            </a:xfrm>
            <a:prstGeom prst="rect">
              <a:avLst/>
            </a:prstGeom>
          </p:spPr>
        </p:pic>
        <p:sp>
          <p:nvSpPr>
            <p:cNvPr id="18" name="object 18"/>
            <p:cNvSpPr/>
            <p:nvPr/>
          </p:nvSpPr>
          <p:spPr>
            <a:xfrm>
              <a:off x="3660647" y="1938527"/>
              <a:ext cx="210820" cy="822960"/>
            </a:xfrm>
            <a:custGeom>
              <a:avLst/>
              <a:gdLst/>
              <a:ahLst/>
              <a:cxnLst/>
              <a:rect l="l" t="t" r="r" b="b"/>
              <a:pathLst>
                <a:path w="210820" h="822960">
                  <a:moveTo>
                    <a:pt x="0" y="822960"/>
                  </a:moveTo>
                  <a:lnTo>
                    <a:pt x="210312" y="822960"/>
                  </a:lnTo>
                  <a:lnTo>
                    <a:pt x="210312" y="0"/>
                  </a:lnTo>
                  <a:lnTo>
                    <a:pt x="0" y="0"/>
                  </a:lnTo>
                  <a:lnTo>
                    <a:pt x="0" y="822960"/>
                  </a:lnTo>
                  <a:close/>
                </a:path>
              </a:pathLst>
            </a:custGeom>
            <a:ln w="6350">
              <a:solidFill>
                <a:srgbClr val="FFC000"/>
              </a:solidFill>
            </a:ln>
          </p:spPr>
          <p:txBody>
            <a:bodyPr wrap="square" lIns="0" tIns="0" rIns="0" bIns="0" rtlCol="0"/>
            <a:lstStyle/>
            <a:p>
              <a:endParaRPr/>
            </a:p>
          </p:txBody>
        </p:sp>
      </p:grpSp>
      <p:grpSp>
        <p:nvGrpSpPr>
          <p:cNvPr id="19" name="object 19"/>
          <p:cNvGrpSpPr/>
          <p:nvPr/>
        </p:nvGrpSpPr>
        <p:grpSpPr>
          <a:xfrm>
            <a:off x="5657888" y="2168017"/>
            <a:ext cx="217170" cy="829310"/>
            <a:chOff x="4160392" y="1935352"/>
            <a:chExt cx="217170" cy="829310"/>
          </a:xfrm>
        </p:grpSpPr>
        <p:pic>
          <p:nvPicPr>
            <p:cNvPr id="20" name="object 20"/>
            <p:cNvPicPr/>
            <p:nvPr/>
          </p:nvPicPr>
          <p:blipFill>
            <a:blip r:embed="rId3" cstate="print"/>
            <a:stretch>
              <a:fillRect/>
            </a:stretch>
          </p:blipFill>
          <p:spPr>
            <a:xfrm>
              <a:off x="4163567" y="1938527"/>
              <a:ext cx="210312" cy="822960"/>
            </a:xfrm>
            <a:prstGeom prst="rect">
              <a:avLst/>
            </a:prstGeom>
          </p:spPr>
        </p:pic>
        <p:sp>
          <p:nvSpPr>
            <p:cNvPr id="21" name="object 21"/>
            <p:cNvSpPr/>
            <p:nvPr/>
          </p:nvSpPr>
          <p:spPr>
            <a:xfrm>
              <a:off x="4163567" y="1938527"/>
              <a:ext cx="210820" cy="822960"/>
            </a:xfrm>
            <a:custGeom>
              <a:avLst/>
              <a:gdLst/>
              <a:ahLst/>
              <a:cxnLst/>
              <a:rect l="l" t="t" r="r" b="b"/>
              <a:pathLst>
                <a:path w="210820" h="822960">
                  <a:moveTo>
                    <a:pt x="0" y="822960"/>
                  </a:moveTo>
                  <a:lnTo>
                    <a:pt x="210312" y="822960"/>
                  </a:lnTo>
                  <a:lnTo>
                    <a:pt x="210312" y="0"/>
                  </a:lnTo>
                  <a:lnTo>
                    <a:pt x="0" y="0"/>
                  </a:lnTo>
                  <a:lnTo>
                    <a:pt x="0" y="822960"/>
                  </a:lnTo>
                  <a:close/>
                </a:path>
              </a:pathLst>
            </a:custGeom>
            <a:ln w="6350">
              <a:solidFill>
                <a:srgbClr val="FFC000"/>
              </a:solidFill>
            </a:ln>
          </p:spPr>
          <p:txBody>
            <a:bodyPr wrap="square" lIns="0" tIns="0" rIns="0" bIns="0" rtlCol="0"/>
            <a:lstStyle/>
            <a:p>
              <a:endParaRPr/>
            </a:p>
          </p:txBody>
        </p:sp>
      </p:grpSp>
      <p:grpSp>
        <p:nvGrpSpPr>
          <p:cNvPr id="22" name="object 22"/>
          <p:cNvGrpSpPr/>
          <p:nvPr/>
        </p:nvGrpSpPr>
        <p:grpSpPr>
          <a:xfrm>
            <a:off x="2487968" y="3405507"/>
            <a:ext cx="829310" cy="213995"/>
            <a:chOff x="990472" y="3172841"/>
            <a:chExt cx="829310" cy="213995"/>
          </a:xfrm>
        </p:grpSpPr>
        <p:pic>
          <p:nvPicPr>
            <p:cNvPr id="23" name="object 23"/>
            <p:cNvPicPr/>
            <p:nvPr/>
          </p:nvPicPr>
          <p:blipFill>
            <a:blip r:embed="rId5" cstate="print"/>
            <a:stretch>
              <a:fillRect/>
            </a:stretch>
          </p:blipFill>
          <p:spPr>
            <a:xfrm>
              <a:off x="993647" y="3176016"/>
              <a:ext cx="822960" cy="207263"/>
            </a:xfrm>
            <a:prstGeom prst="rect">
              <a:avLst/>
            </a:prstGeom>
          </p:spPr>
        </p:pic>
        <p:sp>
          <p:nvSpPr>
            <p:cNvPr id="24" name="object 24"/>
            <p:cNvSpPr/>
            <p:nvPr/>
          </p:nvSpPr>
          <p:spPr>
            <a:xfrm>
              <a:off x="993647" y="3176016"/>
              <a:ext cx="822960" cy="207645"/>
            </a:xfrm>
            <a:custGeom>
              <a:avLst/>
              <a:gdLst/>
              <a:ahLst/>
              <a:cxnLst/>
              <a:rect l="l" t="t" r="r" b="b"/>
              <a:pathLst>
                <a:path w="822960" h="207645">
                  <a:moveTo>
                    <a:pt x="0" y="207263"/>
                  </a:moveTo>
                  <a:lnTo>
                    <a:pt x="822960" y="207263"/>
                  </a:lnTo>
                  <a:lnTo>
                    <a:pt x="822960" y="0"/>
                  </a:lnTo>
                  <a:lnTo>
                    <a:pt x="0" y="0"/>
                  </a:lnTo>
                  <a:lnTo>
                    <a:pt x="0" y="207263"/>
                  </a:lnTo>
                  <a:close/>
                </a:path>
              </a:pathLst>
            </a:custGeom>
            <a:ln w="6350">
              <a:solidFill>
                <a:srgbClr val="EC7C30"/>
              </a:solidFill>
            </a:ln>
          </p:spPr>
          <p:txBody>
            <a:bodyPr wrap="square" lIns="0" tIns="0" rIns="0" bIns="0" rtlCol="0"/>
            <a:lstStyle/>
            <a:p>
              <a:endParaRPr/>
            </a:p>
          </p:txBody>
        </p:sp>
      </p:grpSp>
      <p:grpSp>
        <p:nvGrpSpPr>
          <p:cNvPr id="25" name="object 25"/>
          <p:cNvGrpSpPr/>
          <p:nvPr/>
        </p:nvGrpSpPr>
        <p:grpSpPr>
          <a:xfrm>
            <a:off x="2487968" y="3902331"/>
            <a:ext cx="829310" cy="213995"/>
            <a:chOff x="990472" y="3669665"/>
            <a:chExt cx="829310" cy="213995"/>
          </a:xfrm>
        </p:grpSpPr>
        <p:pic>
          <p:nvPicPr>
            <p:cNvPr id="26" name="object 26"/>
            <p:cNvPicPr/>
            <p:nvPr/>
          </p:nvPicPr>
          <p:blipFill>
            <a:blip r:embed="rId6" cstate="print"/>
            <a:stretch>
              <a:fillRect/>
            </a:stretch>
          </p:blipFill>
          <p:spPr>
            <a:xfrm>
              <a:off x="993647" y="3672840"/>
              <a:ext cx="822960" cy="207263"/>
            </a:xfrm>
            <a:prstGeom prst="rect">
              <a:avLst/>
            </a:prstGeom>
          </p:spPr>
        </p:pic>
        <p:sp>
          <p:nvSpPr>
            <p:cNvPr id="27" name="object 27"/>
            <p:cNvSpPr/>
            <p:nvPr/>
          </p:nvSpPr>
          <p:spPr>
            <a:xfrm>
              <a:off x="993647" y="3672840"/>
              <a:ext cx="822960" cy="207645"/>
            </a:xfrm>
            <a:custGeom>
              <a:avLst/>
              <a:gdLst/>
              <a:ahLst/>
              <a:cxnLst/>
              <a:rect l="l" t="t" r="r" b="b"/>
              <a:pathLst>
                <a:path w="822960" h="207645">
                  <a:moveTo>
                    <a:pt x="0" y="207263"/>
                  </a:moveTo>
                  <a:lnTo>
                    <a:pt x="822960" y="207263"/>
                  </a:lnTo>
                  <a:lnTo>
                    <a:pt x="822960" y="0"/>
                  </a:lnTo>
                  <a:lnTo>
                    <a:pt x="0" y="0"/>
                  </a:lnTo>
                  <a:lnTo>
                    <a:pt x="0" y="207263"/>
                  </a:lnTo>
                  <a:close/>
                </a:path>
              </a:pathLst>
            </a:custGeom>
            <a:ln w="6350">
              <a:solidFill>
                <a:srgbClr val="EC7C30"/>
              </a:solidFill>
            </a:ln>
          </p:spPr>
          <p:txBody>
            <a:bodyPr wrap="square" lIns="0" tIns="0" rIns="0" bIns="0" rtlCol="0"/>
            <a:lstStyle/>
            <a:p>
              <a:endParaRPr/>
            </a:p>
          </p:txBody>
        </p:sp>
      </p:grpSp>
      <p:grpSp>
        <p:nvGrpSpPr>
          <p:cNvPr id="28" name="object 28"/>
          <p:cNvGrpSpPr/>
          <p:nvPr/>
        </p:nvGrpSpPr>
        <p:grpSpPr>
          <a:xfrm>
            <a:off x="2487968" y="4396105"/>
            <a:ext cx="829310" cy="217170"/>
            <a:chOff x="990472" y="4163440"/>
            <a:chExt cx="829310" cy="217170"/>
          </a:xfrm>
        </p:grpSpPr>
        <p:pic>
          <p:nvPicPr>
            <p:cNvPr id="29" name="object 29"/>
            <p:cNvPicPr/>
            <p:nvPr/>
          </p:nvPicPr>
          <p:blipFill>
            <a:blip r:embed="rId6" cstate="print"/>
            <a:stretch>
              <a:fillRect/>
            </a:stretch>
          </p:blipFill>
          <p:spPr>
            <a:xfrm>
              <a:off x="993647" y="4166615"/>
              <a:ext cx="822960" cy="210312"/>
            </a:xfrm>
            <a:prstGeom prst="rect">
              <a:avLst/>
            </a:prstGeom>
          </p:spPr>
        </p:pic>
        <p:sp>
          <p:nvSpPr>
            <p:cNvPr id="30" name="object 30"/>
            <p:cNvSpPr/>
            <p:nvPr/>
          </p:nvSpPr>
          <p:spPr>
            <a:xfrm>
              <a:off x="993647" y="4166615"/>
              <a:ext cx="822960" cy="210820"/>
            </a:xfrm>
            <a:custGeom>
              <a:avLst/>
              <a:gdLst/>
              <a:ahLst/>
              <a:cxnLst/>
              <a:rect l="l" t="t" r="r" b="b"/>
              <a:pathLst>
                <a:path w="822960" h="210820">
                  <a:moveTo>
                    <a:pt x="0" y="210312"/>
                  </a:moveTo>
                  <a:lnTo>
                    <a:pt x="822960" y="210312"/>
                  </a:lnTo>
                  <a:lnTo>
                    <a:pt x="822960" y="0"/>
                  </a:lnTo>
                  <a:lnTo>
                    <a:pt x="0" y="0"/>
                  </a:lnTo>
                  <a:lnTo>
                    <a:pt x="0" y="210312"/>
                  </a:lnTo>
                  <a:close/>
                </a:path>
              </a:pathLst>
            </a:custGeom>
            <a:ln w="6349">
              <a:solidFill>
                <a:srgbClr val="EC7C30"/>
              </a:solidFill>
            </a:ln>
          </p:spPr>
          <p:txBody>
            <a:bodyPr wrap="square" lIns="0" tIns="0" rIns="0" bIns="0" rtlCol="0"/>
            <a:lstStyle/>
            <a:p>
              <a:endParaRPr/>
            </a:p>
          </p:txBody>
        </p:sp>
      </p:grpSp>
      <p:grpSp>
        <p:nvGrpSpPr>
          <p:cNvPr id="31" name="object 31"/>
          <p:cNvGrpSpPr/>
          <p:nvPr/>
        </p:nvGrpSpPr>
        <p:grpSpPr>
          <a:xfrm>
            <a:off x="2487968" y="4892931"/>
            <a:ext cx="829310" cy="213995"/>
            <a:chOff x="990472" y="4660265"/>
            <a:chExt cx="829310" cy="213995"/>
          </a:xfrm>
        </p:grpSpPr>
        <p:pic>
          <p:nvPicPr>
            <p:cNvPr id="32" name="object 32"/>
            <p:cNvPicPr/>
            <p:nvPr/>
          </p:nvPicPr>
          <p:blipFill>
            <a:blip r:embed="rId6" cstate="print"/>
            <a:stretch>
              <a:fillRect/>
            </a:stretch>
          </p:blipFill>
          <p:spPr>
            <a:xfrm>
              <a:off x="993647" y="4663440"/>
              <a:ext cx="822960" cy="207263"/>
            </a:xfrm>
            <a:prstGeom prst="rect">
              <a:avLst/>
            </a:prstGeom>
          </p:spPr>
        </p:pic>
        <p:sp>
          <p:nvSpPr>
            <p:cNvPr id="33" name="object 33"/>
            <p:cNvSpPr/>
            <p:nvPr/>
          </p:nvSpPr>
          <p:spPr>
            <a:xfrm>
              <a:off x="993647" y="4663440"/>
              <a:ext cx="822960" cy="207645"/>
            </a:xfrm>
            <a:custGeom>
              <a:avLst/>
              <a:gdLst/>
              <a:ahLst/>
              <a:cxnLst/>
              <a:rect l="l" t="t" r="r" b="b"/>
              <a:pathLst>
                <a:path w="822960" h="207645">
                  <a:moveTo>
                    <a:pt x="0" y="207263"/>
                  </a:moveTo>
                  <a:lnTo>
                    <a:pt x="822960" y="207263"/>
                  </a:lnTo>
                  <a:lnTo>
                    <a:pt x="822960" y="0"/>
                  </a:lnTo>
                  <a:lnTo>
                    <a:pt x="0" y="0"/>
                  </a:lnTo>
                  <a:lnTo>
                    <a:pt x="0" y="207263"/>
                  </a:lnTo>
                  <a:close/>
                </a:path>
              </a:pathLst>
            </a:custGeom>
            <a:ln w="6350">
              <a:solidFill>
                <a:srgbClr val="EC7C30"/>
              </a:solidFill>
            </a:ln>
          </p:spPr>
          <p:txBody>
            <a:bodyPr wrap="square" lIns="0" tIns="0" rIns="0" bIns="0" rtlCol="0"/>
            <a:lstStyle/>
            <a:p>
              <a:endParaRPr/>
            </a:p>
          </p:txBody>
        </p:sp>
      </p:grpSp>
      <p:grpSp>
        <p:nvGrpSpPr>
          <p:cNvPr id="34" name="object 34"/>
          <p:cNvGrpSpPr/>
          <p:nvPr/>
        </p:nvGrpSpPr>
        <p:grpSpPr>
          <a:xfrm>
            <a:off x="2487968" y="5386705"/>
            <a:ext cx="829310" cy="217170"/>
            <a:chOff x="990472" y="5154040"/>
            <a:chExt cx="829310" cy="217170"/>
          </a:xfrm>
        </p:grpSpPr>
        <p:pic>
          <p:nvPicPr>
            <p:cNvPr id="35" name="object 35"/>
            <p:cNvPicPr/>
            <p:nvPr/>
          </p:nvPicPr>
          <p:blipFill>
            <a:blip r:embed="rId6" cstate="print"/>
            <a:stretch>
              <a:fillRect/>
            </a:stretch>
          </p:blipFill>
          <p:spPr>
            <a:xfrm>
              <a:off x="993647" y="5157215"/>
              <a:ext cx="822960" cy="210311"/>
            </a:xfrm>
            <a:prstGeom prst="rect">
              <a:avLst/>
            </a:prstGeom>
          </p:spPr>
        </p:pic>
        <p:sp>
          <p:nvSpPr>
            <p:cNvPr id="36" name="object 36"/>
            <p:cNvSpPr/>
            <p:nvPr/>
          </p:nvSpPr>
          <p:spPr>
            <a:xfrm>
              <a:off x="993647" y="5157215"/>
              <a:ext cx="822960" cy="210820"/>
            </a:xfrm>
            <a:custGeom>
              <a:avLst/>
              <a:gdLst/>
              <a:ahLst/>
              <a:cxnLst/>
              <a:rect l="l" t="t" r="r" b="b"/>
              <a:pathLst>
                <a:path w="822960" h="210820">
                  <a:moveTo>
                    <a:pt x="0" y="210311"/>
                  </a:moveTo>
                  <a:lnTo>
                    <a:pt x="822960" y="210311"/>
                  </a:lnTo>
                  <a:lnTo>
                    <a:pt x="822960" y="0"/>
                  </a:lnTo>
                  <a:lnTo>
                    <a:pt x="0" y="0"/>
                  </a:lnTo>
                  <a:lnTo>
                    <a:pt x="0" y="210311"/>
                  </a:lnTo>
                  <a:close/>
                </a:path>
              </a:pathLst>
            </a:custGeom>
            <a:ln w="6350">
              <a:solidFill>
                <a:srgbClr val="EC7C30"/>
              </a:solidFill>
            </a:ln>
          </p:spPr>
          <p:txBody>
            <a:bodyPr wrap="square" lIns="0" tIns="0" rIns="0" bIns="0" rtlCol="0"/>
            <a:lstStyle/>
            <a:p>
              <a:endParaRPr/>
            </a:p>
          </p:txBody>
        </p:sp>
      </p:grpSp>
      <p:sp>
        <p:nvSpPr>
          <p:cNvPr id="37" name="object 37"/>
          <p:cNvSpPr txBox="1"/>
          <p:nvPr/>
        </p:nvSpPr>
        <p:spPr>
          <a:xfrm>
            <a:off x="3072550" y="2291080"/>
            <a:ext cx="441959" cy="391160"/>
          </a:xfrm>
          <a:prstGeom prst="rect">
            <a:avLst/>
          </a:prstGeom>
        </p:spPr>
        <p:txBody>
          <a:bodyPr vert="horz" wrap="square" lIns="0" tIns="12700" rIns="0" bIns="0" rtlCol="0">
            <a:spAutoFit/>
          </a:bodyPr>
          <a:lstStyle/>
          <a:p>
            <a:pPr marL="12700">
              <a:spcBef>
                <a:spcPts val="100"/>
              </a:spcBef>
            </a:pPr>
            <a:r>
              <a:rPr sz="2400" spc="-25" dirty="0">
                <a:latin typeface="Carlito"/>
                <a:cs typeface="Carlito"/>
              </a:rPr>
              <a:t>key</a:t>
            </a:r>
            <a:endParaRPr sz="2400">
              <a:latin typeface="Carlito"/>
              <a:cs typeface="Carlito"/>
            </a:endParaRPr>
          </a:p>
        </p:txBody>
      </p:sp>
      <p:sp>
        <p:nvSpPr>
          <p:cNvPr id="38" name="object 38"/>
          <p:cNvSpPr txBox="1"/>
          <p:nvPr/>
        </p:nvSpPr>
        <p:spPr>
          <a:xfrm>
            <a:off x="2027721" y="4117358"/>
            <a:ext cx="312073" cy="744220"/>
          </a:xfrm>
          <a:prstGeom prst="rect">
            <a:avLst/>
          </a:prstGeom>
        </p:spPr>
        <p:txBody>
          <a:bodyPr vert="vert270" wrap="square" lIns="0" tIns="0" rIns="0" bIns="0" rtlCol="0">
            <a:spAutoFit/>
          </a:bodyPr>
          <a:lstStyle/>
          <a:p>
            <a:pPr marL="12700">
              <a:lnSpc>
                <a:spcPts val="2380"/>
              </a:lnSpc>
            </a:pPr>
            <a:r>
              <a:rPr sz="2400" spc="-10" dirty="0">
                <a:latin typeface="Carlito"/>
                <a:cs typeface="Carlito"/>
              </a:rPr>
              <a:t>query</a:t>
            </a:r>
            <a:endParaRPr sz="2400">
              <a:latin typeface="Carlito"/>
              <a:cs typeface="Carlito"/>
            </a:endParaRPr>
          </a:p>
        </p:txBody>
      </p:sp>
      <p:grpSp>
        <p:nvGrpSpPr>
          <p:cNvPr id="39" name="object 39"/>
          <p:cNvGrpSpPr/>
          <p:nvPr/>
        </p:nvGrpSpPr>
        <p:grpSpPr>
          <a:xfrm>
            <a:off x="7212369" y="1424307"/>
            <a:ext cx="213995" cy="826769"/>
            <a:chOff x="5714872" y="1191641"/>
            <a:chExt cx="213995" cy="826769"/>
          </a:xfrm>
        </p:grpSpPr>
        <p:pic>
          <p:nvPicPr>
            <p:cNvPr id="40" name="object 40"/>
            <p:cNvPicPr/>
            <p:nvPr/>
          </p:nvPicPr>
          <p:blipFill>
            <a:blip r:embed="rId7" cstate="print"/>
            <a:stretch>
              <a:fillRect/>
            </a:stretch>
          </p:blipFill>
          <p:spPr>
            <a:xfrm>
              <a:off x="5718047" y="1194816"/>
              <a:ext cx="207263" cy="819912"/>
            </a:xfrm>
            <a:prstGeom prst="rect">
              <a:avLst/>
            </a:prstGeom>
          </p:spPr>
        </p:pic>
        <p:sp>
          <p:nvSpPr>
            <p:cNvPr id="41" name="object 41"/>
            <p:cNvSpPr/>
            <p:nvPr/>
          </p:nvSpPr>
          <p:spPr>
            <a:xfrm>
              <a:off x="5718047" y="1194816"/>
              <a:ext cx="207645" cy="820419"/>
            </a:xfrm>
            <a:custGeom>
              <a:avLst/>
              <a:gdLst/>
              <a:ahLst/>
              <a:cxnLst/>
              <a:rect l="l" t="t" r="r" b="b"/>
              <a:pathLst>
                <a:path w="207645" h="820419">
                  <a:moveTo>
                    <a:pt x="0" y="819912"/>
                  </a:moveTo>
                  <a:lnTo>
                    <a:pt x="207263" y="819912"/>
                  </a:lnTo>
                  <a:lnTo>
                    <a:pt x="207263" y="0"/>
                  </a:lnTo>
                  <a:lnTo>
                    <a:pt x="0" y="0"/>
                  </a:lnTo>
                  <a:lnTo>
                    <a:pt x="0" y="819912"/>
                  </a:lnTo>
                  <a:close/>
                </a:path>
              </a:pathLst>
            </a:custGeom>
            <a:ln w="6350">
              <a:solidFill>
                <a:srgbClr val="6FAC46"/>
              </a:solidFill>
            </a:ln>
          </p:spPr>
          <p:txBody>
            <a:bodyPr wrap="square" lIns="0" tIns="0" rIns="0" bIns="0" rtlCol="0"/>
            <a:lstStyle/>
            <a:p>
              <a:endParaRPr/>
            </a:p>
          </p:txBody>
        </p:sp>
      </p:grpSp>
      <p:grpSp>
        <p:nvGrpSpPr>
          <p:cNvPr id="42" name="object 42"/>
          <p:cNvGrpSpPr/>
          <p:nvPr/>
        </p:nvGrpSpPr>
        <p:grpSpPr>
          <a:xfrm>
            <a:off x="7736625" y="1427353"/>
            <a:ext cx="213995" cy="829310"/>
            <a:chOff x="6239128" y="1194688"/>
            <a:chExt cx="213995" cy="829310"/>
          </a:xfrm>
        </p:grpSpPr>
        <p:pic>
          <p:nvPicPr>
            <p:cNvPr id="43" name="object 43"/>
            <p:cNvPicPr/>
            <p:nvPr/>
          </p:nvPicPr>
          <p:blipFill>
            <a:blip r:embed="rId8" cstate="print"/>
            <a:stretch>
              <a:fillRect/>
            </a:stretch>
          </p:blipFill>
          <p:spPr>
            <a:xfrm>
              <a:off x="6242303" y="1197863"/>
              <a:ext cx="207263" cy="822960"/>
            </a:xfrm>
            <a:prstGeom prst="rect">
              <a:avLst/>
            </a:prstGeom>
          </p:spPr>
        </p:pic>
        <p:sp>
          <p:nvSpPr>
            <p:cNvPr id="44" name="object 44"/>
            <p:cNvSpPr/>
            <p:nvPr/>
          </p:nvSpPr>
          <p:spPr>
            <a:xfrm>
              <a:off x="6242303" y="1197863"/>
              <a:ext cx="207645" cy="822960"/>
            </a:xfrm>
            <a:custGeom>
              <a:avLst/>
              <a:gdLst/>
              <a:ahLst/>
              <a:cxnLst/>
              <a:rect l="l" t="t" r="r" b="b"/>
              <a:pathLst>
                <a:path w="207645" h="822960">
                  <a:moveTo>
                    <a:pt x="0" y="822960"/>
                  </a:moveTo>
                  <a:lnTo>
                    <a:pt x="207263" y="822960"/>
                  </a:lnTo>
                  <a:lnTo>
                    <a:pt x="207263" y="0"/>
                  </a:lnTo>
                  <a:lnTo>
                    <a:pt x="0" y="0"/>
                  </a:lnTo>
                  <a:lnTo>
                    <a:pt x="0" y="822960"/>
                  </a:lnTo>
                  <a:close/>
                </a:path>
              </a:pathLst>
            </a:custGeom>
            <a:ln w="6350">
              <a:solidFill>
                <a:srgbClr val="6FAC46"/>
              </a:solidFill>
            </a:ln>
          </p:spPr>
          <p:txBody>
            <a:bodyPr wrap="square" lIns="0" tIns="0" rIns="0" bIns="0" rtlCol="0"/>
            <a:lstStyle/>
            <a:p>
              <a:endParaRPr/>
            </a:p>
          </p:txBody>
        </p:sp>
      </p:grpSp>
      <p:grpSp>
        <p:nvGrpSpPr>
          <p:cNvPr id="45" name="object 45"/>
          <p:cNvGrpSpPr/>
          <p:nvPr/>
        </p:nvGrpSpPr>
        <p:grpSpPr>
          <a:xfrm>
            <a:off x="8263929" y="1427353"/>
            <a:ext cx="213995" cy="829310"/>
            <a:chOff x="6766432" y="1194688"/>
            <a:chExt cx="213995" cy="829310"/>
          </a:xfrm>
        </p:grpSpPr>
        <p:pic>
          <p:nvPicPr>
            <p:cNvPr id="46" name="object 46"/>
            <p:cNvPicPr/>
            <p:nvPr/>
          </p:nvPicPr>
          <p:blipFill>
            <a:blip r:embed="rId9" cstate="print"/>
            <a:stretch>
              <a:fillRect/>
            </a:stretch>
          </p:blipFill>
          <p:spPr>
            <a:xfrm>
              <a:off x="6769607" y="1197863"/>
              <a:ext cx="207264" cy="822960"/>
            </a:xfrm>
            <a:prstGeom prst="rect">
              <a:avLst/>
            </a:prstGeom>
          </p:spPr>
        </p:pic>
        <p:sp>
          <p:nvSpPr>
            <p:cNvPr id="47" name="object 47"/>
            <p:cNvSpPr/>
            <p:nvPr/>
          </p:nvSpPr>
          <p:spPr>
            <a:xfrm>
              <a:off x="6769607" y="1197863"/>
              <a:ext cx="207645" cy="822960"/>
            </a:xfrm>
            <a:custGeom>
              <a:avLst/>
              <a:gdLst/>
              <a:ahLst/>
              <a:cxnLst/>
              <a:rect l="l" t="t" r="r" b="b"/>
              <a:pathLst>
                <a:path w="207645" h="822960">
                  <a:moveTo>
                    <a:pt x="0" y="822960"/>
                  </a:moveTo>
                  <a:lnTo>
                    <a:pt x="207264" y="822960"/>
                  </a:lnTo>
                  <a:lnTo>
                    <a:pt x="207264" y="0"/>
                  </a:lnTo>
                  <a:lnTo>
                    <a:pt x="0" y="0"/>
                  </a:lnTo>
                  <a:lnTo>
                    <a:pt x="0" y="822960"/>
                  </a:lnTo>
                  <a:close/>
                </a:path>
              </a:pathLst>
            </a:custGeom>
            <a:ln w="6350">
              <a:solidFill>
                <a:srgbClr val="6FAC46"/>
              </a:solidFill>
            </a:ln>
          </p:spPr>
          <p:txBody>
            <a:bodyPr wrap="square" lIns="0" tIns="0" rIns="0" bIns="0" rtlCol="0"/>
            <a:lstStyle/>
            <a:p>
              <a:endParaRPr/>
            </a:p>
          </p:txBody>
        </p:sp>
      </p:grpSp>
      <p:grpSp>
        <p:nvGrpSpPr>
          <p:cNvPr id="48" name="object 48"/>
          <p:cNvGrpSpPr/>
          <p:nvPr/>
        </p:nvGrpSpPr>
        <p:grpSpPr>
          <a:xfrm>
            <a:off x="8788185" y="1427353"/>
            <a:ext cx="217170" cy="829310"/>
            <a:chOff x="7290689" y="1194688"/>
            <a:chExt cx="217170" cy="829310"/>
          </a:xfrm>
        </p:grpSpPr>
        <p:pic>
          <p:nvPicPr>
            <p:cNvPr id="49" name="object 49"/>
            <p:cNvPicPr/>
            <p:nvPr/>
          </p:nvPicPr>
          <p:blipFill>
            <a:blip r:embed="rId9" cstate="print"/>
            <a:stretch>
              <a:fillRect/>
            </a:stretch>
          </p:blipFill>
          <p:spPr>
            <a:xfrm>
              <a:off x="7293864" y="1197863"/>
              <a:ext cx="210311" cy="822960"/>
            </a:xfrm>
            <a:prstGeom prst="rect">
              <a:avLst/>
            </a:prstGeom>
          </p:spPr>
        </p:pic>
        <p:sp>
          <p:nvSpPr>
            <p:cNvPr id="50" name="object 50"/>
            <p:cNvSpPr/>
            <p:nvPr/>
          </p:nvSpPr>
          <p:spPr>
            <a:xfrm>
              <a:off x="7293864" y="1197863"/>
              <a:ext cx="210820" cy="822960"/>
            </a:xfrm>
            <a:custGeom>
              <a:avLst/>
              <a:gdLst/>
              <a:ahLst/>
              <a:cxnLst/>
              <a:rect l="l" t="t" r="r" b="b"/>
              <a:pathLst>
                <a:path w="210820" h="822960">
                  <a:moveTo>
                    <a:pt x="0" y="822960"/>
                  </a:moveTo>
                  <a:lnTo>
                    <a:pt x="210311" y="822960"/>
                  </a:lnTo>
                  <a:lnTo>
                    <a:pt x="210311" y="0"/>
                  </a:lnTo>
                  <a:lnTo>
                    <a:pt x="0" y="0"/>
                  </a:lnTo>
                  <a:lnTo>
                    <a:pt x="0" y="822960"/>
                  </a:lnTo>
                  <a:close/>
                </a:path>
              </a:pathLst>
            </a:custGeom>
            <a:ln w="6349">
              <a:solidFill>
                <a:srgbClr val="6FAC46"/>
              </a:solidFill>
            </a:ln>
          </p:spPr>
          <p:txBody>
            <a:bodyPr wrap="square" lIns="0" tIns="0" rIns="0" bIns="0" rtlCol="0"/>
            <a:lstStyle/>
            <a:p>
              <a:endParaRPr/>
            </a:p>
          </p:txBody>
        </p:sp>
      </p:grpSp>
      <p:grpSp>
        <p:nvGrpSpPr>
          <p:cNvPr id="51" name="object 51"/>
          <p:cNvGrpSpPr/>
          <p:nvPr/>
        </p:nvGrpSpPr>
        <p:grpSpPr>
          <a:xfrm>
            <a:off x="9315490" y="1424307"/>
            <a:ext cx="213995" cy="826769"/>
            <a:chOff x="7817993" y="1191641"/>
            <a:chExt cx="213995" cy="826769"/>
          </a:xfrm>
        </p:grpSpPr>
        <p:pic>
          <p:nvPicPr>
            <p:cNvPr id="52" name="object 52"/>
            <p:cNvPicPr/>
            <p:nvPr/>
          </p:nvPicPr>
          <p:blipFill>
            <a:blip r:embed="rId10" cstate="print"/>
            <a:stretch>
              <a:fillRect/>
            </a:stretch>
          </p:blipFill>
          <p:spPr>
            <a:xfrm>
              <a:off x="7821168" y="1194816"/>
              <a:ext cx="207264" cy="819912"/>
            </a:xfrm>
            <a:prstGeom prst="rect">
              <a:avLst/>
            </a:prstGeom>
          </p:spPr>
        </p:pic>
        <p:sp>
          <p:nvSpPr>
            <p:cNvPr id="53" name="object 53"/>
            <p:cNvSpPr/>
            <p:nvPr/>
          </p:nvSpPr>
          <p:spPr>
            <a:xfrm>
              <a:off x="7821168" y="1194816"/>
              <a:ext cx="207645" cy="820419"/>
            </a:xfrm>
            <a:custGeom>
              <a:avLst/>
              <a:gdLst/>
              <a:ahLst/>
              <a:cxnLst/>
              <a:rect l="l" t="t" r="r" b="b"/>
              <a:pathLst>
                <a:path w="207645" h="820419">
                  <a:moveTo>
                    <a:pt x="0" y="819912"/>
                  </a:moveTo>
                  <a:lnTo>
                    <a:pt x="207264" y="819912"/>
                  </a:lnTo>
                  <a:lnTo>
                    <a:pt x="207264" y="0"/>
                  </a:lnTo>
                  <a:lnTo>
                    <a:pt x="0" y="0"/>
                  </a:lnTo>
                  <a:lnTo>
                    <a:pt x="0" y="819912"/>
                  </a:lnTo>
                  <a:close/>
                </a:path>
              </a:pathLst>
            </a:custGeom>
            <a:ln w="6350">
              <a:solidFill>
                <a:srgbClr val="6FAC46"/>
              </a:solidFill>
            </a:ln>
          </p:spPr>
          <p:txBody>
            <a:bodyPr wrap="square" lIns="0" tIns="0" rIns="0" bIns="0" rtlCol="0"/>
            <a:lstStyle/>
            <a:p>
              <a:endParaRPr/>
            </a:p>
          </p:txBody>
        </p:sp>
      </p:grpSp>
      <p:sp>
        <p:nvSpPr>
          <p:cNvPr id="54" name="object 54"/>
          <p:cNvSpPr txBox="1"/>
          <p:nvPr/>
        </p:nvSpPr>
        <p:spPr>
          <a:xfrm>
            <a:off x="7294855" y="1034487"/>
            <a:ext cx="1943735" cy="391160"/>
          </a:xfrm>
          <a:prstGeom prst="rect">
            <a:avLst/>
          </a:prstGeom>
        </p:spPr>
        <p:txBody>
          <a:bodyPr vert="horz" wrap="square" lIns="0" tIns="12700" rIns="0" bIns="0" rtlCol="0">
            <a:spAutoFit/>
          </a:bodyPr>
          <a:lstStyle/>
          <a:p>
            <a:pPr marL="12700">
              <a:spcBef>
                <a:spcPts val="100"/>
              </a:spcBef>
            </a:pPr>
            <a:r>
              <a:rPr sz="2400" dirty="0">
                <a:latin typeface="Carlito"/>
                <a:cs typeface="Carlito"/>
              </a:rPr>
              <a:t>Input</a:t>
            </a:r>
            <a:r>
              <a:rPr sz="2400" spc="-40" dirty="0">
                <a:latin typeface="Carlito"/>
                <a:cs typeface="Carlito"/>
              </a:rPr>
              <a:t> </a:t>
            </a:r>
            <a:r>
              <a:rPr sz="2400" spc="-10" dirty="0">
                <a:latin typeface="Carlito"/>
                <a:cs typeface="Carlito"/>
              </a:rPr>
              <a:t>sequence</a:t>
            </a:r>
            <a:endParaRPr sz="2400" dirty="0">
              <a:latin typeface="Carlito"/>
              <a:cs typeface="Carlito"/>
            </a:endParaRPr>
          </a:p>
        </p:txBody>
      </p:sp>
      <p:grpSp>
        <p:nvGrpSpPr>
          <p:cNvPr id="55" name="object 55"/>
          <p:cNvGrpSpPr/>
          <p:nvPr/>
        </p:nvGrpSpPr>
        <p:grpSpPr>
          <a:xfrm>
            <a:off x="6940970" y="2509267"/>
            <a:ext cx="723265" cy="3254375"/>
            <a:chOff x="5443473" y="2276601"/>
            <a:chExt cx="723265" cy="3254375"/>
          </a:xfrm>
        </p:grpSpPr>
        <p:sp>
          <p:nvSpPr>
            <p:cNvPr id="56" name="object 56"/>
            <p:cNvSpPr/>
            <p:nvPr/>
          </p:nvSpPr>
          <p:spPr>
            <a:xfrm>
              <a:off x="5640831" y="2998152"/>
              <a:ext cx="360045" cy="504190"/>
            </a:xfrm>
            <a:custGeom>
              <a:avLst/>
              <a:gdLst/>
              <a:ahLst/>
              <a:cxnLst/>
              <a:rect l="l" t="t" r="r" b="b"/>
              <a:pathLst>
                <a:path w="360045" h="504189">
                  <a:moveTo>
                    <a:pt x="359994" y="0"/>
                  </a:moveTo>
                  <a:lnTo>
                    <a:pt x="0" y="0"/>
                  </a:lnTo>
                  <a:lnTo>
                    <a:pt x="0" y="503999"/>
                  </a:lnTo>
                  <a:lnTo>
                    <a:pt x="359994" y="503999"/>
                  </a:lnTo>
                  <a:lnTo>
                    <a:pt x="359994" y="0"/>
                  </a:lnTo>
                  <a:close/>
                </a:path>
              </a:pathLst>
            </a:custGeom>
            <a:solidFill>
              <a:srgbClr val="9DC3E6"/>
            </a:solidFill>
          </p:spPr>
          <p:txBody>
            <a:bodyPr wrap="square" lIns="0" tIns="0" rIns="0" bIns="0" rtlCol="0"/>
            <a:lstStyle/>
            <a:p>
              <a:endParaRPr/>
            </a:p>
          </p:txBody>
        </p:sp>
        <p:sp>
          <p:nvSpPr>
            <p:cNvPr id="57" name="object 57"/>
            <p:cNvSpPr/>
            <p:nvPr/>
          </p:nvSpPr>
          <p:spPr>
            <a:xfrm>
              <a:off x="5640831" y="3502088"/>
              <a:ext cx="360045" cy="504190"/>
            </a:xfrm>
            <a:custGeom>
              <a:avLst/>
              <a:gdLst/>
              <a:ahLst/>
              <a:cxnLst/>
              <a:rect l="l" t="t" r="r" b="b"/>
              <a:pathLst>
                <a:path w="360045" h="504189">
                  <a:moveTo>
                    <a:pt x="359994" y="0"/>
                  </a:moveTo>
                  <a:lnTo>
                    <a:pt x="0" y="0"/>
                  </a:lnTo>
                  <a:lnTo>
                    <a:pt x="0" y="503999"/>
                  </a:lnTo>
                  <a:lnTo>
                    <a:pt x="359994" y="503999"/>
                  </a:lnTo>
                  <a:lnTo>
                    <a:pt x="359994" y="0"/>
                  </a:lnTo>
                  <a:close/>
                </a:path>
              </a:pathLst>
            </a:custGeom>
            <a:solidFill>
              <a:srgbClr val="ECECEC"/>
            </a:solidFill>
          </p:spPr>
          <p:txBody>
            <a:bodyPr wrap="square" lIns="0" tIns="0" rIns="0" bIns="0" rtlCol="0"/>
            <a:lstStyle/>
            <a:p>
              <a:endParaRPr/>
            </a:p>
          </p:txBody>
        </p:sp>
        <p:sp>
          <p:nvSpPr>
            <p:cNvPr id="58" name="object 58"/>
            <p:cNvSpPr/>
            <p:nvPr/>
          </p:nvSpPr>
          <p:spPr>
            <a:xfrm>
              <a:off x="5640831" y="4006151"/>
              <a:ext cx="360045" cy="504190"/>
            </a:xfrm>
            <a:custGeom>
              <a:avLst/>
              <a:gdLst/>
              <a:ahLst/>
              <a:cxnLst/>
              <a:rect l="l" t="t" r="r" b="b"/>
              <a:pathLst>
                <a:path w="360045" h="504189">
                  <a:moveTo>
                    <a:pt x="359994" y="0"/>
                  </a:moveTo>
                  <a:lnTo>
                    <a:pt x="0" y="0"/>
                  </a:lnTo>
                  <a:lnTo>
                    <a:pt x="0" y="503999"/>
                  </a:lnTo>
                  <a:lnTo>
                    <a:pt x="359994" y="503999"/>
                  </a:lnTo>
                  <a:lnTo>
                    <a:pt x="359994" y="0"/>
                  </a:lnTo>
                  <a:close/>
                </a:path>
              </a:pathLst>
            </a:custGeom>
            <a:solidFill>
              <a:srgbClr val="DEEBF7"/>
            </a:solidFill>
          </p:spPr>
          <p:txBody>
            <a:bodyPr wrap="square" lIns="0" tIns="0" rIns="0" bIns="0" rtlCol="0"/>
            <a:lstStyle/>
            <a:p>
              <a:endParaRPr/>
            </a:p>
          </p:txBody>
        </p:sp>
        <p:sp>
          <p:nvSpPr>
            <p:cNvPr id="59" name="object 59"/>
            <p:cNvSpPr/>
            <p:nvPr/>
          </p:nvSpPr>
          <p:spPr>
            <a:xfrm>
              <a:off x="5640831" y="4510087"/>
              <a:ext cx="360045" cy="504190"/>
            </a:xfrm>
            <a:custGeom>
              <a:avLst/>
              <a:gdLst/>
              <a:ahLst/>
              <a:cxnLst/>
              <a:rect l="l" t="t" r="r" b="b"/>
              <a:pathLst>
                <a:path w="360045" h="504189">
                  <a:moveTo>
                    <a:pt x="359994" y="0"/>
                  </a:moveTo>
                  <a:lnTo>
                    <a:pt x="0" y="0"/>
                  </a:lnTo>
                  <a:lnTo>
                    <a:pt x="0" y="503999"/>
                  </a:lnTo>
                  <a:lnTo>
                    <a:pt x="359994" y="503999"/>
                  </a:lnTo>
                  <a:lnTo>
                    <a:pt x="359994" y="0"/>
                  </a:lnTo>
                  <a:close/>
                </a:path>
              </a:pathLst>
            </a:custGeom>
            <a:solidFill>
              <a:srgbClr val="2D75B6"/>
            </a:solidFill>
          </p:spPr>
          <p:txBody>
            <a:bodyPr wrap="square" lIns="0" tIns="0" rIns="0" bIns="0" rtlCol="0"/>
            <a:lstStyle/>
            <a:p>
              <a:endParaRPr/>
            </a:p>
          </p:txBody>
        </p:sp>
        <p:sp>
          <p:nvSpPr>
            <p:cNvPr id="60" name="object 60"/>
            <p:cNvSpPr/>
            <p:nvPr/>
          </p:nvSpPr>
          <p:spPr>
            <a:xfrm>
              <a:off x="5640831" y="5014150"/>
              <a:ext cx="360045" cy="504190"/>
            </a:xfrm>
            <a:custGeom>
              <a:avLst/>
              <a:gdLst/>
              <a:ahLst/>
              <a:cxnLst/>
              <a:rect l="l" t="t" r="r" b="b"/>
              <a:pathLst>
                <a:path w="360045" h="504189">
                  <a:moveTo>
                    <a:pt x="359994" y="0"/>
                  </a:moveTo>
                  <a:lnTo>
                    <a:pt x="0" y="0"/>
                  </a:lnTo>
                  <a:lnTo>
                    <a:pt x="0" y="503999"/>
                  </a:lnTo>
                  <a:lnTo>
                    <a:pt x="359994" y="503999"/>
                  </a:lnTo>
                  <a:lnTo>
                    <a:pt x="359994" y="0"/>
                  </a:lnTo>
                  <a:close/>
                </a:path>
              </a:pathLst>
            </a:custGeom>
            <a:solidFill>
              <a:srgbClr val="ECECEC"/>
            </a:solidFill>
          </p:spPr>
          <p:txBody>
            <a:bodyPr wrap="square" lIns="0" tIns="0" rIns="0" bIns="0" rtlCol="0"/>
            <a:lstStyle/>
            <a:p>
              <a:endParaRPr/>
            </a:p>
          </p:txBody>
        </p:sp>
        <p:sp>
          <p:nvSpPr>
            <p:cNvPr id="61" name="object 61"/>
            <p:cNvSpPr/>
            <p:nvPr/>
          </p:nvSpPr>
          <p:spPr>
            <a:xfrm>
              <a:off x="5634482" y="3495801"/>
              <a:ext cx="372745" cy="1524635"/>
            </a:xfrm>
            <a:custGeom>
              <a:avLst/>
              <a:gdLst/>
              <a:ahLst/>
              <a:cxnLst/>
              <a:rect l="l" t="t" r="r" b="b"/>
              <a:pathLst>
                <a:path w="372745" h="1524635">
                  <a:moveTo>
                    <a:pt x="372745" y="1511935"/>
                  </a:moveTo>
                  <a:lnTo>
                    <a:pt x="0" y="1511935"/>
                  </a:lnTo>
                  <a:lnTo>
                    <a:pt x="0" y="1524635"/>
                  </a:lnTo>
                  <a:lnTo>
                    <a:pt x="372745" y="1524635"/>
                  </a:lnTo>
                  <a:lnTo>
                    <a:pt x="372745" y="1511935"/>
                  </a:lnTo>
                  <a:close/>
                </a:path>
                <a:path w="372745" h="1524635">
                  <a:moveTo>
                    <a:pt x="372745" y="1007999"/>
                  </a:moveTo>
                  <a:lnTo>
                    <a:pt x="0" y="1007999"/>
                  </a:lnTo>
                  <a:lnTo>
                    <a:pt x="0" y="1020699"/>
                  </a:lnTo>
                  <a:lnTo>
                    <a:pt x="372745" y="1020699"/>
                  </a:lnTo>
                  <a:lnTo>
                    <a:pt x="372745" y="1007999"/>
                  </a:lnTo>
                  <a:close/>
                </a:path>
                <a:path w="372745" h="1524635">
                  <a:moveTo>
                    <a:pt x="372745" y="503936"/>
                  </a:moveTo>
                  <a:lnTo>
                    <a:pt x="0" y="503936"/>
                  </a:lnTo>
                  <a:lnTo>
                    <a:pt x="0" y="516636"/>
                  </a:lnTo>
                  <a:lnTo>
                    <a:pt x="372745" y="516636"/>
                  </a:lnTo>
                  <a:lnTo>
                    <a:pt x="372745" y="503936"/>
                  </a:lnTo>
                  <a:close/>
                </a:path>
                <a:path w="372745" h="1524635">
                  <a:moveTo>
                    <a:pt x="372745" y="0"/>
                  </a:moveTo>
                  <a:lnTo>
                    <a:pt x="0" y="0"/>
                  </a:lnTo>
                  <a:lnTo>
                    <a:pt x="0" y="12700"/>
                  </a:lnTo>
                  <a:lnTo>
                    <a:pt x="372745" y="12700"/>
                  </a:lnTo>
                  <a:lnTo>
                    <a:pt x="372745" y="0"/>
                  </a:lnTo>
                  <a:close/>
                </a:path>
              </a:pathLst>
            </a:custGeom>
            <a:solidFill>
              <a:srgbClr val="000000"/>
            </a:solidFill>
          </p:spPr>
          <p:txBody>
            <a:bodyPr wrap="square" lIns="0" tIns="0" rIns="0" bIns="0" rtlCol="0"/>
            <a:lstStyle/>
            <a:p>
              <a:endParaRPr/>
            </a:p>
          </p:txBody>
        </p:sp>
        <p:sp>
          <p:nvSpPr>
            <p:cNvPr id="62" name="object 62"/>
            <p:cNvSpPr/>
            <p:nvPr/>
          </p:nvSpPr>
          <p:spPr>
            <a:xfrm>
              <a:off x="5634481" y="2991738"/>
              <a:ext cx="372745" cy="2533015"/>
            </a:xfrm>
            <a:custGeom>
              <a:avLst/>
              <a:gdLst/>
              <a:ahLst/>
              <a:cxnLst/>
              <a:rect l="l" t="t" r="r" b="b"/>
              <a:pathLst>
                <a:path w="372745" h="2533015">
                  <a:moveTo>
                    <a:pt x="6350" y="0"/>
                  </a:moveTo>
                  <a:lnTo>
                    <a:pt x="6350" y="2532761"/>
                  </a:lnTo>
                </a:path>
                <a:path w="372745" h="2533015">
                  <a:moveTo>
                    <a:pt x="366394" y="0"/>
                  </a:moveTo>
                  <a:lnTo>
                    <a:pt x="366394" y="2532761"/>
                  </a:lnTo>
                </a:path>
                <a:path w="372745" h="2533015">
                  <a:moveTo>
                    <a:pt x="0" y="6350"/>
                  </a:moveTo>
                  <a:lnTo>
                    <a:pt x="372744" y="6350"/>
                  </a:lnTo>
                </a:path>
                <a:path w="372745" h="2533015">
                  <a:moveTo>
                    <a:pt x="0" y="2526411"/>
                  </a:moveTo>
                  <a:lnTo>
                    <a:pt x="372744" y="2526411"/>
                  </a:lnTo>
                </a:path>
              </a:pathLst>
            </a:custGeom>
            <a:ln w="12700">
              <a:solidFill>
                <a:srgbClr val="000000"/>
              </a:solidFill>
            </a:ln>
          </p:spPr>
          <p:txBody>
            <a:bodyPr wrap="square" lIns="0" tIns="0" rIns="0" bIns="0" rtlCol="0"/>
            <a:lstStyle/>
            <a:p>
              <a:endParaRPr/>
            </a:p>
          </p:txBody>
        </p:sp>
        <p:sp>
          <p:nvSpPr>
            <p:cNvPr id="63" name="object 63"/>
            <p:cNvSpPr/>
            <p:nvPr/>
          </p:nvSpPr>
          <p:spPr>
            <a:xfrm>
              <a:off x="5449823" y="2282951"/>
              <a:ext cx="710565" cy="460375"/>
            </a:xfrm>
            <a:custGeom>
              <a:avLst/>
              <a:gdLst/>
              <a:ahLst/>
              <a:cxnLst/>
              <a:rect l="l" t="t" r="r" b="b"/>
              <a:pathLst>
                <a:path w="710564" h="460375">
                  <a:moveTo>
                    <a:pt x="633476" y="0"/>
                  </a:moveTo>
                  <a:lnTo>
                    <a:pt x="76708" y="0"/>
                  </a:lnTo>
                  <a:lnTo>
                    <a:pt x="46827" y="6020"/>
                  </a:lnTo>
                  <a:lnTo>
                    <a:pt x="22447" y="22447"/>
                  </a:lnTo>
                  <a:lnTo>
                    <a:pt x="6020" y="46827"/>
                  </a:lnTo>
                  <a:lnTo>
                    <a:pt x="0" y="76708"/>
                  </a:lnTo>
                  <a:lnTo>
                    <a:pt x="0" y="383539"/>
                  </a:lnTo>
                  <a:lnTo>
                    <a:pt x="6020" y="413420"/>
                  </a:lnTo>
                  <a:lnTo>
                    <a:pt x="22447" y="437800"/>
                  </a:lnTo>
                  <a:lnTo>
                    <a:pt x="46827" y="454227"/>
                  </a:lnTo>
                  <a:lnTo>
                    <a:pt x="76708" y="460248"/>
                  </a:lnTo>
                  <a:lnTo>
                    <a:pt x="633476" y="460248"/>
                  </a:lnTo>
                  <a:lnTo>
                    <a:pt x="663356" y="454227"/>
                  </a:lnTo>
                  <a:lnTo>
                    <a:pt x="687736" y="437800"/>
                  </a:lnTo>
                  <a:lnTo>
                    <a:pt x="704163" y="413420"/>
                  </a:lnTo>
                  <a:lnTo>
                    <a:pt x="710184" y="383539"/>
                  </a:lnTo>
                  <a:lnTo>
                    <a:pt x="710184" y="76708"/>
                  </a:lnTo>
                  <a:lnTo>
                    <a:pt x="704163" y="46827"/>
                  </a:lnTo>
                  <a:lnTo>
                    <a:pt x="687736" y="22447"/>
                  </a:lnTo>
                  <a:lnTo>
                    <a:pt x="663356" y="6020"/>
                  </a:lnTo>
                  <a:lnTo>
                    <a:pt x="633476" y="0"/>
                  </a:lnTo>
                  <a:close/>
                </a:path>
              </a:pathLst>
            </a:custGeom>
            <a:solidFill>
              <a:srgbClr val="4471C4"/>
            </a:solidFill>
          </p:spPr>
          <p:txBody>
            <a:bodyPr wrap="square" lIns="0" tIns="0" rIns="0" bIns="0" rtlCol="0"/>
            <a:lstStyle/>
            <a:p>
              <a:endParaRPr/>
            </a:p>
          </p:txBody>
        </p:sp>
        <p:sp>
          <p:nvSpPr>
            <p:cNvPr id="64" name="object 64"/>
            <p:cNvSpPr/>
            <p:nvPr/>
          </p:nvSpPr>
          <p:spPr>
            <a:xfrm>
              <a:off x="5449823" y="2282951"/>
              <a:ext cx="710565" cy="460375"/>
            </a:xfrm>
            <a:custGeom>
              <a:avLst/>
              <a:gdLst/>
              <a:ahLst/>
              <a:cxnLst/>
              <a:rect l="l" t="t" r="r" b="b"/>
              <a:pathLst>
                <a:path w="710564" h="460375">
                  <a:moveTo>
                    <a:pt x="0" y="76708"/>
                  </a:moveTo>
                  <a:lnTo>
                    <a:pt x="6020" y="46827"/>
                  </a:lnTo>
                  <a:lnTo>
                    <a:pt x="22447" y="22447"/>
                  </a:lnTo>
                  <a:lnTo>
                    <a:pt x="46827" y="6020"/>
                  </a:lnTo>
                  <a:lnTo>
                    <a:pt x="76708" y="0"/>
                  </a:lnTo>
                  <a:lnTo>
                    <a:pt x="633476" y="0"/>
                  </a:lnTo>
                  <a:lnTo>
                    <a:pt x="663356" y="6020"/>
                  </a:lnTo>
                  <a:lnTo>
                    <a:pt x="687736" y="22447"/>
                  </a:lnTo>
                  <a:lnTo>
                    <a:pt x="704163" y="46827"/>
                  </a:lnTo>
                  <a:lnTo>
                    <a:pt x="710184" y="76708"/>
                  </a:lnTo>
                  <a:lnTo>
                    <a:pt x="710184" y="383539"/>
                  </a:lnTo>
                  <a:lnTo>
                    <a:pt x="704163" y="413420"/>
                  </a:lnTo>
                  <a:lnTo>
                    <a:pt x="687736" y="437800"/>
                  </a:lnTo>
                  <a:lnTo>
                    <a:pt x="663356" y="454227"/>
                  </a:lnTo>
                  <a:lnTo>
                    <a:pt x="633476" y="460248"/>
                  </a:lnTo>
                  <a:lnTo>
                    <a:pt x="76708" y="460248"/>
                  </a:lnTo>
                  <a:lnTo>
                    <a:pt x="46827" y="454227"/>
                  </a:lnTo>
                  <a:lnTo>
                    <a:pt x="22447" y="437800"/>
                  </a:lnTo>
                  <a:lnTo>
                    <a:pt x="6020" y="413420"/>
                  </a:lnTo>
                  <a:lnTo>
                    <a:pt x="0" y="383539"/>
                  </a:lnTo>
                  <a:lnTo>
                    <a:pt x="0" y="76708"/>
                  </a:lnTo>
                  <a:close/>
                </a:path>
              </a:pathLst>
            </a:custGeom>
            <a:ln w="12700">
              <a:solidFill>
                <a:srgbClr val="2E528F"/>
              </a:solidFill>
            </a:ln>
          </p:spPr>
          <p:txBody>
            <a:bodyPr wrap="square" lIns="0" tIns="0" rIns="0" bIns="0" rtlCol="0"/>
            <a:lstStyle/>
            <a:p>
              <a:endParaRPr/>
            </a:p>
          </p:txBody>
        </p:sp>
      </p:grpSp>
      <p:grpSp>
        <p:nvGrpSpPr>
          <p:cNvPr id="65" name="object 65"/>
          <p:cNvGrpSpPr/>
          <p:nvPr/>
        </p:nvGrpSpPr>
        <p:grpSpPr>
          <a:xfrm>
            <a:off x="7660172" y="3224405"/>
            <a:ext cx="372745" cy="2533015"/>
            <a:chOff x="6162675" y="2991739"/>
            <a:chExt cx="372745" cy="2533015"/>
          </a:xfrm>
        </p:grpSpPr>
        <p:sp>
          <p:nvSpPr>
            <p:cNvPr id="66" name="object 66"/>
            <p:cNvSpPr/>
            <p:nvPr/>
          </p:nvSpPr>
          <p:spPr>
            <a:xfrm>
              <a:off x="6169025" y="2998152"/>
              <a:ext cx="360045" cy="1008380"/>
            </a:xfrm>
            <a:custGeom>
              <a:avLst/>
              <a:gdLst/>
              <a:ahLst/>
              <a:cxnLst/>
              <a:rect l="l" t="t" r="r" b="b"/>
              <a:pathLst>
                <a:path w="360045" h="1008379">
                  <a:moveTo>
                    <a:pt x="359994" y="0"/>
                  </a:moveTo>
                  <a:lnTo>
                    <a:pt x="0" y="0"/>
                  </a:lnTo>
                  <a:lnTo>
                    <a:pt x="0" y="503936"/>
                  </a:lnTo>
                  <a:lnTo>
                    <a:pt x="0" y="1007935"/>
                  </a:lnTo>
                  <a:lnTo>
                    <a:pt x="359994" y="1007935"/>
                  </a:lnTo>
                  <a:lnTo>
                    <a:pt x="359994" y="503999"/>
                  </a:lnTo>
                  <a:lnTo>
                    <a:pt x="359994" y="0"/>
                  </a:lnTo>
                  <a:close/>
                </a:path>
              </a:pathLst>
            </a:custGeom>
            <a:solidFill>
              <a:srgbClr val="E7E6E6"/>
            </a:solidFill>
          </p:spPr>
          <p:txBody>
            <a:bodyPr wrap="square" lIns="0" tIns="0" rIns="0" bIns="0" rtlCol="0"/>
            <a:lstStyle/>
            <a:p>
              <a:endParaRPr/>
            </a:p>
          </p:txBody>
        </p:sp>
        <p:sp>
          <p:nvSpPr>
            <p:cNvPr id="67" name="object 67"/>
            <p:cNvSpPr/>
            <p:nvPr/>
          </p:nvSpPr>
          <p:spPr>
            <a:xfrm>
              <a:off x="6169025" y="4006151"/>
              <a:ext cx="360045" cy="504190"/>
            </a:xfrm>
            <a:custGeom>
              <a:avLst/>
              <a:gdLst/>
              <a:ahLst/>
              <a:cxnLst/>
              <a:rect l="l" t="t" r="r" b="b"/>
              <a:pathLst>
                <a:path w="360045" h="504189">
                  <a:moveTo>
                    <a:pt x="359994" y="0"/>
                  </a:moveTo>
                  <a:lnTo>
                    <a:pt x="0" y="0"/>
                  </a:lnTo>
                  <a:lnTo>
                    <a:pt x="0" y="503999"/>
                  </a:lnTo>
                  <a:lnTo>
                    <a:pt x="359994" y="503999"/>
                  </a:lnTo>
                  <a:lnTo>
                    <a:pt x="359994" y="0"/>
                  </a:lnTo>
                  <a:close/>
                </a:path>
              </a:pathLst>
            </a:custGeom>
            <a:solidFill>
              <a:srgbClr val="2D75B6"/>
            </a:solidFill>
          </p:spPr>
          <p:txBody>
            <a:bodyPr wrap="square" lIns="0" tIns="0" rIns="0" bIns="0" rtlCol="0"/>
            <a:lstStyle/>
            <a:p>
              <a:endParaRPr/>
            </a:p>
          </p:txBody>
        </p:sp>
        <p:sp>
          <p:nvSpPr>
            <p:cNvPr id="68" name="object 68"/>
            <p:cNvSpPr/>
            <p:nvPr/>
          </p:nvSpPr>
          <p:spPr>
            <a:xfrm>
              <a:off x="6169025" y="4510087"/>
              <a:ext cx="360045" cy="504190"/>
            </a:xfrm>
            <a:custGeom>
              <a:avLst/>
              <a:gdLst/>
              <a:ahLst/>
              <a:cxnLst/>
              <a:rect l="l" t="t" r="r" b="b"/>
              <a:pathLst>
                <a:path w="360045" h="504189">
                  <a:moveTo>
                    <a:pt x="359994" y="0"/>
                  </a:moveTo>
                  <a:lnTo>
                    <a:pt x="0" y="0"/>
                  </a:lnTo>
                  <a:lnTo>
                    <a:pt x="0" y="503999"/>
                  </a:lnTo>
                  <a:lnTo>
                    <a:pt x="359994" y="503999"/>
                  </a:lnTo>
                  <a:lnTo>
                    <a:pt x="359994" y="0"/>
                  </a:lnTo>
                  <a:close/>
                </a:path>
              </a:pathLst>
            </a:custGeom>
            <a:solidFill>
              <a:srgbClr val="9DC3E6"/>
            </a:solidFill>
          </p:spPr>
          <p:txBody>
            <a:bodyPr wrap="square" lIns="0" tIns="0" rIns="0" bIns="0" rtlCol="0"/>
            <a:lstStyle/>
            <a:p>
              <a:endParaRPr/>
            </a:p>
          </p:txBody>
        </p:sp>
        <p:sp>
          <p:nvSpPr>
            <p:cNvPr id="69" name="object 69"/>
            <p:cNvSpPr/>
            <p:nvPr/>
          </p:nvSpPr>
          <p:spPr>
            <a:xfrm>
              <a:off x="6169025" y="5014150"/>
              <a:ext cx="360045" cy="504190"/>
            </a:xfrm>
            <a:custGeom>
              <a:avLst/>
              <a:gdLst/>
              <a:ahLst/>
              <a:cxnLst/>
              <a:rect l="l" t="t" r="r" b="b"/>
              <a:pathLst>
                <a:path w="360045" h="504189">
                  <a:moveTo>
                    <a:pt x="359994" y="0"/>
                  </a:moveTo>
                  <a:lnTo>
                    <a:pt x="0" y="0"/>
                  </a:lnTo>
                  <a:lnTo>
                    <a:pt x="0" y="503999"/>
                  </a:lnTo>
                  <a:lnTo>
                    <a:pt x="359994" y="503999"/>
                  </a:lnTo>
                  <a:lnTo>
                    <a:pt x="359994" y="0"/>
                  </a:lnTo>
                  <a:close/>
                </a:path>
              </a:pathLst>
            </a:custGeom>
            <a:solidFill>
              <a:srgbClr val="E7E6E6"/>
            </a:solidFill>
          </p:spPr>
          <p:txBody>
            <a:bodyPr wrap="square" lIns="0" tIns="0" rIns="0" bIns="0" rtlCol="0"/>
            <a:lstStyle/>
            <a:p>
              <a:endParaRPr/>
            </a:p>
          </p:txBody>
        </p:sp>
        <p:sp>
          <p:nvSpPr>
            <p:cNvPr id="70" name="object 70"/>
            <p:cNvSpPr/>
            <p:nvPr/>
          </p:nvSpPr>
          <p:spPr>
            <a:xfrm>
              <a:off x="6162675" y="3495801"/>
              <a:ext cx="372745" cy="1524635"/>
            </a:xfrm>
            <a:custGeom>
              <a:avLst/>
              <a:gdLst/>
              <a:ahLst/>
              <a:cxnLst/>
              <a:rect l="l" t="t" r="r" b="b"/>
              <a:pathLst>
                <a:path w="372745" h="1524635">
                  <a:moveTo>
                    <a:pt x="372745" y="1511935"/>
                  </a:moveTo>
                  <a:lnTo>
                    <a:pt x="0" y="1511935"/>
                  </a:lnTo>
                  <a:lnTo>
                    <a:pt x="0" y="1524635"/>
                  </a:lnTo>
                  <a:lnTo>
                    <a:pt x="372745" y="1524635"/>
                  </a:lnTo>
                  <a:lnTo>
                    <a:pt x="372745" y="1511935"/>
                  </a:lnTo>
                  <a:close/>
                </a:path>
                <a:path w="372745" h="1524635">
                  <a:moveTo>
                    <a:pt x="372745" y="1007999"/>
                  </a:moveTo>
                  <a:lnTo>
                    <a:pt x="0" y="1007999"/>
                  </a:lnTo>
                  <a:lnTo>
                    <a:pt x="0" y="1020699"/>
                  </a:lnTo>
                  <a:lnTo>
                    <a:pt x="372745" y="1020699"/>
                  </a:lnTo>
                  <a:lnTo>
                    <a:pt x="372745" y="1007999"/>
                  </a:lnTo>
                  <a:close/>
                </a:path>
                <a:path w="372745" h="1524635">
                  <a:moveTo>
                    <a:pt x="372745" y="503936"/>
                  </a:moveTo>
                  <a:lnTo>
                    <a:pt x="0" y="503936"/>
                  </a:lnTo>
                  <a:lnTo>
                    <a:pt x="0" y="516636"/>
                  </a:lnTo>
                  <a:lnTo>
                    <a:pt x="372745" y="516636"/>
                  </a:lnTo>
                  <a:lnTo>
                    <a:pt x="372745" y="503936"/>
                  </a:lnTo>
                  <a:close/>
                </a:path>
                <a:path w="372745" h="1524635">
                  <a:moveTo>
                    <a:pt x="372745" y="0"/>
                  </a:moveTo>
                  <a:lnTo>
                    <a:pt x="0" y="0"/>
                  </a:lnTo>
                  <a:lnTo>
                    <a:pt x="0" y="12700"/>
                  </a:lnTo>
                  <a:lnTo>
                    <a:pt x="372745" y="12700"/>
                  </a:lnTo>
                  <a:lnTo>
                    <a:pt x="372745" y="0"/>
                  </a:lnTo>
                  <a:close/>
                </a:path>
              </a:pathLst>
            </a:custGeom>
            <a:solidFill>
              <a:srgbClr val="000000"/>
            </a:solidFill>
          </p:spPr>
          <p:txBody>
            <a:bodyPr wrap="square" lIns="0" tIns="0" rIns="0" bIns="0" rtlCol="0"/>
            <a:lstStyle/>
            <a:p>
              <a:endParaRPr/>
            </a:p>
          </p:txBody>
        </p:sp>
        <p:sp>
          <p:nvSpPr>
            <p:cNvPr id="71" name="object 71"/>
            <p:cNvSpPr/>
            <p:nvPr/>
          </p:nvSpPr>
          <p:spPr>
            <a:xfrm>
              <a:off x="6162675" y="2991739"/>
              <a:ext cx="372745" cy="2533015"/>
            </a:xfrm>
            <a:custGeom>
              <a:avLst/>
              <a:gdLst/>
              <a:ahLst/>
              <a:cxnLst/>
              <a:rect l="l" t="t" r="r" b="b"/>
              <a:pathLst>
                <a:path w="372745" h="2533015">
                  <a:moveTo>
                    <a:pt x="6350" y="0"/>
                  </a:moveTo>
                  <a:lnTo>
                    <a:pt x="6350" y="2532761"/>
                  </a:lnTo>
                </a:path>
                <a:path w="372745" h="2533015">
                  <a:moveTo>
                    <a:pt x="366395" y="0"/>
                  </a:moveTo>
                  <a:lnTo>
                    <a:pt x="366395" y="2532761"/>
                  </a:lnTo>
                </a:path>
                <a:path w="372745" h="2533015">
                  <a:moveTo>
                    <a:pt x="0" y="6350"/>
                  </a:moveTo>
                  <a:lnTo>
                    <a:pt x="372745" y="6350"/>
                  </a:lnTo>
                </a:path>
                <a:path w="372745" h="2533015">
                  <a:moveTo>
                    <a:pt x="0" y="2526411"/>
                  </a:moveTo>
                  <a:lnTo>
                    <a:pt x="372745" y="2526411"/>
                  </a:lnTo>
                </a:path>
              </a:pathLst>
            </a:custGeom>
            <a:ln w="12700">
              <a:solidFill>
                <a:srgbClr val="000000"/>
              </a:solidFill>
            </a:ln>
          </p:spPr>
          <p:txBody>
            <a:bodyPr wrap="square" lIns="0" tIns="0" rIns="0" bIns="0" rtlCol="0"/>
            <a:lstStyle/>
            <a:p>
              <a:endParaRPr/>
            </a:p>
          </p:txBody>
        </p:sp>
      </p:grpSp>
      <p:grpSp>
        <p:nvGrpSpPr>
          <p:cNvPr id="72" name="object 72"/>
          <p:cNvGrpSpPr/>
          <p:nvPr/>
        </p:nvGrpSpPr>
        <p:grpSpPr>
          <a:xfrm>
            <a:off x="8188491" y="3224405"/>
            <a:ext cx="372745" cy="2533015"/>
            <a:chOff x="6690994" y="2991739"/>
            <a:chExt cx="372745" cy="2533015"/>
          </a:xfrm>
        </p:grpSpPr>
        <p:sp>
          <p:nvSpPr>
            <p:cNvPr id="73" name="object 73"/>
            <p:cNvSpPr/>
            <p:nvPr/>
          </p:nvSpPr>
          <p:spPr>
            <a:xfrm>
              <a:off x="6697344" y="2998152"/>
              <a:ext cx="360045" cy="504190"/>
            </a:xfrm>
            <a:custGeom>
              <a:avLst/>
              <a:gdLst/>
              <a:ahLst/>
              <a:cxnLst/>
              <a:rect l="l" t="t" r="r" b="b"/>
              <a:pathLst>
                <a:path w="360045" h="504189">
                  <a:moveTo>
                    <a:pt x="359994" y="0"/>
                  </a:moveTo>
                  <a:lnTo>
                    <a:pt x="0" y="0"/>
                  </a:lnTo>
                  <a:lnTo>
                    <a:pt x="0" y="503999"/>
                  </a:lnTo>
                  <a:lnTo>
                    <a:pt x="359994" y="503999"/>
                  </a:lnTo>
                  <a:lnTo>
                    <a:pt x="359994" y="0"/>
                  </a:lnTo>
                  <a:close/>
                </a:path>
              </a:pathLst>
            </a:custGeom>
            <a:solidFill>
              <a:srgbClr val="E7E6E6"/>
            </a:solidFill>
          </p:spPr>
          <p:txBody>
            <a:bodyPr wrap="square" lIns="0" tIns="0" rIns="0" bIns="0" rtlCol="0"/>
            <a:lstStyle/>
            <a:p>
              <a:endParaRPr/>
            </a:p>
          </p:txBody>
        </p:sp>
        <p:sp>
          <p:nvSpPr>
            <p:cNvPr id="74" name="object 74"/>
            <p:cNvSpPr/>
            <p:nvPr/>
          </p:nvSpPr>
          <p:spPr>
            <a:xfrm>
              <a:off x="6697344" y="3502088"/>
              <a:ext cx="360045" cy="504190"/>
            </a:xfrm>
            <a:custGeom>
              <a:avLst/>
              <a:gdLst/>
              <a:ahLst/>
              <a:cxnLst/>
              <a:rect l="l" t="t" r="r" b="b"/>
              <a:pathLst>
                <a:path w="360045" h="504189">
                  <a:moveTo>
                    <a:pt x="359994" y="0"/>
                  </a:moveTo>
                  <a:lnTo>
                    <a:pt x="0" y="0"/>
                  </a:lnTo>
                  <a:lnTo>
                    <a:pt x="0" y="503999"/>
                  </a:lnTo>
                  <a:lnTo>
                    <a:pt x="359994" y="503999"/>
                  </a:lnTo>
                  <a:lnTo>
                    <a:pt x="359994" y="0"/>
                  </a:lnTo>
                  <a:close/>
                </a:path>
              </a:pathLst>
            </a:custGeom>
            <a:solidFill>
              <a:srgbClr val="9DC3E6"/>
            </a:solidFill>
          </p:spPr>
          <p:txBody>
            <a:bodyPr wrap="square" lIns="0" tIns="0" rIns="0" bIns="0" rtlCol="0"/>
            <a:lstStyle/>
            <a:p>
              <a:endParaRPr/>
            </a:p>
          </p:txBody>
        </p:sp>
        <p:sp>
          <p:nvSpPr>
            <p:cNvPr id="75" name="object 75"/>
            <p:cNvSpPr/>
            <p:nvPr/>
          </p:nvSpPr>
          <p:spPr>
            <a:xfrm>
              <a:off x="6697344" y="4006151"/>
              <a:ext cx="360045" cy="504190"/>
            </a:xfrm>
            <a:custGeom>
              <a:avLst/>
              <a:gdLst/>
              <a:ahLst/>
              <a:cxnLst/>
              <a:rect l="l" t="t" r="r" b="b"/>
              <a:pathLst>
                <a:path w="360045" h="504189">
                  <a:moveTo>
                    <a:pt x="359994" y="0"/>
                  </a:moveTo>
                  <a:lnTo>
                    <a:pt x="0" y="0"/>
                  </a:lnTo>
                  <a:lnTo>
                    <a:pt x="0" y="503999"/>
                  </a:lnTo>
                  <a:lnTo>
                    <a:pt x="359994" y="503999"/>
                  </a:lnTo>
                  <a:lnTo>
                    <a:pt x="359994" y="0"/>
                  </a:lnTo>
                  <a:close/>
                </a:path>
              </a:pathLst>
            </a:custGeom>
            <a:solidFill>
              <a:srgbClr val="DEEBF7"/>
            </a:solidFill>
          </p:spPr>
          <p:txBody>
            <a:bodyPr wrap="square" lIns="0" tIns="0" rIns="0" bIns="0" rtlCol="0"/>
            <a:lstStyle/>
            <a:p>
              <a:endParaRPr/>
            </a:p>
          </p:txBody>
        </p:sp>
        <p:sp>
          <p:nvSpPr>
            <p:cNvPr id="76" name="object 76"/>
            <p:cNvSpPr/>
            <p:nvPr/>
          </p:nvSpPr>
          <p:spPr>
            <a:xfrm>
              <a:off x="6697344" y="4510087"/>
              <a:ext cx="360045" cy="504190"/>
            </a:xfrm>
            <a:custGeom>
              <a:avLst/>
              <a:gdLst/>
              <a:ahLst/>
              <a:cxnLst/>
              <a:rect l="l" t="t" r="r" b="b"/>
              <a:pathLst>
                <a:path w="360045" h="504189">
                  <a:moveTo>
                    <a:pt x="359994" y="0"/>
                  </a:moveTo>
                  <a:lnTo>
                    <a:pt x="0" y="0"/>
                  </a:lnTo>
                  <a:lnTo>
                    <a:pt x="0" y="503999"/>
                  </a:lnTo>
                  <a:lnTo>
                    <a:pt x="359994" y="503999"/>
                  </a:lnTo>
                  <a:lnTo>
                    <a:pt x="359994" y="0"/>
                  </a:lnTo>
                  <a:close/>
                </a:path>
              </a:pathLst>
            </a:custGeom>
            <a:solidFill>
              <a:srgbClr val="E7E6E6"/>
            </a:solidFill>
          </p:spPr>
          <p:txBody>
            <a:bodyPr wrap="square" lIns="0" tIns="0" rIns="0" bIns="0" rtlCol="0"/>
            <a:lstStyle/>
            <a:p>
              <a:endParaRPr/>
            </a:p>
          </p:txBody>
        </p:sp>
        <p:sp>
          <p:nvSpPr>
            <p:cNvPr id="77" name="object 77"/>
            <p:cNvSpPr/>
            <p:nvPr/>
          </p:nvSpPr>
          <p:spPr>
            <a:xfrm>
              <a:off x="6697344" y="5014150"/>
              <a:ext cx="360045" cy="504190"/>
            </a:xfrm>
            <a:custGeom>
              <a:avLst/>
              <a:gdLst/>
              <a:ahLst/>
              <a:cxnLst/>
              <a:rect l="l" t="t" r="r" b="b"/>
              <a:pathLst>
                <a:path w="360045" h="504189">
                  <a:moveTo>
                    <a:pt x="359994" y="0"/>
                  </a:moveTo>
                  <a:lnTo>
                    <a:pt x="0" y="0"/>
                  </a:lnTo>
                  <a:lnTo>
                    <a:pt x="0" y="503999"/>
                  </a:lnTo>
                  <a:lnTo>
                    <a:pt x="359994" y="503999"/>
                  </a:lnTo>
                  <a:lnTo>
                    <a:pt x="359994" y="0"/>
                  </a:lnTo>
                  <a:close/>
                </a:path>
              </a:pathLst>
            </a:custGeom>
            <a:solidFill>
              <a:srgbClr val="2D75B6"/>
            </a:solidFill>
          </p:spPr>
          <p:txBody>
            <a:bodyPr wrap="square" lIns="0" tIns="0" rIns="0" bIns="0" rtlCol="0"/>
            <a:lstStyle/>
            <a:p>
              <a:endParaRPr/>
            </a:p>
          </p:txBody>
        </p:sp>
        <p:sp>
          <p:nvSpPr>
            <p:cNvPr id="78" name="object 78"/>
            <p:cNvSpPr/>
            <p:nvPr/>
          </p:nvSpPr>
          <p:spPr>
            <a:xfrm>
              <a:off x="6690995" y="3495801"/>
              <a:ext cx="372745" cy="1524635"/>
            </a:xfrm>
            <a:custGeom>
              <a:avLst/>
              <a:gdLst/>
              <a:ahLst/>
              <a:cxnLst/>
              <a:rect l="l" t="t" r="r" b="b"/>
              <a:pathLst>
                <a:path w="372745" h="1524635">
                  <a:moveTo>
                    <a:pt x="372618" y="1511935"/>
                  </a:moveTo>
                  <a:lnTo>
                    <a:pt x="0" y="1511935"/>
                  </a:lnTo>
                  <a:lnTo>
                    <a:pt x="0" y="1524635"/>
                  </a:lnTo>
                  <a:lnTo>
                    <a:pt x="372618" y="1524635"/>
                  </a:lnTo>
                  <a:lnTo>
                    <a:pt x="372618" y="1511935"/>
                  </a:lnTo>
                  <a:close/>
                </a:path>
                <a:path w="372745" h="1524635">
                  <a:moveTo>
                    <a:pt x="372618" y="1007999"/>
                  </a:moveTo>
                  <a:lnTo>
                    <a:pt x="0" y="1007999"/>
                  </a:lnTo>
                  <a:lnTo>
                    <a:pt x="0" y="1020699"/>
                  </a:lnTo>
                  <a:lnTo>
                    <a:pt x="372618" y="1020699"/>
                  </a:lnTo>
                  <a:lnTo>
                    <a:pt x="372618" y="1007999"/>
                  </a:lnTo>
                  <a:close/>
                </a:path>
                <a:path w="372745" h="1524635">
                  <a:moveTo>
                    <a:pt x="372618" y="503936"/>
                  </a:moveTo>
                  <a:lnTo>
                    <a:pt x="0" y="503936"/>
                  </a:lnTo>
                  <a:lnTo>
                    <a:pt x="0" y="516636"/>
                  </a:lnTo>
                  <a:lnTo>
                    <a:pt x="372618" y="516636"/>
                  </a:lnTo>
                  <a:lnTo>
                    <a:pt x="372618" y="503936"/>
                  </a:lnTo>
                  <a:close/>
                </a:path>
                <a:path w="372745" h="1524635">
                  <a:moveTo>
                    <a:pt x="372618" y="0"/>
                  </a:moveTo>
                  <a:lnTo>
                    <a:pt x="0" y="0"/>
                  </a:lnTo>
                  <a:lnTo>
                    <a:pt x="0" y="12700"/>
                  </a:lnTo>
                  <a:lnTo>
                    <a:pt x="372618" y="12700"/>
                  </a:lnTo>
                  <a:lnTo>
                    <a:pt x="372618" y="0"/>
                  </a:lnTo>
                  <a:close/>
                </a:path>
              </a:pathLst>
            </a:custGeom>
            <a:solidFill>
              <a:srgbClr val="000000"/>
            </a:solidFill>
          </p:spPr>
          <p:txBody>
            <a:bodyPr wrap="square" lIns="0" tIns="0" rIns="0" bIns="0" rtlCol="0"/>
            <a:lstStyle/>
            <a:p>
              <a:endParaRPr/>
            </a:p>
          </p:txBody>
        </p:sp>
        <p:sp>
          <p:nvSpPr>
            <p:cNvPr id="79" name="object 79"/>
            <p:cNvSpPr/>
            <p:nvPr/>
          </p:nvSpPr>
          <p:spPr>
            <a:xfrm>
              <a:off x="6690994" y="2991739"/>
              <a:ext cx="372745" cy="2533015"/>
            </a:xfrm>
            <a:custGeom>
              <a:avLst/>
              <a:gdLst/>
              <a:ahLst/>
              <a:cxnLst/>
              <a:rect l="l" t="t" r="r" b="b"/>
              <a:pathLst>
                <a:path w="372745" h="2533015">
                  <a:moveTo>
                    <a:pt x="6350" y="0"/>
                  </a:moveTo>
                  <a:lnTo>
                    <a:pt x="6350" y="2532761"/>
                  </a:lnTo>
                </a:path>
                <a:path w="372745" h="2533015">
                  <a:moveTo>
                    <a:pt x="366268" y="0"/>
                  </a:moveTo>
                  <a:lnTo>
                    <a:pt x="366268" y="2532761"/>
                  </a:lnTo>
                </a:path>
                <a:path w="372745" h="2533015">
                  <a:moveTo>
                    <a:pt x="0" y="6350"/>
                  </a:moveTo>
                  <a:lnTo>
                    <a:pt x="372618" y="6350"/>
                  </a:lnTo>
                </a:path>
                <a:path w="372745" h="2533015">
                  <a:moveTo>
                    <a:pt x="0" y="2526411"/>
                  </a:moveTo>
                  <a:lnTo>
                    <a:pt x="372618" y="2526411"/>
                  </a:lnTo>
                </a:path>
              </a:pathLst>
            </a:custGeom>
            <a:ln w="12700">
              <a:solidFill>
                <a:srgbClr val="000000"/>
              </a:solidFill>
            </a:ln>
          </p:spPr>
          <p:txBody>
            <a:bodyPr wrap="square" lIns="0" tIns="0" rIns="0" bIns="0" rtlCol="0"/>
            <a:lstStyle/>
            <a:p>
              <a:endParaRPr/>
            </a:p>
          </p:txBody>
        </p:sp>
      </p:grpSp>
      <p:grpSp>
        <p:nvGrpSpPr>
          <p:cNvPr id="80" name="object 80"/>
          <p:cNvGrpSpPr/>
          <p:nvPr/>
        </p:nvGrpSpPr>
        <p:grpSpPr>
          <a:xfrm>
            <a:off x="8716685" y="3224405"/>
            <a:ext cx="372745" cy="2533015"/>
            <a:chOff x="7219188" y="2991739"/>
            <a:chExt cx="372745" cy="2533015"/>
          </a:xfrm>
        </p:grpSpPr>
        <p:sp>
          <p:nvSpPr>
            <p:cNvPr id="81" name="object 81"/>
            <p:cNvSpPr/>
            <p:nvPr/>
          </p:nvSpPr>
          <p:spPr>
            <a:xfrm>
              <a:off x="7225538" y="2998152"/>
              <a:ext cx="360045" cy="504190"/>
            </a:xfrm>
            <a:custGeom>
              <a:avLst/>
              <a:gdLst/>
              <a:ahLst/>
              <a:cxnLst/>
              <a:rect l="l" t="t" r="r" b="b"/>
              <a:pathLst>
                <a:path w="360045" h="504189">
                  <a:moveTo>
                    <a:pt x="359994" y="0"/>
                  </a:moveTo>
                  <a:lnTo>
                    <a:pt x="0" y="0"/>
                  </a:lnTo>
                  <a:lnTo>
                    <a:pt x="0" y="503999"/>
                  </a:lnTo>
                  <a:lnTo>
                    <a:pt x="359994" y="503999"/>
                  </a:lnTo>
                  <a:lnTo>
                    <a:pt x="359994" y="0"/>
                  </a:lnTo>
                  <a:close/>
                </a:path>
              </a:pathLst>
            </a:custGeom>
            <a:solidFill>
              <a:srgbClr val="E7E6E6"/>
            </a:solidFill>
          </p:spPr>
          <p:txBody>
            <a:bodyPr wrap="square" lIns="0" tIns="0" rIns="0" bIns="0" rtlCol="0"/>
            <a:lstStyle/>
            <a:p>
              <a:endParaRPr/>
            </a:p>
          </p:txBody>
        </p:sp>
        <p:sp>
          <p:nvSpPr>
            <p:cNvPr id="82" name="object 82"/>
            <p:cNvSpPr/>
            <p:nvPr/>
          </p:nvSpPr>
          <p:spPr>
            <a:xfrm>
              <a:off x="7225538" y="3502088"/>
              <a:ext cx="360045" cy="504190"/>
            </a:xfrm>
            <a:custGeom>
              <a:avLst/>
              <a:gdLst/>
              <a:ahLst/>
              <a:cxnLst/>
              <a:rect l="l" t="t" r="r" b="b"/>
              <a:pathLst>
                <a:path w="360045" h="504189">
                  <a:moveTo>
                    <a:pt x="359994" y="0"/>
                  </a:moveTo>
                  <a:lnTo>
                    <a:pt x="0" y="0"/>
                  </a:lnTo>
                  <a:lnTo>
                    <a:pt x="0" y="503999"/>
                  </a:lnTo>
                  <a:lnTo>
                    <a:pt x="359994" y="503999"/>
                  </a:lnTo>
                  <a:lnTo>
                    <a:pt x="359994" y="0"/>
                  </a:lnTo>
                  <a:close/>
                </a:path>
              </a:pathLst>
            </a:custGeom>
            <a:solidFill>
              <a:srgbClr val="2D75B6"/>
            </a:solidFill>
          </p:spPr>
          <p:txBody>
            <a:bodyPr wrap="square" lIns="0" tIns="0" rIns="0" bIns="0" rtlCol="0"/>
            <a:lstStyle/>
            <a:p>
              <a:endParaRPr/>
            </a:p>
          </p:txBody>
        </p:sp>
        <p:sp>
          <p:nvSpPr>
            <p:cNvPr id="83" name="object 83"/>
            <p:cNvSpPr/>
            <p:nvPr/>
          </p:nvSpPr>
          <p:spPr>
            <a:xfrm>
              <a:off x="7225538" y="4006151"/>
              <a:ext cx="360045" cy="504190"/>
            </a:xfrm>
            <a:custGeom>
              <a:avLst/>
              <a:gdLst/>
              <a:ahLst/>
              <a:cxnLst/>
              <a:rect l="l" t="t" r="r" b="b"/>
              <a:pathLst>
                <a:path w="360045" h="504189">
                  <a:moveTo>
                    <a:pt x="359994" y="0"/>
                  </a:moveTo>
                  <a:lnTo>
                    <a:pt x="0" y="0"/>
                  </a:lnTo>
                  <a:lnTo>
                    <a:pt x="0" y="503999"/>
                  </a:lnTo>
                  <a:lnTo>
                    <a:pt x="359994" y="503999"/>
                  </a:lnTo>
                  <a:lnTo>
                    <a:pt x="359994" y="0"/>
                  </a:lnTo>
                  <a:close/>
                </a:path>
              </a:pathLst>
            </a:custGeom>
            <a:solidFill>
              <a:srgbClr val="9DC3E6"/>
            </a:solidFill>
          </p:spPr>
          <p:txBody>
            <a:bodyPr wrap="square" lIns="0" tIns="0" rIns="0" bIns="0" rtlCol="0"/>
            <a:lstStyle/>
            <a:p>
              <a:endParaRPr/>
            </a:p>
          </p:txBody>
        </p:sp>
        <p:sp>
          <p:nvSpPr>
            <p:cNvPr id="84" name="object 84"/>
            <p:cNvSpPr/>
            <p:nvPr/>
          </p:nvSpPr>
          <p:spPr>
            <a:xfrm>
              <a:off x="7225538" y="4510087"/>
              <a:ext cx="360045" cy="504190"/>
            </a:xfrm>
            <a:custGeom>
              <a:avLst/>
              <a:gdLst/>
              <a:ahLst/>
              <a:cxnLst/>
              <a:rect l="l" t="t" r="r" b="b"/>
              <a:pathLst>
                <a:path w="360045" h="504189">
                  <a:moveTo>
                    <a:pt x="359994" y="0"/>
                  </a:moveTo>
                  <a:lnTo>
                    <a:pt x="0" y="0"/>
                  </a:lnTo>
                  <a:lnTo>
                    <a:pt x="0" y="503999"/>
                  </a:lnTo>
                  <a:lnTo>
                    <a:pt x="359994" y="503999"/>
                  </a:lnTo>
                  <a:lnTo>
                    <a:pt x="359994" y="0"/>
                  </a:lnTo>
                  <a:close/>
                </a:path>
              </a:pathLst>
            </a:custGeom>
            <a:solidFill>
              <a:srgbClr val="DEEBF7"/>
            </a:solidFill>
          </p:spPr>
          <p:txBody>
            <a:bodyPr wrap="square" lIns="0" tIns="0" rIns="0" bIns="0" rtlCol="0"/>
            <a:lstStyle/>
            <a:p>
              <a:endParaRPr/>
            </a:p>
          </p:txBody>
        </p:sp>
        <p:sp>
          <p:nvSpPr>
            <p:cNvPr id="85" name="object 85"/>
            <p:cNvSpPr/>
            <p:nvPr/>
          </p:nvSpPr>
          <p:spPr>
            <a:xfrm>
              <a:off x="7225538" y="5014150"/>
              <a:ext cx="360045" cy="504190"/>
            </a:xfrm>
            <a:custGeom>
              <a:avLst/>
              <a:gdLst/>
              <a:ahLst/>
              <a:cxnLst/>
              <a:rect l="l" t="t" r="r" b="b"/>
              <a:pathLst>
                <a:path w="360045" h="504189">
                  <a:moveTo>
                    <a:pt x="359994" y="0"/>
                  </a:moveTo>
                  <a:lnTo>
                    <a:pt x="0" y="0"/>
                  </a:lnTo>
                  <a:lnTo>
                    <a:pt x="0" y="503999"/>
                  </a:lnTo>
                  <a:lnTo>
                    <a:pt x="359994" y="503999"/>
                  </a:lnTo>
                  <a:lnTo>
                    <a:pt x="359994" y="0"/>
                  </a:lnTo>
                  <a:close/>
                </a:path>
              </a:pathLst>
            </a:custGeom>
            <a:solidFill>
              <a:srgbClr val="E7E6E6"/>
            </a:solidFill>
          </p:spPr>
          <p:txBody>
            <a:bodyPr wrap="square" lIns="0" tIns="0" rIns="0" bIns="0" rtlCol="0"/>
            <a:lstStyle/>
            <a:p>
              <a:endParaRPr/>
            </a:p>
          </p:txBody>
        </p:sp>
        <p:sp>
          <p:nvSpPr>
            <p:cNvPr id="86" name="object 86"/>
            <p:cNvSpPr/>
            <p:nvPr/>
          </p:nvSpPr>
          <p:spPr>
            <a:xfrm>
              <a:off x="7219188" y="3495801"/>
              <a:ext cx="372745" cy="1524635"/>
            </a:xfrm>
            <a:custGeom>
              <a:avLst/>
              <a:gdLst/>
              <a:ahLst/>
              <a:cxnLst/>
              <a:rect l="l" t="t" r="r" b="b"/>
              <a:pathLst>
                <a:path w="372745" h="1524635">
                  <a:moveTo>
                    <a:pt x="372745" y="1511935"/>
                  </a:moveTo>
                  <a:lnTo>
                    <a:pt x="0" y="1511935"/>
                  </a:lnTo>
                  <a:lnTo>
                    <a:pt x="0" y="1524635"/>
                  </a:lnTo>
                  <a:lnTo>
                    <a:pt x="372745" y="1524635"/>
                  </a:lnTo>
                  <a:lnTo>
                    <a:pt x="372745" y="1511935"/>
                  </a:lnTo>
                  <a:close/>
                </a:path>
                <a:path w="372745" h="1524635">
                  <a:moveTo>
                    <a:pt x="372745" y="1007999"/>
                  </a:moveTo>
                  <a:lnTo>
                    <a:pt x="0" y="1007999"/>
                  </a:lnTo>
                  <a:lnTo>
                    <a:pt x="0" y="1020699"/>
                  </a:lnTo>
                  <a:lnTo>
                    <a:pt x="372745" y="1020699"/>
                  </a:lnTo>
                  <a:lnTo>
                    <a:pt x="372745" y="1007999"/>
                  </a:lnTo>
                  <a:close/>
                </a:path>
                <a:path w="372745" h="1524635">
                  <a:moveTo>
                    <a:pt x="372745" y="503936"/>
                  </a:moveTo>
                  <a:lnTo>
                    <a:pt x="0" y="503936"/>
                  </a:lnTo>
                  <a:lnTo>
                    <a:pt x="0" y="516636"/>
                  </a:lnTo>
                  <a:lnTo>
                    <a:pt x="372745" y="516636"/>
                  </a:lnTo>
                  <a:lnTo>
                    <a:pt x="372745" y="503936"/>
                  </a:lnTo>
                  <a:close/>
                </a:path>
                <a:path w="372745" h="1524635">
                  <a:moveTo>
                    <a:pt x="372745" y="0"/>
                  </a:moveTo>
                  <a:lnTo>
                    <a:pt x="0" y="0"/>
                  </a:lnTo>
                  <a:lnTo>
                    <a:pt x="0" y="12700"/>
                  </a:lnTo>
                  <a:lnTo>
                    <a:pt x="372745" y="12700"/>
                  </a:lnTo>
                  <a:lnTo>
                    <a:pt x="372745" y="0"/>
                  </a:lnTo>
                  <a:close/>
                </a:path>
              </a:pathLst>
            </a:custGeom>
            <a:solidFill>
              <a:srgbClr val="000000"/>
            </a:solidFill>
          </p:spPr>
          <p:txBody>
            <a:bodyPr wrap="square" lIns="0" tIns="0" rIns="0" bIns="0" rtlCol="0"/>
            <a:lstStyle/>
            <a:p>
              <a:endParaRPr/>
            </a:p>
          </p:txBody>
        </p:sp>
        <p:sp>
          <p:nvSpPr>
            <p:cNvPr id="87" name="object 87"/>
            <p:cNvSpPr/>
            <p:nvPr/>
          </p:nvSpPr>
          <p:spPr>
            <a:xfrm>
              <a:off x="7219188" y="2991739"/>
              <a:ext cx="372745" cy="2533015"/>
            </a:xfrm>
            <a:custGeom>
              <a:avLst/>
              <a:gdLst/>
              <a:ahLst/>
              <a:cxnLst/>
              <a:rect l="l" t="t" r="r" b="b"/>
              <a:pathLst>
                <a:path w="372745" h="2533015">
                  <a:moveTo>
                    <a:pt x="6350" y="0"/>
                  </a:moveTo>
                  <a:lnTo>
                    <a:pt x="6350" y="2532761"/>
                  </a:lnTo>
                </a:path>
                <a:path w="372745" h="2533015">
                  <a:moveTo>
                    <a:pt x="366394" y="0"/>
                  </a:moveTo>
                  <a:lnTo>
                    <a:pt x="366394" y="2532761"/>
                  </a:lnTo>
                </a:path>
                <a:path w="372745" h="2533015">
                  <a:moveTo>
                    <a:pt x="0" y="6350"/>
                  </a:moveTo>
                  <a:lnTo>
                    <a:pt x="372744" y="6350"/>
                  </a:lnTo>
                </a:path>
                <a:path w="372745" h="2533015">
                  <a:moveTo>
                    <a:pt x="0" y="2526411"/>
                  </a:moveTo>
                  <a:lnTo>
                    <a:pt x="372744" y="2526411"/>
                  </a:lnTo>
                </a:path>
              </a:pathLst>
            </a:custGeom>
            <a:ln w="12700">
              <a:solidFill>
                <a:srgbClr val="000000"/>
              </a:solidFill>
            </a:ln>
          </p:spPr>
          <p:txBody>
            <a:bodyPr wrap="square" lIns="0" tIns="0" rIns="0" bIns="0" rtlCol="0"/>
            <a:lstStyle/>
            <a:p>
              <a:endParaRPr/>
            </a:p>
          </p:txBody>
        </p:sp>
      </p:grpSp>
      <p:grpSp>
        <p:nvGrpSpPr>
          <p:cNvPr id="88" name="object 88"/>
          <p:cNvGrpSpPr/>
          <p:nvPr/>
        </p:nvGrpSpPr>
        <p:grpSpPr>
          <a:xfrm>
            <a:off x="9244878" y="3224405"/>
            <a:ext cx="372745" cy="2533015"/>
            <a:chOff x="7747381" y="2991739"/>
            <a:chExt cx="372745" cy="2533015"/>
          </a:xfrm>
        </p:grpSpPr>
        <p:sp>
          <p:nvSpPr>
            <p:cNvPr id="89" name="object 89"/>
            <p:cNvSpPr/>
            <p:nvPr/>
          </p:nvSpPr>
          <p:spPr>
            <a:xfrm>
              <a:off x="7753731" y="2998152"/>
              <a:ext cx="360045" cy="504190"/>
            </a:xfrm>
            <a:custGeom>
              <a:avLst/>
              <a:gdLst/>
              <a:ahLst/>
              <a:cxnLst/>
              <a:rect l="l" t="t" r="r" b="b"/>
              <a:pathLst>
                <a:path w="360045" h="504189">
                  <a:moveTo>
                    <a:pt x="359994" y="0"/>
                  </a:moveTo>
                  <a:lnTo>
                    <a:pt x="0" y="0"/>
                  </a:lnTo>
                  <a:lnTo>
                    <a:pt x="0" y="503999"/>
                  </a:lnTo>
                  <a:lnTo>
                    <a:pt x="359994" y="503999"/>
                  </a:lnTo>
                  <a:lnTo>
                    <a:pt x="359994" y="0"/>
                  </a:lnTo>
                  <a:close/>
                </a:path>
              </a:pathLst>
            </a:custGeom>
            <a:solidFill>
              <a:srgbClr val="2D75B6"/>
            </a:solidFill>
          </p:spPr>
          <p:txBody>
            <a:bodyPr wrap="square" lIns="0" tIns="0" rIns="0" bIns="0" rtlCol="0"/>
            <a:lstStyle/>
            <a:p>
              <a:endParaRPr/>
            </a:p>
          </p:txBody>
        </p:sp>
        <p:sp>
          <p:nvSpPr>
            <p:cNvPr id="90" name="object 90"/>
            <p:cNvSpPr/>
            <p:nvPr/>
          </p:nvSpPr>
          <p:spPr>
            <a:xfrm>
              <a:off x="7753731" y="3502088"/>
              <a:ext cx="360045" cy="504190"/>
            </a:xfrm>
            <a:custGeom>
              <a:avLst/>
              <a:gdLst/>
              <a:ahLst/>
              <a:cxnLst/>
              <a:rect l="l" t="t" r="r" b="b"/>
              <a:pathLst>
                <a:path w="360045" h="504189">
                  <a:moveTo>
                    <a:pt x="359994" y="0"/>
                  </a:moveTo>
                  <a:lnTo>
                    <a:pt x="0" y="0"/>
                  </a:lnTo>
                  <a:lnTo>
                    <a:pt x="0" y="503999"/>
                  </a:lnTo>
                  <a:lnTo>
                    <a:pt x="359994" y="503999"/>
                  </a:lnTo>
                  <a:lnTo>
                    <a:pt x="359994" y="0"/>
                  </a:lnTo>
                  <a:close/>
                </a:path>
              </a:pathLst>
            </a:custGeom>
            <a:solidFill>
              <a:srgbClr val="E7E6E6"/>
            </a:solidFill>
          </p:spPr>
          <p:txBody>
            <a:bodyPr wrap="square" lIns="0" tIns="0" rIns="0" bIns="0" rtlCol="0"/>
            <a:lstStyle/>
            <a:p>
              <a:endParaRPr/>
            </a:p>
          </p:txBody>
        </p:sp>
        <p:sp>
          <p:nvSpPr>
            <p:cNvPr id="91" name="object 91"/>
            <p:cNvSpPr/>
            <p:nvPr/>
          </p:nvSpPr>
          <p:spPr>
            <a:xfrm>
              <a:off x="7753731" y="4006151"/>
              <a:ext cx="360045" cy="504190"/>
            </a:xfrm>
            <a:custGeom>
              <a:avLst/>
              <a:gdLst/>
              <a:ahLst/>
              <a:cxnLst/>
              <a:rect l="l" t="t" r="r" b="b"/>
              <a:pathLst>
                <a:path w="360045" h="504189">
                  <a:moveTo>
                    <a:pt x="359994" y="0"/>
                  </a:moveTo>
                  <a:lnTo>
                    <a:pt x="0" y="0"/>
                  </a:lnTo>
                  <a:lnTo>
                    <a:pt x="0" y="503999"/>
                  </a:lnTo>
                  <a:lnTo>
                    <a:pt x="359994" y="503999"/>
                  </a:lnTo>
                  <a:lnTo>
                    <a:pt x="359994" y="0"/>
                  </a:lnTo>
                  <a:close/>
                </a:path>
              </a:pathLst>
            </a:custGeom>
            <a:solidFill>
              <a:srgbClr val="DEEBF7"/>
            </a:solidFill>
          </p:spPr>
          <p:txBody>
            <a:bodyPr wrap="square" lIns="0" tIns="0" rIns="0" bIns="0" rtlCol="0"/>
            <a:lstStyle/>
            <a:p>
              <a:endParaRPr/>
            </a:p>
          </p:txBody>
        </p:sp>
        <p:sp>
          <p:nvSpPr>
            <p:cNvPr id="92" name="object 92"/>
            <p:cNvSpPr/>
            <p:nvPr/>
          </p:nvSpPr>
          <p:spPr>
            <a:xfrm>
              <a:off x="7753731" y="4510087"/>
              <a:ext cx="360045" cy="504190"/>
            </a:xfrm>
            <a:custGeom>
              <a:avLst/>
              <a:gdLst/>
              <a:ahLst/>
              <a:cxnLst/>
              <a:rect l="l" t="t" r="r" b="b"/>
              <a:pathLst>
                <a:path w="360045" h="504189">
                  <a:moveTo>
                    <a:pt x="359994" y="0"/>
                  </a:moveTo>
                  <a:lnTo>
                    <a:pt x="0" y="0"/>
                  </a:lnTo>
                  <a:lnTo>
                    <a:pt x="0" y="503999"/>
                  </a:lnTo>
                  <a:lnTo>
                    <a:pt x="359994" y="503999"/>
                  </a:lnTo>
                  <a:lnTo>
                    <a:pt x="359994" y="0"/>
                  </a:lnTo>
                  <a:close/>
                </a:path>
              </a:pathLst>
            </a:custGeom>
            <a:solidFill>
              <a:srgbClr val="E7E6E6"/>
            </a:solidFill>
          </p:spPr>
          <p:txBody>
            <a:bodyPr wrap="square" lIns="0" tIns="0" rIns="0" bIns="0" rtlCol="0"/>
            <a:lstStyle/>
            <a:p>
              <a:endParaRPr/>
            </a:p>
          </p:txBody>
        </p:sp>
        <p:sp>
          <p:nvSpPr>
            <p:cNvPr id="93" name="object 93"/>
            <p:cNvSpPr/>
            <p:nvPr/>
          </p:nvSpPr>
          <p:spPr>
            <a:xfrm>
              <a:off x="7753731" y="5014150"/>
              <a:ext cx="360045" cy="504190"/>
            </a:xfrm>
            <a:custGeom>
              <a:avLst/>
              <a:gdLst/>
              <a:ahLst/>
              <a:cxnLst/>
              <a:rect l="l" t="t" r="r" b="b"/>
              <a:pathLst>
                <a:path w="360045" h="504189">
                  <a:moveTo>
                    <a:pt x="359994" y="0"/>
                  </a:moveTo>
                  <a:lnTo>
                    <a:pt x="0" y="0"/>
                  </a:lnTo>
                  <a:lnTo>
                    <a:pt x="0" y="503999"/>
                  </a:lnTo>
                  <a:lnTo>
                    <a:pt x="359994" y="503999"/>
                  </a:lnTo>
                  <a:lnTo>
                    <a:pt x="359994" y="0"/>
                  </a:lnTo>
                  <a:close/>
                </a:path>
              </a:pathLst>
            </a:custGeom>
            <a:solidFill>
              <a:srgbClr val="9DC3E6"/>
            </a:solidFill>
          </p:spPr>
          <p:txBody>
            <a:bodyPr wrap="square" lIns="0" tIns="0" rIns="0" bIns="0" rtlCol="0"/>
            <a:lstStyle/>
            <a:p>
              <a:endParaRPr/>
            </a:p>
          </p:txBody>
        </p:sp>
        <p:sp>
          <p:nvSpPr>
            <p:cNvPr id="94" name="object 94"/>
            <p:cNvSpPr/>
            <p:nvPr/>
          </p:nvSpPr>
          <p:spPr>
            <a:xfrm>
              <a:off x="7747381" y="3495801"/>
              <a:ext cx="372745" cy="1524635"/>
            </a:xfrm>
            <a:custGeom>
              <a:avLst/>
              <a:gdLst/>
              <a:ahLst/>
              <a:cxnLst/>
              <a:rect l="l" t="t" r="r" b="b"/>
              <a:pathLst>
                <a:path w="372745" h="1524635">
                  <a:moveTo>
                    <a:pt x="372745" y="1511935"/>
                  </a:moveTo>
                  <a:lnTo>
                    <a:pt x="0" y="1511935"/>
                  </a:lnTo>
                  <a:lnTo>
                    <a:pt x="0" y="1524635"/>
                  </a:lnTo>
                  <a:lnTo>
                    <a:pt x="372745" y="1524635"/>
                  </a:lnTo>
                  <a:lnTo>
                    <a:pt x="372745" y="1511935"/>
                  </a:lnTo>
                  <a:close/>
                </a:path>
                <a:path w="372745" h="1524635">
                  <a:moveTo>
                    <a:pt x="372745" y="1007999"/>
                  </a:moveTo>
                  <a:lnTo>
                    <a:pt x="0" y="1007999"/>
                  </a:lnTo>
                  <a:lnTo>
                    <a:pt x="0" y="1020699"/>
                  </a:lnTo>
                  <a:lnTo>
                    <a:pt x="372745" y="1020699"/>
                  </a:lnTo>
                  <a:lnTo>
                    <a:pt x="372745" y="1007999"/>
                  </a:lnTo>
                  <a:close/>
                </a:path>
                <a:path w="372745" h="1524635">
                  <a:moveTo>
                    <a:pt x="372745" y="503936"/>
                  </a:moveTo>
                  <a:lnTo>
                    <a:pt x="0" y="503936"/>
                  </a:lnTo>
                  <a:lnTo>
                    <a:pt x="0" y="516636"/>
                  </a:lnTo>
                  <a:lnTo>
                    <a:pt x="372745" y="516636"/>
                  </a:lnTo>
                  <a:lnTo>
                    <a:pt x="372745" y="503936"/>
                  </a:lnTo>
                  <a:close/>
                </a:path>
                <a:path w="372745" h="1524635">
                  <a:moveTo>
                    <a:pt x="372745" y="0"/>
                  </a:moveTo>
                  <a:lnTo>
                    <a:pt x="0" y="0"/>
                  </a:lnTo>
                  <a:lnTo>
                    <a:pt x="0" y="12700"/>
                  </a:lnTo>
                  <a:lnTo>
                    <a:pt x="372745" y="12700"/>
                  </a:lnTo>
                  <a:lnTo>
                    <a:pt x="372745" y="0"/>
                  </a:lnTo>
                  <a:close/>
                </a:path>
              </a:pathLst>
            </a:custGeom>
            <a:solidFill>
              <a:srgbClr val="000000"/>
            </a:solidFill>
          </p:spPr>
          <p:txBody>
            <a:bodyPr wrap="square" lIns="0" tIns="0" rIns="0" bIns="0" rtlCol="0"/>
            <a:lstStyle/>
            <a:p>
              <a:endParaRPr/>
            </a:p>
          </p:txBody>
        </p:sp>
        <p:sp>
          <p:nvSpPr>
            <p:cNvPr id="95" name="object 95"/>
            <p:cNvSpPr/>
            <p:nvPr/>
          </p:nvSpPr>
          <p:spPr>
            <a:xfrm>
              <a:off x="7747381" y="2991739"/>
              <a:ext cx="372745" cy="2533015"/>
            </a:xfrm>
            <a:custGeom>
              <a:avLst/>
              <a:gdLst/>
              <a:ahLst/>
              <a:cxnLst/>
              <a:rect l="l" t="t" r="r" b="b"/>
              <a:pathLst>
                <a:path w="372745" h="2533015">
                  <a:moveTo>
                    <a:pt x="6350" y="0"/>
                  </a:moveTo>
                  <a:lnTo>
                    <a:pt x="6350" y="2532761"/>
                  </a:lnTo>
                </a:path>
                <a:path w="372745" h="2533015">
                  <a:moveTo>
                    <a:pt x="366395" y="0"/>
                  </a:moveTo>
                  <a:lnTo>
                    <a:pt x="366395" y="2532761"/>
                  </a:lnTo>
                </a:path>
                <a:path w="372745" h="2533015">
                  <a:moveTo>
                    <a:pt x="0" y="6350"/>
                  </a:moveTo>
                  <a:lnTo>
                    <a:pt x="372745" y="6350"/>
                  </a:lnTo>
                </a:path>
                <a:path w="372745" h="2533015">
                  <a:moveTo>
                    <a:pt x="0" y="2526411"/>
                  </a:moveTo>
                  <a:lnTo>
                    <a:pt x="372745" y="2526411"/>
                  </a:lnTo>
                </a:path>
              </a:pathLst>
            </a:custGeom>
            <a:ln w="12700">
              <a:solidFill>
                <a:srgbClr val="000000"/>
              </a:solidFill>
            </a:ln>
          </p:spPr>
          <p:txBody>
            <a:bodyPr wrap="square" lIns="0" tIns="0" rIns="0" bIns="0" rtlCol="0"/>
            <a:lstStyle/>
            <a:p>
              <a:endParaRPr/>
            </a:p>
          </p:txBody>
        </p:sp>
      </p:grpSp>
      <p:grpSp>
        <p:nvGrpSpPr>
          <p:cNvPr id="96" name="object 96"/>
          <p:cNvGrpSpPr/>
          <p:nvPr/>
        </p:nvGrpSpPr>
        <p:grpSpPr>
          <a:xfrm>
            <a:off x="6060098" y="4078986"/>
            <a:ext cx="881380" cy="674370"/>
            <a:chOff x="4562602" y="3846321"/>
            <a:chExt cx="881380" cy="674370"/>
          </a:xfrm>
        </p:grpSpPr>
        <p:sp>
          <p:nvSpPr>
            <p:cNvPr id="97" name="object 97"/>
            <p:cNvSpPr/>
            <p:nvPr/>
          </p:nvSpPr>
          <p:spPr>
            <a:xfrm>
              <a:off x="4568952" y="3852671"/>
              <a:ext cx="868680" cy="661670"/>
            </a:xfrm>
            <a:custGeom>
              <a:avLst/>
              <a:gdLst/>
              <a:ahLst/>
              <a:cxnLst/>
              <a:rect l="l" t="t" r="r" b="b"/>
              <a:pathLst>
                <a:path w="868679" h="661670">
                  <a:moveTo>
                    <a:pt x="330708" y="0"/>
                  </a:moveTo>
                  <a:lnTo>
                    <a:pt x="0" y="330707"/>
                  </a:lnTo>
                  <a:lnTo>
                    <a:pt x="330708" y="661415"/>
                  </a:lnTo>
                  <a:lnTo>
                    <a:pt x="330708" y="496061"/>
                  </a:lnTo>
                  <a:lnTo>
                    <a:pt x="868680" y="496061"/>
                  </a:lnTo>
                  <a:lnTo>
                    <a:pt x="868680" y="165353"/>
                  </a:lnTo>
                  <a:lnTo>
                    <a:pt x="330708" y="165353"/>
                  </a:lnTo>
                  <a:lnTo>
                    <a:pt x="330708" y="0"/>
                  </a:lnTo>
                  <a:close/>
                </a:path>
              </a:pathLst>
            </a:custGeom>
            <a:solidFill>
              <a:srgbClr val="000000"/>
            </a:solidFill>
          </p:spPr>
          <p:txBody>
            <a:bodyPr wrap="square" lIns="0" tIns="0" rIns="0" bIns="0" rtlCol="0"/>
            <a:lstStyle/>
            <a:p>
              <a:endParaRPr/>
            </a:p>
          </p:txBody>
        </p:sp>
        <p:sp>
          <p:nvSpPr>
            <p:cNvPr id="98" name="object 98"/>
            <p:cNvSpPr/>
            <p:nvPr/>
          </p:nvSpPr>
          <p:spPr>
            <a:xfrm>
              <a:off x="4568952" y="3852671"/>
              <a:ext cx="868680" cy="661670"/>
            </a:xfrm>
            <a:custGeom>
              <a:avLst/>
              <a:gdLst/>
              <a:ahLst/>
              <a:cxnLst/>
              <a:rect l="l" t="t" r="r" b="b"/>
              <a:pathLst>
                <a:path w="868679" h="661670">
                  <a:moveTo>
                    <a:pt x="330708" y="0"/>
                  </a:moveTo>
                  <a:lnTo>
                    <a:pt x="330708" y="165353"/>
                  </a:lnTo>
                  <a:lnTo>
                    <a:pt x="868680" y="165353"/>
                  </a:lnTo>
                  <a:lnTo>
                    <a:pt x="868680" y="496061"/>
                  </a:lnTo>
                  <a:lnTo>
                    <a:pt x="330708" y="496061"/>
                  </a:lnTo>
                  <a:lnTo>
                    <a:pt x="330708" y="661415"/>
                  </a:lnTo>
                  <a:lnTo>
                    <a:pt x="0" y="330707"/>
                  </a:lnTo>
                  <a:lnTo>
                    <a:pt x="330708" y="0"/>
                  </a:lnTo>
                  <a:close/>
                </a:path>
              </a:pathLst>
            </a:custGeom>
            <a:ln w="12700">
              <a:solidFill>
                <a:srgbClr val="000000"/>
              </a:solidFill>
            </a:ln>
          </p:spPr>
          <p:txBody>
            <a:bodyPr wrap="square" lIns="0" tIns="0" rIns="0" bIns="0" rtlCol="0"/>
            <a:lstStyle/>
            <a:p>
              <a:endParaRPr/>
            </a:p>
          </p:txBody>
        </p:sp>
      </p:grpSp>
      <p:sp>
        <p:nvSpPr>
          <p:cNvPr id="99" name="object 99"/>
          <p:cNvSpPr txBox="1"/>
          <p:nvPr/>
        </p:nvSpPr>
        <p:spPr>
          <a:xfrm>
            <a:off x="7143662" y="2581607"/>
            <a:ext cx="318135" cy="300355"/>
          </a:xfrm>
          <a:prstGeom prst="rect">
            <a:avLst/>
          </a:prstGeom>
        </p:spPr>
        <p:txBody>
          <a:bodyPr vert="horz" wrap="square" lIns="0" tIns="12700" rIns="0" bIns="0" rtlCol="0">
            <a:spAutoFit/>
          </a:bodyPr>
          <a:lstStyle/>
          <a:p>
            <a:pPr marL="12700">
              <a:spcBef>
                <a:spcPts val="100"/>
              </a:spcBef>
            </a:pPr>
            <a:r>
              <a:rPr spc="-25" dirty="0">
                <a:solidFill>
                  <a:srgbClr val="FFFFFF"/>
                </a:solidFill>
                <a:latin typeface="Carlito"/>
                <a:cs typeface="Carlito"/>
              </a:rPr>
              <a:t>NN</a:t>
            </a:r>
            <a:endParaRPr>
              <a:latin typeface="Carlito"/>
              <a:cs typeface="Carlito"/>
            </a:endParaRPr>
          </a:p>
        </p:txBody>
      </p:sp>
      <p:grpSp>
        <p:nvGrpSpPr>
          <p:cNvPr id="100" name="object 100"/>
          <p:cNvGrpSpPr/>
          <p:nvPr/>
        </p:nvGrpSpPr>
        <p:grpSpPr>
          <a:xfrm>
            <a:off x="7257455" y="2300732"/>
            <a:ext cx="845185" cy="918210"/>
            <a:chOff x="5759958" y="2068067"/>
            <a:chExt cx="845185" cy="918210"/>
          </a:xfrm>
        </p:grpSpPr>
        <p:pic>
          <p:nvPicPr>
            <p:cNvPr id="101" name="object 101"/>
            <p:cNvPicPr/>
            <p:nvPr/>
          </p:nvPicPr>
          <p:blipFill>
            <a:blip r:embed="rId11" cstate="print"/>
            <a:stretch>
              <a:fillRect/>
            </a:stretch>
          </p:blipFill>
          <p:spPr>
            <a:xfrm>
              <a:off x="5759958" y="2744723"/>
              <a:ext cx="114300" cy="241553"/>
            </a:xfrm>
            <a:prstGeom prst="rect">
              <a:avLst/>
            </a:prstGeom>
          </p:spPr>
        </p:pic>
        <p:pic>
          <p:nvPicPr>
            <p:cNvPr id="102" name="object 102"/>
            <p:cNvPicPr/>
            <p:nvPr/>
          </p:nvPicPr>
          <p:blipFill>
            <a:blip r:embed="rId11" cstate="print"/>
            <a:stretch>
              <a:fillRect/>
            </a:stretch>
          </p:blipFill>
          <p:spPr>
            <a:xfrm>
              <a:off x="5759958" y="2068067"/>
              <a:ext cx="114300" cy="241554"/>
            </a:xfrm>
            <a:prstGeom prst="rect">
              <a:avLst/>
            </a:prstGeom>
          </p:spPr>
        </p:pic>
        <p:sp>
          <p:nvSpPr>
            <p:cNvPr id="103" name="object 103"/>
            <p:cNvSpPr/>
            <p:nvPr/>
          </p:nvSpPr>
          <p:spPr>
            <a:xfrm>
              <a:off x="6170676" y="2430398"/>
              <a:ext cx="434340" cy="171450"/>
            </a:xfrm>
            <a:custGeom>
              <a:avLst/>
              <a:gdLst/>
              <a:ahLst/>
              <a:cxnLst/>
              <a:rect l="l" t="t" r="r" b="b"/>
              <a:pathLst>
                <a:path w="434340" h="171450">
                  <a:moveTo>
                    <a:pt x="434340" y="57150"/>
                  </a:moveTo>
                  <a:lnTo>
                    <a:pt x="377190" y="57150"/>
                  </a:lnTo>
                  <a:lnTo>
                    <a:pt x="377190" y="114300"/>
                  </a:lnTo>
                  <a:lnTo>
                    <a:pt x="434340" y="114300"/>
                  </a:lnTo>
                  <a:lnTo>
                    <a:pt x="434340" y="57150"/>
                  </a:lnTo>
                  <a:close/>
                </a:path>
                <a:path w="434340" h="171450">
                  <a:moveTo>
                    <a:pt x="320039" y="57150"/>
                  </a:moveTo>
                  <a:lnTo>
                    <a:pt x="262889" y="57150"/>
                  </a:lnTo>
                  <a:lnTo>
                    <a:pt x="262889" y="114300"/>
                  </a:lnTo>
                  <a:lnTo>
                    <a:pt x="320039" y="114300"/>
                  </a:lnTo>
                  <a:lnTo>
                    <a:pt x="320039" y="57150"/>
                  </a:lnTo>
                  <a:close/>
                </a:path>
                <a:path w="434340" h="171450">
                  <a:moveTo>
                    <a:pt x="171450" y="0"/>
                  </a:moveTo>
                  <a:lnTo>
                    <a:pt x="0" y="85725"/>
                  </a:lnTo>
                  <a:lnTo>
                    <a:pt x="171450" y="171450"/>
                  </a:lnTo>
                  <a:lnTo>
                    <a:pt x="171450" y="114300"/>
                  </a:lnTo>
                  <a:lnTo>
                    <a:pt x="148589" y="114300"/>
                  </a:lnTo>
                  <a:lnTo>
                    <a:pt x="148589" y="57150"/>
                  </a:lnTo>
                  <a:lnTo>
                    <a:pt x="171450" y="57150"/>
                  </a:lnTo>
                  <a:lnTo>
                    <a:pt x="171450" y="0"/>
                  </a:lnTo>
                  <a:close/>
                </a:path>
                <a:path w="434340" h="171450">
                  <a:moveTo>
                    <a:pt x="171450" y="57150"/>
                  </a:moveTo>
                  <a:lnTo>
                    <a:pt x="148589" y="57150"/>
                  </a:lnTo>
                  <a:lnTo>
                    <a:pt x="148589" y="114300"/>
                  </a:lnTo>
                  <a:lnTo>
                    <a:pt x="171450" y="114300"/>
                  </a:lnTo>
                  <a:lnTo>
                    <a:pt x="171450" y="57150"/>
                  </a:lnTo>
                  <a:close/>
                </a:path>
                <a:path w="434340" h="171450">
                  <a:moveTo>
                    <a:pt x="205739" y="57150"/>
                  </a:moveTo>
                  <a:lnTo>
                    <a:pt x="171450" y="57150"/>
                  </a:lnTo>
                  <a:lnTo>
                    <a:pt x="171450" y="114300"/>
                  </a:lnTo>
                  <a:lnTo>
                    <a:pt x="205739" y="114300"/>
                  </a:lnTo>
                  <a:lnTo>
                    <a:pt x="205739" y="57150"/>
                  </a:lnTo>
                  <a:close/>
                </a:path>
              </a:pathLst>
            </a:custGeom>
            <a:solidFill>
              <a:srgbClr val="000000"/>
            </a:solidFill>
          </p:spPr>
          <p:txBody>
            <a:bodyPr wrap="square" lIns="0" tIns="0" rIns="0" bIns="0" rtlCol="0"/>
            <a:lstStyle/>
            <a:p>
              <a:endParaRPr/>
            </a:p>
          </p:txBody>
        </p:sp>
      </p:grpSp>
      <p:sp>
        <p:nvSpPr>
          <p:cNvPr id="104" name="object 104"/>
          <p:cNvSpPr txBox="1"/>
          <p:nvPr/>
        </p:nvSpPr>
        <p:spPr>
          <a:xfrm>
            <a:off x="8181888" y="2472690"/>
            <a:ext cx="2135505" cy="453390"/>
          </a:xfrm>
          <a:prstGeom prst="rect">
            <a:avLst/>
          </a:prstGeom>
        </p:spPr>
        <p:txBody>
          <a:bodyPr vert="horz" wrap="square" lIns="0" tIns="13335" rIns="0" bIns="0" rtlCol="0">
            <a:spAutoFit/>
          </a:bodyPr>
          <a:lstStyle/>
          <a:p>
            <a:pPr marL="12700">
              <a:spcBef>
                <a:spcPts val="105"/>
              </a:spcBef>
            </a:pPr>
            <a:r>
              <a:rPr sz="2800" dirty="0">
                <a:solidFill>
                  <a:srgbClr val="FF0000"/>
                </a:solidFill>
                <a:latin typeface="Carlito"/>
                <a:cs typeface="Carlito"/>
              </a:rPr>
              <a:t>Jointly</a:t>
            </a:r>
            <a:r>
              <a:rPr sz="2800" spc="-85" dirty="0">
                <a:solidFill>
                  <a:srgbClr val="FF0000"/>
                </a:solidFill>
                <a:latin typeface="Carlito"/>
                <a:cs typeface="Carlito"/>
              </a:rPr>
              <a:t> </a:t>
            </a:r>
            <a:r>
              <a:rPr sz="2800" spc="-10" dirty="0">
                <a:solidFill>
                  <a:srgbClr val="FF0000"/>
                </a:solidFill>
                <a:latin typeface="Carlito"/>
                <a:cs typeface="Carlito"/>
              </a:rPr>
              <a:t>learned</a:t>
            </a:r>
            <a:endParaRPr sz="2800">
              <a:latin typeface="Carlito"/>
              <a:cs typeface="Carlito"/>
            </a:endParaRPr>
          </a:p>
        </p:txBody>
      </p:sp>
      <p:sp>
        <p:nvSpPr>
          <p:cNvPr id="105" name="object 105"/>
          <p:cNvSpPr txBox="1"/>
          <p:nvPr/>
        </p:nvSpPr>
        <p:spPr>
          <a:xfrm>
            <a:off x="2114513" y="6005678"/>
            <a:ext cx="4459605" cy="756920"/>
          </a:xfrm>
          <a:prstGeom prst="rect">
            <a:avLst/>
          </a:prstGeom>
        </p:spPr>
        <p:txBody>
          <a:bodyPr vert="horz" wrap="square" lIns="0" tIns="12700" rIns="0" bIns="0" rtlCol="0">
            <a:spAutoFit/>
          </a:bodyPr>
          <a:lstStyle/>
          <a:p>
            <a:pPr marL="12700" marR="5080">
              <a:spcBef>
                <a:spcPts val="100"/>
              </a:spcBef>
            </a:pPr>
            <a:r>
              <a:rPr sz="2400" dirty="0">
                <a:latin typeface="Carlito"/>
                <a:cs typeface="Carlito"/>
              </a:rPr>
              <a:t>A</a:t>
            </a:r>
            <a:r>
              <a:rPr sz="2400" spc="-40" dirty="0">
                <a:latin typeface="Carlito"/>
                <a:cs typeface="Carlito"/>
              </a:rPr>
              <a:t> </a:t>
            </a:r>
            <a:r>
              <a:rPr sz="2400" dirty="0">
                <a:latin typeface="Carlito"/>
                <a:cs typeface="Carlito"/>
              </a:rPr>
              <a:t>grid</a:t>
            </a:r>
            <a:r>
              <a:rPr sz="2400" spc="-30" dirty="0">
                <a:latin typeface="Carlito"/>
                <a:cs typeface="Carlito"/>
              </a:rPr>
              <a:t> </a:t>
            </a:r>
            <a:r>
              <a:rPr sz="2400" dirty="0">
                <a:latin typeface="Carlito"/>
                <a:cs typeface="Carlito"/>
              </a:rPr>
              <a:t>should</a:t>
            </a:r>
            <a:r>
              <a:rPr sz="2400" spc="-50" dirty="0">
                <a:latin typeface="Carlito"/>
                <a:cs typeface="Carlito"/>
              </a:rPr>
              <a:t> </a:t>
            </a:r>
            <a:r>
              <a:rPr sz="2400" dirty="0">
                <a:latin typeface="Carlito"/>
                <a:cs typeface="Carlito"/>
              </a:rPr>
              <a:t>be</a:t>
            </a:r>
            <a:r>
              <a:rPr sz="2400" spc="-30" dirty="0">
                <a:latin typeface="Carlito"/>
                <a:cs typeface="Carlito"/>
              </a:rPr>
              <a:t> </a:t>
            </a:r>
            <a:r>
              <a:rPr sz="2400" dirty="0">
                <a:latin typeface="Carlito"/>
                <a:cs typeface="Carlito"/>
              </a:rPr>
              <a:t>skipped</a:t>
            </a:r>
            <a:r>
              <a:rPr sz="2400" spc="-55" dirty="0">
                <a:latin typeface="Carlito"/>
                <a:cs typeface="Carlito"/>
              </a:rPr>
              <a:t> </a:t>
            </a:r>
            <a:r>
              <a:rPr sz="2400" dirty="0">
                <a:latin typeface="Carlito"/>
                <a:cs typeface="Carlito"/>
              </a:rPr>
              <a:t>or</a:t>
            </a:r>
            <a:r>
              <a:rPr sz="2400" spc="-30" dirty="0">
                <a:latin typeface="Carlito"/>
                <a:cs typeface="Carlito"/>
              </a:rPr>
              <a:t> </a:t>
            </a:r>
            <a:r>
              <a:rPr sz="2400" dirty="0">
                <a:latin typeface="Carlito"/>
                <a:cs typeface="Carlito"/>
              </a:rPr>
              <a:t>not</a:t>
            </a:r>
            <a:r>
              <a:rPr sz="2400" spc="-45" dirty="0">
                <a:latin typeface="Carlito"/>
                <a:cs typeface="Carlito"/>
              </a:rPr>
              <a:t> </a:t>
            </a:r>
            <a:r>
              <a:rPr sz="2400" spc="-25" dirty="0">
                <a:latin typeface="Carlito"/>
                <a:cs typeface="Carlito"/>
              </a:rPr>
              <a:t>is </a:t>
            </a:r>
            <a:r>
              <a:rPr sz="2400" dirty="0">
                <a:latin typeface="Carlito"/>
                <a:cs typeface="Carlito"/>
              </a:rPr>
              <a:t>decided</a:t>
            </a:r>
            <a:r>
              <a:rPr sz="2400" spc="-85" dirty="0">
                <a:latin typeface="Carlito"/>
                <a:cs typeface="Carlito"/>
              </a:rPr>
              <a:t> </a:t>
            </a:r>
            <a:r>
              <a:rPr sz="2400" dirty="0">
                <a:latin typeface="Carlito"/>
                <a:cs typeface="Carlito"/>
              </a:rPr>
              <a:t>by</a:t>
            </a:r>
            <a:r>
              <a:rPr sz="2400" spc="-80" dirty="0">
                <a:latin typeface="Carlito"/>
                <a:cs typeface="Carlito"/>
              </a:rPr>
              <a:t> </a:t>
            </a:r>
            <a:r>
              <a:rPr sz="2400" dirty="0">
                <a:latin typeface="Carlito"/>
                <a:cs typeface="Carlito"/>
              </a:rPr>
              <a:t>another</a:t>
            </a:r>
            <a:r>
              <a:rPr sz="2400" spc="-85" dirty="0">
                <a:latin typeface="Carlito"/>
                <a:cs typeface="Carlito"/>
              </a:rPr>
              <a:t> </a:t>
            </a:r>
            <a:r>
              <a:rPr sz="2400" dirty="0">
                <a:latin typeface="Carlito"/>
                <a:cs typeface="Carlito"/>
              </a:rPr>
              <a:t>learned</a:t>
            </a:r>
            <a:r>
              <a:rPr sz="2400" spc="-85" dirty="0">
                <a:latin typeface="Carlito"/>
                <a:cs typeface="Carlito"/>
              </a:rPr>
              <a:t> </a:t>
            </a:r>
            <a:r>
              <a:rPr sz="2400" spc="-10" dirty="0">
                <a:latin typeface="Carlito"/>
                <a:cs typeface="Carlito"/>
              </a:rPr>
              <a:t>module</a:t>
            </a:r>
            <a:endParaRPr sz="2400">
              <a:latin typeface="Carlito"/>
              <a:cs typeface="Carlito"/>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Do</a:t>
            </a:r>
            <a:r>
              <a:rPr spc="-160" dirty="0"/>
              <a:t> </a:t>
            </a:r>
            <a:r>
              <a:rPr dirty="0"/>
              <a:t>we</a:t>
            </a:r>
            <a:r>
              <a:rPr spc="-155" dirty="0"/>
              <a:t> </a:t>
            </a:r>
            <a:r>
              <a:rPr dirty="0"/>
              <a:t>need</a:t>
            </a:r>
            <a:r>
              <a:rPr spc="-150" dirty="0"/>
              <a:t> </a:t>
            </a:r>
            <a:r>
              <a:rPr dirty="0"/>
              <a:t>full</a:t>
            </a:r>
            <a:r>
              <a:rPr spc="-160" dirty="0"/>
              <a:t> </a:t>
            </a:r>
            <a:r>
              <a:rPr spc="-40" dirty="0"/>
              <a:t>attention</a:t>
            </a:r>
            <a:r>
              <a:rPr spc="-75" dirty="0"/>
              <a:t> </a:t>
            </a:r>
            <a:r>
              <a:rPr spc="-10" dirty="0"/>
              <a:t>matrix?</a:t>
            </a:r>
          </a:p>
        </p:txBody>
      </p:sp>
      <p:sp>
        <p:nvSpPr>
          <p:cNvPr id="14" name="内容占位符 13">
            <a:extLst>
              <a:ext uri="{FF2B5EF4-FFF2-40B4-BE49-F238E27FC236}">
                <a16:creationId xmlns:a16="http://schemas.microsoft.com/office/drawing/2014/main" id="{DCF8F3F2-6531-356C-66C3-F2978C80154F}"/>
              </a:ext>
            </a:extLst>
          </p:cNvPr>
          <p:cNvSpPr>
            <a:spLocks noGrp="1"/>
          </p:cNvSpPr>
          <p:nvPr>
            <p:ph sz="quarter" idx="10"/>
          </p:nvPr>
        </p:nvSpPr>
        <p:spPr/>
        <p:txBody>
          <a:bodyPr/>
          <a:lstStyle/>
          <a:p>
            <a:endParaRPr lang="zh-CN" altLang="en-US"/>
          </a:p>
        </p:txBody>
      </p:sp>
      <p:graphicFrame>
        <p:nvGraphicFramePr>
          <p:cNvPr id="3" name="object 3"/>
          <p:cNvGraphicFramePr>
            <a:graphicFrameLocks noGrp="1"/>
          </p:cNvGraphicFramePr>
          <p:nvPr/>
        </p:nvGraphicFramePr>
        <p:xfrm>
          <a:off x="2709786" y="2200910"/>
          <a:ext cx="3601716" cy="3596640"/>
        </p:xfrm>
        <a:graphic>
          <a:graphicData uri="http://schemas.openxmlformats.org/drawingml/2006/table">
            <a:tbl>
              <a:tblPr firstRow="1" bandRow="1">
                <a:tableStyleId>{2D5ABB26-0587-4C30-8999-92F81FD0307C}</a:tableStyleId>
              </a:tblPr>
              <a:tblGrid>
                <a:gridCol w="450215">
                  <a:extLst>
                    <a:ext uri="{9D8B030D-6E8A-4147-A177-3AD203B41FA5}">
                      <a16:colId xmlns:a16="http://schemas.microsoft.com/office/drawing/2014/main" val="20000"/>
                    </a:ext>
                  </a:extLst>
                </a:gridCol>
                <a:gridCol w="450215">
                  <a:extLst>
                    <a:ext uri="{9D8B030D-6E8A-4147-A177-3AD203B41FA5}">
                      <a16:colId xmlns:a16="http://schemas.microsoft.com/office/drawing/2014/main" val="20001"/>
                    </a:ext>
                  </a:extLst>
                </a:gridCol>
                <a:gridCol w="450215">
                  <a:extLst>
                    <a:ext uri="{9D8B030D-6E8A-4147-A177-3AD203B41FA5}">
                      <a16:colId xmlns:a16="http://schemas.microsoft.com/office/drawing/2014/main" val="20002"/>
                    </a:ext>
                  </a:extLst>
                </a:gridCol>
                <a:gridCol w="450215">
                  <a:extLst>
                    <a:ext uri="{9D8B030D-6E8A-4147-A177-3AD203B41FA5}">
                      <a16:colId xmlns:a16="http://schemas.microsoft.com/office/drawing/2014/main" val="20003"/>
                    </a:ext>
                  </a:extLst>
                </a:gridCol>
                <a:gridCol w="450214">
                  <a:extLst>
                    <a:ext uri="{9D8B030D-6E8A-4147-A177-3AD203B41FA5}">
                      <a16:colId xmlns:a16="http://schemas.microsoft.com/office/drawing/2014/main" val="20004"/>
                    </a:ext>
                  </a:extLst>
                </a:gridCol>
                <a:gridCol w="450214">
                  <a:extLst>
                    <a:ext uri="{9D8B030D-6E8A-4147-A177-3AD203B41FA5}">
                      <a16:colId xmlns:a16="http://schemas.microsoft.com/office/drawing/2014/main" val="20005"/>
                    </a:ext>
                  </a:extLst>
                </a:gridCol>
                <a:gridCol w="450214">
                  <a:extLst>
                    <a:ext uri="{9D8B030D-6E8A-4147-A177-3AD203B41FA5}">
                      <a16:colId xmlns:a16="http://schemas.microsoft.com/office/drawing/2014/main" val="20006"/>
                    </a:ext>
                  </a:extLst>
                </a:gridCol>
                <a:gridCol w="450214">
                  <a:extLst>
                    <a:ext uri="{9D8B030D-6E8A-4147-A177-3AD203B41FA5}">
                      <a16:colId xmlns:a16="http://schemas.microsoft.com/office/drawing/2014/main" val="20007"/>
                    </a:ext>
                  </a:extLst>
                </a:gridCol>
              </a:tblGrid>
              <a:tr h="449580">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F3863"/>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EEBF7"/>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F3863"/>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F3863"/>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F3863"/>
                    </a:solidFill>
                  </a:tcPr>
                </a:tc>
                <a:extLst>
                  <a:ext uri="{0D108BD9-81ED-4DB2-BD59-A6C34878D82A}">
                    <a16:rowId xmlns:a16="http://schemas.microsoft.com/office/drawing/2014/main" val="10000"/>
                  </a:ext>
                </a:extLst>
              </a:tr>
              <a:tr h="449580">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EEBF7"/>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F3863"/>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F3863"/>
                    </a:solidFill>
                  </a:tcPr>
                </a:tc>
                <a:extLst>
                  <a:ext uri="{0D108BD9-81ED-4DB2-BD59-A6C34878D82A}">
                    <a16:rowId xmlns:a16="http://schemas.microsoft.com/office/drawing/2014/main" val="10001"/>
                  </a:ext>
                </a:extLst>
              </a:tr>
              <a:tr h="449580">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F3863"/>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EEBF7"/>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F3863"/>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extLst>
                  <a:ext uri="{0D108BD9-81ED-4DB2-BD59-A6C34878D82A}">
                    <a16:rowId xmlns:a16="http://schemas.microsoft.com/office/drawing/2014/main" val="10002"/>
                  </a:ext>
                </a:extLst>
              </a:tr>
              <a:tr h="449580">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1F5F"/>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F3863"/>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F3863"/>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1F5F"/>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extLst>
                  <a:ext uri="{0D108BD9-81ED-4DB2-BD59-A6C34878D82A}">
                    <a16:rowId xmlns:a16="http://schemas.microsoft.com/office/drawing/2014/main" val="10003"/>
                  </a:ext>
                </a:extLst>
              </a:tr>
              <a:tr h="449580">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1F5F"/>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F3863"/>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F3863"/>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1F5F"/>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extLst>
                  <a:ext uri="{0D108BD9-81ED-4DB2-BD59-A6C34878D82A}">
                    <a16:rowId xmlns:a16="http://schemas.microsoft.com/office/drawing/2014/main" val="10004"/>
                  </a:ext>
                </a:extLst>
              </a:tr>
              <a:tr h="449580">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F3863"/>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EEBF7"/>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F3863"/>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F3863"/>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F3863"/>
                    </a:solidFill>
                  </a:tcPr>
                </a:tc>
                <a:extLst>
                  <a:ext uri="{0D108BD9-81ED-4DB2-BD59-A6C34878D82A}">
                    <a16:rowId xmlns:a16="http://schemas.microsoft.com/office/drawing/2014/main" val="10005"/>
                  </a:ext>
                </a:extLst>
              </a:tr>
              <a:tr h="449580">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1F5F"/>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F3863"/>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F3863"/>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F3863"/>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1F5F"/>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F3863"/>
                    </a:solidFill>
                  </a:tcPr>
                </a:tc>
                <a:extLst>
                  <a:ext uri="{0D108BD9-81ED-4DB2-BD59-A6C34878D82A}">
                    <a16:rowId xmlns:a16="http://schemas.microsoft.com/office/drawing/2014/main" val="10006"/>
                  </a:ext>
                </a:extLst>
              </a:tr>
              <a:tr h="449580">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EEBF7"/>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F3863"/>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F3863"/>
                    </a:solidFill>
                  </a:tcPr>
                </a:tc>
                <a:extLst>
                  <a:ext uri="{0D108BD9-81ED-4DB2-BD59-A6C34878D82A}">
                    <a16:rowId xmlns:a16="http://schemas.microsoft.com/office/drawing/2014/main" val="10007"/>
                  </a:ext>
                </a:extLst>
              </a:tr>
            </a:tbl>
          </a:graphicData>
        </a:graphic>
      </p:graphicFrame>
      <p:graphicFrame>
        <p:nvGraphicFramePr>
          <p:cNvPr id="4" name="object 4"/>
          <p:cNvGraphicFramePr>
            <a:graphicFrameLocks noGrp="1"/>
          </p:cNvGraphicFramePr>
          <p:nvPr/>
        </p:nvGraphicFramePr>
        <p:xfrm>
          <a:off x="8145398" y="2200910"/>
          <a:ext cx="1350645" cy="3596640"/>
        </p:xfrm>
        <a:graphic>
          <a:graphicData uri="http://schemas.openxmlformats.org/drawingml/2006/table">
            <a:tbl>
              <a:tblPr firstRow="1" bandRow="1">
                <a:tableStyleId>{2D5ABB26-0587-4C30-8999-92F81FD0307C}</a:tableStyleId>
              </a:tblPr>
              <a:tblGrid>
                <a:gridCol w="450215">
                  <a:extLst>
                    <a:ext uri="{9D8B030D-6E8A-4147-A177-3AD203B41FA5}">
                      <a16:colId xmlns:a16="http://schemas.microsoft.com/office/drawing/2014/main" val="20000"/>
                    </a:ext>
                  </a:extLst>
                </a:gridCol>
                <a:gridCol w="450215">
                  <a:extLst>
                    <a:ext uri="{9D8B030D-6E8A-4147-A177-3AD203B41FA5}">
                      <a16:colId xmlns:a16="http://schemas.microsoft.com/office/drawing/2014/main" val="20001"/>
                    </a:ext>
                  </a:extLst>
                </a:gridCol>
                <a:gridCol w="450215">
                  <a:extLst>
                    <a:ext uri="{9D8B030D-6E8A-4147-A177-3AD203B41FA5}">
                      <a16:colId xmlns:a16="http://schemas.microsoft.com/office/drawing/2014/main" val="20002"/>
                    </a:ext>
                  </a:extLst>
                </a:gridCol>
              </a:tblGrid>
              <a:tr h="449580">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F3863"/>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F3863"/>
                    </a:solidFill>
                  </a:tcPr>
                </a:tc>
                <a:extLst>
                  <a:ext uri="{0D108BD9-81ED-4DB2-BD59-A6C34878D82A}">
                    <a16:rowId xmlns:a16="http://schemas.microsoft.com/office/drawing/2014/main" val="10000"/>
                  </a:ext>
                </a:extLst>
              </a:tr>
              <a:tr h="449580">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F3863"/>
                    </a:solidFill>
                  </a:tcPr>
                </a:tc>
                <a:extLst>
                  <a:ext uri="{0D108BD9-81ED-4DB2-BD59-A6C34878D82A}">
                    <a16:rowId xmlns:a16="http://schemas.microsoft.com/office/drawing/2014/main" val="10001"/>
                  </a:ext>
                </a:extLst>
              </a:tr>
              <a:tr h="449580">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F3863"/>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extLst>
                  <a:ext uri="{0D108BD9-81ED-4DB2-BD59-A6C34878D82A}">
                    <a16:rowId xmlns:a16="http://schemas.microsoft.com/office/drawing/2014/main" val="10002"/>
                  </a:ext>
                </a:extLst>
              </a:tr>
              <a:tr h="449580">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F3863"/>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extLst>
                  <a:ext uri="{0D108BD9-81ED-4DB2-BD59-A6C34878D82A}">
                    <a16:rowId xmlns:a16="http://schemas.microsoft.com/office/drawing/2014/main" val="10003"/>
                  </a:ext>
                </a:extLst>
              </a:tr>
              <a:tr h="449580">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F3863"/>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extLst>
                  <a:ext uri="{0D108BD9-81ED-4DB2-BD59-A6C34878D82A}">
                    <a16:rowId xmlns:a16="http://schemas.microsoft.com/office/drawing/2014/main" val="10004"/>
                  </a:ext>
                </a:extLst>
              </a:tr>
              <a:tr h="449580">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F3863"/>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F3863"/>
                    </a:solidFill>
                  </a:tcPr>
                </a:tc>
                <a:extLst>
                  <a:ext uri="{0D108BD9-81ED-4DB2-BD59-A6C34878D82A}">
                    <a16:rowId xmlns:a16="http://schemas.microsoft.com/office/drawing/2014/main" val="10005"/>
                  </a:ext>
                </a:extLst>
              </a:tr>
              <a:tr h="449580">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F3863"/>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F3863"/>
                    </a:solidFill>
                  </a:tcPr>
                </a:tc>
                <a:extLst>
                  <a:ext uri="{0D108BD9-81ED-4DB2-BD59-A6C34878D82A}">
                    <a16:rowId xmlns:a16="http://schemas.microsoft.com/office/drawing/2014/main" val="10006"/>
                  </a:ext>
                </a:extLst>
              </a:tr>
              <a:tr h="449580">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1F3863"/>
                    </a:solidFill>
                  </a:tcPr>
                </a:tc>
                <a:extLst>
                  <a:ext uri="{0D108BD9-81ED-4DB2-BD59-A6C34878D82A}">
                    <a16:rowId xmlns:a16="http://schemas.microsoft.com/office/drawing/2014/main" val="10007"/>
                  </a:ext>
                </a:extLst>
              </a:tr>
            </a:tbl>
          </a:graphicData>
        </a:graphic>
      </p:graphicFrame>
      <p:grpSp>
        <p:nvGrpSpPr>
          <p:cNvPr id="5" name="object 5"/>
          <p:cNvGrpSpPr/>
          <p:nvPr/>
        </p:nvGrpSpPr>
        <p:grpSpPr>
          <a:xfrm>
            <a:off x="6717538" y="3626866"/>
            <a:ext cx="1094740" cy="799465"/>
            <a:chOff x="5193538" y="3626865"/>
            <a:chExt cx="1094740" cy="799465"/>
          </a:xfrm>
        </p:grpSpPr>
        <p:sp>
          <p:nvSpPr>
            <p:cNvPr id="6" name="object 6"/>
            <p:cNvSpPr/>
            <p:nvPr/>
          </p:nvSpPr>
          <p:spPr>
            <a:xfrm>
              <a:off x="5199888" y="3633215"/>
              <a:ext cx="1082040" cy="786765"/>
            </a:xfrm>
            <a:custGeom>
              <a:avLst/>
              <a:gdLst/>
              <a:ahLst/>
              <a:cxnLst/>
              <a:rect l="l" t="t" r="r" b="b"/>
              <a:pathLst>
                <a:path w="1082039" h="786764">
                  <a:moveTo>
                    <a:pt x="688848" y="0"/>
                  </a:moveTo>
                  <a:lnTo>
                    <a:pt x="688848" y="196595"/>
                  </a:lnTo>
                  <a:lnTo>
                    <a:pt x="0" y="196595"/>
                  </a:lnTo>
                  <a:lnTo>
                    <a:pt x="0" y="589787"/>
                  </a:lnTo>
                  <a:lnTo>
                    <a:pt x="688848" y="589787"/>
                  </a:lnTo>
                  <a:lnTo>
                    <a:pt x="688848" y="786383"/>
                  </a:lnTo>
                  <a:lnTo>
                    <a:pt x="1082039" y="393191"/>
                  </a:lnTo>
                  <a:lnTo>
                    <a:pt x="688848" y="0"/>
                  </a:lnTo>
                  <a:close/>
                </a:path>
              </a:pathLst>
            </a:custGeom>
            <a:solidFill>
              <a:srgbClr val="4471C4"/>
            </a:solidFill>
          </p:spPr>
          <p:txBody>
            <a:bodyPr wrap="square" lIns="0" tIns="0" rIns="0" bIns="0" rtlCol="0"/>
            <a:lstStyle/>
            <a:p>
              <a:endParaRPr/>
            </a:p>
          </p:txBody>
        </p:sp>
        <p:sp>
          <p:nvSpPr>
            <p:cNvPr id="7" name="object 7"/>
            <p:cNvSpPr/>
            <p:nvPr/>
          </p:nvSpPr>
          <p:spPr>
            <a:xfrm>
              <a:off x="5199888" y="3633215"/>
              <a:ext cx="1082040" cy="786765"/>
            </a:xfrm>
            <a:custGeom>
              <a:avLst/>
              <a:gdLst/>
              <a:ahLst/>
              <a:cxnLst/>
              <a:rect l="l" t="t" r="r" b="b"/>
              <a:pathLst>
                <a:path w="1082039" h="786764">
                  <a:moveTo>
                    <a:pt x="0" y="196595"/>
                  </a:moveTo>
                  <a:lnTo>
                    <a:pt x="688848" y="196595"/>
                  </a:lnTo>
                  <a:lnTo>
                    <a:pt x="688848" y="0"/>
                  </a:lnTo>
                  <a:lnTo>
                    <a:pt x="1082039" y="393191"/>
                  </a:lnTo>
                  <a:lnTo>
                    <a:pt x="688848" y="786383"/>
                  </a:lnTo>
                  <a:lnTo>
                    <a:pt x="688848" y="589787"/>
                  </a:lnTo>
                  <a:lnTo>
                    <a:pt x="0" y="589787"/>
                  </a:lnTo>
                  <a:lnTo>
                    <a:pt x="0" y="196595"/>
                  </a:lnTo>
                  <a:close/>
                </a:path>
              </a:pathLst>
            </a:custGeom>
            <a:ln w="12699">
              <a:solidFill>
                <a:srgbClr val="2E528F"/>
              </a:solidFill>
            </a:ln>
          </p:spPr>
          <p:txBody>
            <a:bodyPr wrap="square" lIns="0" tIns="0" rIns="0" bIns="0" rtlCol="0"/>
            <a:lstStyle/>
            <a:p>
              <a:endParaRPr/>
            </a:p>
          </p:txBody>
        </p:sp>
      </p:grpSp>
      <p:sp>
        <p:nvSpPr>
          <p:cNvPr id="8" name="object 8"/>
          <p:cNvSpPr txBox="1"/>
          <p:nvPr/>
        </p:nvSpPr>
        <p:spPr>
          <a:xfrm>
            <a:off x="3035553" y="1741678"/>
            <a:ext cx="3201670" cy="391160"/>
          </a:xfrm>
          <a:prstGeom prst="rect">
            <a:avLst/>
          </a:prstGeom>
        </p:spPr>
        <p:txBody>
          <a:bodyPr vert="horz" wrap="square" lIns="0" tIns="12700" rIns="0" bIns="0" rtlCol="0">
            <a:spAutoFit/>
          </a:bodyPr>
          <a:lstStyle/>
          <a:p>
            <a:pPr marL="12700">
              <a:spcBef>
                <a:spcPts val="100"/>
              </a:spcBef>
            </a:pPr>
            <a:r>
              <a:rPr sz="2400" dirty="0">
                <a:latin typeface="Carlito"/>
                <a:cs typeface="Carlito"/>
              </a:rPr>
              <a:t>Many</a:t>
            </a:r>
            <a:r>
              <a:rPr sz="2400" spc="-95" dirty="0">
                <a:latin typeface="Carlito"/>
                <a:cs typeface="Carlito"/>
              </a:rPr>
              <a:t> </a:t>
            </a:r>
            <a:r>
              <a:rPr sz="2400" spc="-10" dirty="0">
                <a:latin typeface="Carlito"/>
                <a:cs typeface="Carlito"/>
              </a:rPr>
              <a:t>redundant</a:t>
            </a:r>
            <a:r>
              <a:rPr sz="2400" spc="-120" dirty="0">
                <a:latin typeface="Carlito"/>
                <a:cs typeface="Carlito"/>
              </a:rPr>
              <a:t> </a:t>
            </a:r>
            <a:r>
              <a:rPr sz="2400" spc="-10" dirty="0">
                <a:latin typeface="Carlito"/>
                <a:cs typeface="Carlito"/>
              </a:rPr>
              <a:t>columns</a:t>
            </a:r>
            <a:endParaRPr sz="2400">
              <a:latin typeface="Carlito"/>
              <a:cs typeface="Carlito"/>
            </a:endParaRPr>
          </a:p>
        </p:txBody>
      </p:sp>
      <p:sp>
        <p:nvSpPr>
          <p:cNvPr id="9" name="object 9"/>
          <p:cNvSpPr txBox="1"/>
          <p:nvPr/>
        </p:nvSpPr>
        <p:spPr>
          <a:xfrm>
            <a:off x="7201028" y="1201370"/>
            <a:ext cx="1443355" cy="454025"/>
          </a:xfrm>
          <a:prstGeom prst="rect">
            <a:avLst/>
          </a:prstGeom>
        </p:spPr>
        <p:txBody>
          <a:bodyPr vert="horz" wrap="square" lIns="0" tIns="13970" rIns="0" bIns="0" rtlCol="0">
            <a:spAutoFit/>
          </a:bodyPr>
          <a:lstStyle/>
          <a:p>
            <a:pPr marL="12700">
              <a:spcBef>
                <a:spcPts val="110"/>
              </a:spcBef>
            </a:pPr>
            <a:r>
              <a:rPr sz="2800" spc="-10" dirty="0">
                <a:latin typeface="Carlito"/>
                <a:cs typeface="Carlito"/>
              </a:rPr>
              <a:t>Linformer</a:t>
            </a:r>
            <a:endParaRPr sz="2800">
              <a:latin typeface="Carlito"/>
              <a:cs typeface="Carlito"/>
            </a:endParaRPr>
          </a:p>
        </p:txBody>
      </p:sp>
      <p:sp>
        <p:nvSpPr>
          <p:cNvPr id="10" name="object 10"/>
          <p:cNvSpPr txBox="1"/>
          <p:nvPr/>
        </p:nvSpPr>
        <p:spPr>
          <a:xfrm>
            <a:off x="7201027" y="1605738"/>
            <a:ext cx="3119120" cy="300355"/>
          </a:xfrm>
          <a:prstGeom prst="rect">
            <a:avLst/>
          </a:prstGeom>
        </p:spPr>
        <p:txBody>
          <a:bodyPr vert="horz" wrap="square" lIns="0" tIns="12700" rIns="0" bIns="0" rtlCol="0">
            <a:spAutoFit/>
          </a:bodyPr>
          <a:lstStyle/>
          <a:p>
            <a:pPr marL="12700">
              <a:spcBef>
                <a:spcPts val="100"/>
              </a:spcBef>
            </a:pPr>
            <a:r>
              <a:rPr spc="-10" dirty="0">
                <a:latin typeface="Carlito"/>
                <a:cs typeface="Carlito"/>
              </a:rPr>
              <a:t>https://arxiv.org/abs/2006.04768</a:t>
            </a:r>
            <a:endParaRPr>
              <a:latin typeface="Carlito"/>
              <a:cs typeface="Carlito"/>
            </a:endParaRPr>
          </a:p>
        </p:txBody>
      </p:sp>
      <p:sp>
        <p:nvSpPr>
          <p:cNvPr id="11" name="object 11"/>
          <p:cNvSpPr txBox="1"/>
          <p:nvPr/>
        </p:nvSpPr>
        <p:spPr>
          <a:xfrm>
            <a:off x="4295649" y="5879085"/>
            <a:ext cx="441959" cy="391795"/>
          </a:xfrm>
          <a:prstGeom prst="rect">
            <a:avLst/>
          </a:prstGeom>
        </p:spPr>
        <p:txBody>
          <a:bodyPr vert="horz" wrap="square" lIns="0" tIns="12700" rIns="0" bIns="0" rtlCol="0">
            <a:spAutoFit/>
          </a:bodyPr>
          <a:lstStyle/>
          <a:p>
            <a:pPr marL="12700">
              <a:spcBef>
                <a:spcPts val="100"/>
              </a:spcBef>
            </a:pPr>
            <a:r>
              <a:rPr sz="2400" spc="-25" dirty="0">
                <a:latin typeface="Carlito"/>
                <a:cs typeface="Carlito"/>
              </a:rPr>
              <a:t>key</a:t>
            </a:r>
            <a:endParaRPr sz="2400">
              <a:latin typeface="Carlito"/>
              <a:cs typeface="Carlito"/>
            </a:endParaRPr>
          </a:p>
        </p:txBody>
      </p:sp>
      <p:sp>
        <p:nvSpPr>
          <p:cNvPr id="12" name="object 12"/>
          <p:cNvSpPr txBox="1"/>
          <p:nvPr/>
        </p:nvSpPr>
        <p:spPr>
          <a:xfrm>
            <a:off x="2230705" y="3434860"/>
            <a:ext cx="312073" cy="744220"/>
          </a:xfrm>
          <a:prstGeom prst="rect">
            <a:avLst/>
          </a:prstGeom>
        </p:spPr>
        <p:txBody>
          <a:bodyPr vert="vert270" wrap="square" lIns="0" tIns="0" rIns="0" bIns="0" rtlCol="0">
            <a:spAutoFit/>
          </a:bodyPr>
          <a:lstStyle/>
          <a:p>
            <a:pPr marL="12700">
              <a:lnSpc>
                <a:spcPts val="2380"/>
              </a:lnSpc>
            </a:pPr>
            <a:r>
              <a:rPr sz="2400" spc="-10" dirty="0">
                <a:latin typeface="Carlito"/>
                <a:cs typeface="Carlito"/>
              </a:rPr>
              <a:t>query</a:t>
            </a:r>
            <a:endParaRPr sz="2400">
              <a:latin typeface="Carlito"/>
              <a:cs typeface="Carlito"/>
            </a:endParaRPr>
          </a:p>
        </p:txBody>
      </p:sp>
      <p:sp>
        <p:nvSpPr>
          <p:cNvPr id="13" name="object 13"/>
          <p:cNvSpPr txBox="1"/>
          <p:nvPr/>
        </p:nvSpPr>
        <p:spPr>
          <a:xfrm>
            <a:off x="5564505" y="5933948"/>
            <a:ext cx="1247775" cy="391795"/>
          </a:xfrm>
          <a:prstGeom prst="rect">
            <a:avLst/>
          </a:prstGeom>
        </p:spPr>
        <p:txBody>
          <a:bodyPr vert="horz" wrap="square" lIns="0" tIns="12700" rIns="0" bIns="0" rtlCol="0">
            <a:spAutoFit/>
          </a:bodyPr>
          <a:lstStyle/>
          <a:p>
            <a:pPr marL="12700">
              <a:spcBef>
                <a:spcPts val="100"/>
              </a:spcBef>
            </a:pPr>
            <a:r>
              <a:rPr sz="2400" b="1" i="1" u="sng" dirty="0">
                <a:uFill>
                  <a:solidFill>
                    <a:srgbClr val="000000"/>
                  </a:solidFill>
                </a:uFill>
                <a:latin typeface="Carlito"/>
                <a:cs typeface="Carlito"/>
              </a:rPr>
              <a:t>Low</a:t>
            </a:r>
            <a:r>
              <a:rPr sz="2400" b="1" i="1" u="sng" spc="-50" dirty="0">
                <a:uFill>
                  <a:solidFill>
                    <a:srgbClr val="000000"/>
                  </a:solidFill>
                </a:uFill>
                <a:latin typeface="Carlito"/>
                <a:cs typeface="Carlito"/>
              </a:rPr>
              <a:t> </a:t>
            </a:r>
            <a:r>
              <a:rPr sz="2400" b="1" i="1" u="sng" spc="-20" dirty="0">
                <a:uFill>
                  <a:solidFill>
                    <a:srgbClr val="000000"/>
                  </a:solidFill>
                </a:uFill>
                <a:latin typeface="Carlito"/>
                <a:cs typeface="Carlito"/>
              </a:rPr>
              <a:t>Rank</a:t>
            </a:r>
            <a:endParaRPr sz="2400">
              <a:latin typeface="Carlito"/>
              <a:cs typeface="Carlito"/>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799955842"/>
              </p:ext>
            </p:extLst>
          </p:nvPr>
        </p:nvGraphicFramePr>
        <p:xfrm>
          <a:off x="6492446" y="3070751"/>
          <a:ext cx="1800860" cy="3596640"/>
        </p:xfrm>
        <a:graphic>
          <a:graphicData uri="http://schemas.openxmlformats.org/drawingml/2006/table">
            <a:tbl>
              <a:tblPr firstRow="1" bandRow="1">
                <a:tableStyleId>{2D5ABB26-0587-4C30-8999-92F81FD0307C}</a:tableStyleId>
              </a:tblPr>
              <a:tblGrid>
                <a:gridCol w="450215">
                  <a:extLst>
                    <a:ext uri="{9D8B030D-6E8A-4147-A177-3AD203B41FA5}">
                      <a16:colId xmlns:a16="http://schemas.microsoft.com/office/drawing/2014/main" val="20000"/>
                    </a:ext>
                  </a:extLst>
                </a:gridCol>
                <a:gridCol w="450215">
                  <a:extLst>
                    <a:ext uri="{9D8B030D-6E8A-4147-A177-3AD203B41FA5}">
                      <a16:colId xmlns:a16="http://schemas.microsoft.com/office/drawing/2014/main" val="20001"/>
                    </a:ext>
                  </a:extLst>
                </a:gridCol>
                <a:gridCol w="450215">
                  <a:extLst>
                    <a:ext uri="{9D8B030D-6E8A-4147-A177-3AD203B41FA5}">
                      <a16:colId xmlns:a16="http://schemas.microsoft.com/office/drawing/2014/main" val="20002"/>
                    </a:ext>
                  </a:extLst>
                </a:gridCol>
                <a:gridCol w="450215">
                  <a:extLst>
                    <a:ext uri="{9D8B030D-6E8A-4147-A177-3AD203B41FA5}">
                      <a16:colId xmlns:a16="http://schemas.microsoft.com/office/drawing/2014/main" val="20003"/>
                    </a:ext>
                  </a:extLst>
                </a:gridCol>
              </a:tblGrid>
              <a:tr h="448945">
                <a:tc>
                  <a:txBody>
                    <a:bodyPr/>
                    <a:lstStyle/>
                    <a:p>
                      <a:pPr>
                        <a:lnSpc>
                          <a:spcPct val="100000"/>
                        </a:lnSpc>
                      </a:pPr>
                      <a:endParaRPr sz="2600">
                        <a:latin typeface="Times New Roman"/>
                        <a:cs typeface="Times New Roman"/>
                      </a:endParaRPr>
                    </a:p>
                  </a:txBody>
                  <a:tcPr marL="0" marR="0" marT="0" marB="0">
                    <a:lnL w="12700">
                      <a:solidFill>
                        <a:srgbClr val="FF0000"/>
                      </a:solidFill>
                      <a:prstDash val="solid"/>
                    </a:lnL>
                    <a:lnR w="12700">
                      <a:solidFill>
                        <a:srgbClr val="000000"/>
                      </a:solidFill>
                      <a:prstDash val="solid"/>
                    </a:lnR>
                    <a:lnT w="38100">
                      <a:solidFill>
                        <a:srgbClr val="FF0000"/>
                      </a:solidFill>
                      <a:prstDash val="solid"/>
                    </a:lnT>
                    <a:lnB w="76200">
                      <a:solidFill>
                        <a:srgbClr val="FF0000"/>
                      </a:solidFill>
                      <a:prstDash val="solid"/>
                    </a:lnB>
                    <a:solidFill>
                      <a:srgbClr val="DAE2F3"/>
                    </a:solidFill>
                  </a:tcPr>
                </a:tc>
                <a:tc>
                  <a:txBody>
                    <a:bodyPr/>
                    <a:lstStyle/>
                    <a:p>
                      <a:pPr>
                        <a:lnSpc>
                          <a:spcPct val="100000"/>
                        </a:lnSpc>
                      </a:pPr>
                      <a:endParaRPr sz="2600">
                        <a:latin typeface="Times New Roman"/>
                        <a:cs typeface="Times New Roman"/>
                      </a:endParaRPr>
                    </a:p>
                  </a:txBody>
                  <a:tcPr marL="0" marR="0" marT="0" marB="0">
                    <a:lnL w="12700">
                      <a:solidFill>
                        <a:srgbClr val="000000"/>
                      </a:solidFill>
                      <a:prstDash val="solid"/>
                    </a:lnL>
                    <a:lnR w="12700">
                      <a:solidFill>
                        <a:srgbClr val="000000"/>
                      </a:solidFill>
                      <a:prstDash val="solid"/>
                    </a:lnR>
                    <a:lnT w="38100">
                      <a:solidFill>
                        <a:srgbClr val="FF0000"/>
                      </a:solidFill>
                      <a:prstDash val="solid"/>
                    </a:lnT>
                    <a:lnB w="76200">
                      <a:solidFill>
                        <a:srgbClr val="FF0000"/>
                      </a:solidFill>
                      <a:prstDash val="solid"/>
                    </a:lnB>
                    <a:solidFill>
                      <a:srgbClr val="DAE2F3"/>
                    </a:solidFill>
                  </a:tcPr>
                </a:tc>
                <a:tc>
                  <a:txBody>
                    <a:bodyPr/>
                    <a:lstStyle/>
                    <a:p>
                      <a:pPr>
                        <a:lnSpc>
                          <a:spcPct val="100000"/>
                        </a:lnSpc>
                      </a:pPr>
                      <a:endParaRPr sz="2600">
                        <a:latin typeface="Times New Roman"/>
                        <a:cs typeface="Times New Roman"/>
                      </a:endParaRPr>
                    </a:p>
                  </a:txBody>
                  <a:tcPr marL="0" marR="0" marT="0" marB="0">
                    <a:lnL w="12700">
                      <a:solidFill>
                        <a:srgbClr val="000000"/>
                      </a:solidFill>
                      <a:prstDash val="solid"/>
                    </a:lnL>
                    <a:lnR w="12700">
                      <a:solidFill>
                        <a:srgbClr val="000000"/>
                      </a:solidFill>
                      <a:prstDash val="solid"/>
                    </a:lnR>
                    <a:lnT w="38100">
                      <a:solidFill>
                        <a:srgbClr val="FF0000"/>
                      </a:solidFill>
                      <a:prstDash val="solid"/>
                    </a:lnT>
                    <a:lnB w="76200">
                      <a:solidFill>
                        <a:srgbClr val="FF0000"/>
                      </a:solidFill>
                      <a:prstDash val="solid"/>
                    </a:lnB>
                    <a:solidFill>
                      <a:srgbClr val="DAE2F3"/>
                    </a:solidFill>
                  </a:tcPr>
                </a:tc>
                <a:tc>
                  <a:txBody>
                    <a:bodyPr/>
                    <a:lstStyle/>
                    <a:p>
                      <a:pPr>
                        <a:lnSpc>
                          <a:spcPct val="100000"/>
                        </a:lnSpc>
                      </a:pPr>
                      <a:endParaRPr sz="2600">
                        <a:latin typeface="Times New Roman"/>
                        <a:cs typeface="Times New Roman"/>
                      </a:endParaRPr>
                    </a:p>
                  </a:txBody>
                  <a:tcPr marL="0" marR="0" marT="0" marB="0">
                    <a:lnL w="12700">
                      <a:solidFill>
                        <a:srgbClr val="000000"/>
                      </a:solidFill>
                      <a:prstDash val="solid"/>
                    </a:lnL>
                    <a:lnR w="12700">
                      <a:solidFill>
                        <a:srgbClr val="FF0000"/>
                      </a:solidFill>
                      <a:prstDash val="solid"/>
                    </a:lnR>
                    <a:lnT w="38100">
                      <a:solidFill>
                        <a:srgbClr val="FF0000"/>
                      </a:solidFill>
                      <a:prstDash val="solid"/>
                    </a:lnT>
                    <a:lnB w="76200">
                      <a:solidFill>
                        <a:srgbClr val="FF0000"/>
                      </a:solidFill>
                      <a:prstDash val="solid"/>
                    </a:lnB>
                    <a:solidFill>
                      <a:srgbClr val="DAE2F3"/>
                    </a:solidFill>
                  </a:tcPr>
                </a:tc>
                <a:extLst>
                  <a:ext uri="{0D108BD9-81ED-4DB2-BD59-A6C34878D82A}">
                    <a16:rowId xmlns:a16="http://schemas.microsoft.com/office/drawing/2014/main" val="10000"/>
                  </a:ext>
                </a:extLst>
              </a:tr>
              <a:tr h="446405">
                <a:tc>
                  <a:txBody>
                    <a:bodyPr/>
                    <a:lstStyle/>
                    <a:p>
                      <a:pPr>
                        <a:lnSpc>
                          <a:spcPct val="100000"/>
                        </a:lnSpc>
                      </a:pPr>
                      <a:endParaRPr sz="2600">
                        <a:latin typeface="Times New Roman"/>
                        <a:cs typeface="Times New Roman"/>
                      </a:endParaRPr>
                    </a:p>
                  </a:txBody>
                  <a:tcPr marL="0" marR="0" marT="0" marB="0">
                    <a:lnL w="12700">
                      <a:solidFill>
                        <a:srgbClr val="FF0000"/>
                      </a:solidFill>
                      <a:prstDash val="solid"/>
                    </a:lnL>
                    <a:lnR w="12700">
                      <a:solidFill>
                        <a:srgbClr val="000000"/>
                      </a:solidFill>
                      <a:prstDash val="solid"/>
                    </a:lnR>
                    <a:lnT w="76200">
                      <a:solidFill>
                        <a:srgbClr val="FF0000"/>
                      </a:solidFill>
                      <a:prstDash val="solid"/>
                    </a:lnT>
                    <a:lnB w="38100">
                      <a:solidFill>
                        <a:srgbClr val="FF0000"/>
                      </a:solidFill>
                      <a:prstDash val="solid"/>
                    </a:lnB>
                    <a:solidFill>
                      <a:srgbClr val="DAE2F3"/>
                    </a:solidFill>
                  </a:tcPr>
                </a:tc>
                <a:tc>
                  <a:txBody>
                    <a:bodyPr/>
                    <a:lstStyle/>
                    <a:p>
                      <a:pPr>
                        <a:lnSpc>
                          <a:spcPct val="100000"/>
                        </a:lnSpc>
                      </a:pPr>
                      <a:endParaRPr sz="2600">
                        <a:latin typeface="Times New Roman"/>
                        <a:cs typeface="Times New Roman"/>
                      </a:endParaRPr>
                    </a:p>
                  </a:txBody>
                  <a:tcPr marL="0" marR="0" marT="0" marB="0">
                    <a:lnL w="12700">
                      <a:solidFill>
                        <a:srgbClr val="000000"/>
                      </a:solidFill>
                      <a:prstDash val="solid"/>
                    </a:lnL>
                    <a:lnR w="12700">
                      <a:solidFill>
                        <a:srgbClr val="000000"/>
                      </a:solidFill>
                      <a:prstDash val="solid"/>
                    </a:lnR>
                    <a:lnT w="76200">
                      <a:solidFill>
                        <a:srgbClr val="FF0000"/>
                      </a:solidFill>
                      <a:prstDash val="solid"/>
                    </a:lnT>
                    <a:lnB w="38100">
                      <a:solidFill>
                        <a:srgbClr val="FF0000"/>
                      </a:solidFill>
                      <a:prstDash val="solid"/>
                    </a:lnB>
                    <a:solidFill>
                      <a:srgbClr val="DAE2F3"/>
                    </a:solidFill>
                  </a:tcPr>
                </a:tc>
                <a:tc>
                  <a:txBody>
                    <a:bodyPr/>
                    <a:lstStyle/>
                    <a:p>
                      <a:pPr>
                        <a:lnSpc>
                          <a:spcPct val="100000"/>
                        </a:lnSpc>
                      </a:pPr>
                      <a:endParaRPr sz="2600">
                        <a:latin typeface="Times New Roman"/>
                        <a:cs typeface="Times New Roman"/>
                      </a:endParaRPr>
                    </a:p>
                  </a:txBody>
                  <a:tcPr marL="0" marR="0" marT="0" marB="0">
                    <a:lnL w="12700">
                      <a:solidFill>
                        <a:srgbClr val="000000"/>
                      </a:solidFill>
                      <a:prstDash val="solid"/>
                    </a:lnL>
                    <a:lnR w="12700">
                      <a:solidFill>
                        <a:srgbClr val="000000"/>
                      </a:solidFill>
                      <a:prstDash val="solid"/>
                    </a:lnR>
                    <a:lnT w="76200">
                      <a:solidFill>
                        <a:srgbClr val="FF0000"/>
                      </a:solidFill>
                      <a:prstDash val="solid"/>
                    </a:lnT>
                    <a:lnB w="38100">
                      <a:solidFill>
                        <a:srgbClr val="FF0000"/>
                      </a:solidFill>
                      <a:prstDash val="solid"/>
                    </a:lnB>
                    <a:solidFill>
                      <a:srgbClr val="DAE2F3"/>
                    </a:solidFill>
                  </a:tcPr>
                </a:tc>
                <a:tc>
                  <a:txBody>
                    <a:bodyPr/>
                    <a:lstStyle/>
                    <a:p>
                      <a:pPr>
                        <a:lnSpc>
                          <a:spcPct val="100000"/>
                        </a:lnSpc>
                      </a:pPr>
                      <a:endParaRPr sz="2600">
                        <a:latin typeface="Times New Roman"/>
                        <a:cs typeface="Times New Roman"/>
                      </a:endParaRPr>
                    </a:p>
                  </a:txBody>
                  <a:tcPr marL="0" marR="0" marT="0" marB="0">
                    <a:lnL w="12700">
                      <a:solidFill>
                        <a:srgbClr val="000000"/>
                      </a:solidFill>
                      <a:prstDash val="solid"/>
                    </a:lnL>
                    <a:lnR w="12700">
                      <a:solidFill>
                        <a:srgbClr val="FF0000"/>
                      </a:solidFill>
                      <a:prstDash val="solid"/>
                    </a:lnR>
                    <a:lnT w="76200">
                      <a:solidFill>
                        <a:srgbClr val="FF0000"/>
                      </a:solidFill>
                      <a:prstDash val="solid"/>
                    </a:lnT>
                    <a:lnB w="38100">
                      <a:solidFill>
                        <a:srgbClr val="FF0000"/>
                      </a:solidFill>
                      <a:prstDash val="solid"/>
                    </a:lnB>
                    <a:solidFill>
                      <a:srgbClr val="DAE2F3"/>
                    </a:solidFill>
                  </a:tcPr>
                </a:tc>
                <a:extLst>
                  <a:ext uri="{0D108BD9-81ED-4DB2-BD59-A6C34878D82A}">
                    <a16:rowId xmlns:a16="http://schemas.microsoft.com/office/drawing/2014/main" val="10001"/>
                  </a:ext>
                </a:extLst>
              </a:tr>
              <a:tr h="453390">
                <a:tc>
                  <a:txBody>
                    <a:bodyPr/>
                    <a:lstStyle/>
                    <a:p>
                      <a:pPr>
                        <a:lnSpc>
                          <a:spcPct val="100000"/>
                        </a:lnSpc>
                      </a:pPr>
                      <a:endParaRPr sz="2600">
                        <a:latin typeface="Times New Roman"/>
                        <a:cs typeface="Times New Roman"/>
                      </a:endParaRPr>
                    </a:p>
                  </a:txBody>
                  <a:tcPr marL="0" marR="0" marT="0" marB="0">
                    <a:lnL w="12700">
                      <a:solidFill>
                        <a:srgbClr val="000000"/>
                      </a:solidFill>
                      <a:prstDash val="solid"/>
                    </a:lnL>
                    <a:lnR w="12700">
                      <a:solidFill>
                        <a:srgbClr val="000000"/>
                      </a:solidFill>
                      <a:prstDash val="solid"/>
                    </a:lnR>
                    <a:lnT w="38100">
                      <a:solidFill>
                        <a:srgbClr val="FF0000"/>
                      </a:solidFill>
                      <a:prstDash val="solid"/>
                    </a:lnT>
                    <a:lnB w="12700">
                      <a:solidFill>
                        <a:srgbClr val="000000"/>
                      </a:solidFill>
                      <a:prstDash val="solid"/>
                    </a:lnB>
                    <a:solidFill>
                      <a:srgbClr val="DAE2F3"/>
                    </a:solidFill>
                  </a:tcPr>
                </a:tc>
                <a:tc>
                  <a:txBody>
                    <a:bodyPr/>
                    <a:lstStyle/>
                    <a:p>
                      <a:pPr>
                        <a:lnSpc>
                          <a:spcPct val="100000"/>
                        </a:lnSpc>
                      </a:pPr>
                      <a:endParaRPr sz="2600">
                        <a:latin typeface="Times New Roman"/>
                        <a:cs typeface="Times New Roman"/>
                      </a:endParaRPr>
                    </a:p>
                  </a:txBody>
                  <a:tcPr marL="0" marR="0" marT="0" marB="0">
                    <a:lnL w="12700">
                      <a:solidFill>
                        <a:srgbClr val="000000"/>
                      </a:solidFill>
                      <a:prstDash val="solid"/>
                    </a:lnL>
                    <a:lnR w="12700">
                      <a:solidFill>
                        <a:srgbClr val="000000"/>
                      </a:solidFill>
                      <a:prstDash val="solid"/>
                    </a:lnR>
                    <a:lnT w="38100">
                      <a:solidFill>
                        <a:srgbClr val="FF0000"/>
                      </a:solidFill>
                      <a:prstDash val="solid"/>
                    </a:lnT>
                    <a:lnB w="12700">
                      <a:solidFill>
                        <a:srgbClr val="000000"/>
                      </a:solidFill>
                      <a:prstDash val="solid"/>
                    </a:lnB>
                    <a:solidFill>
                      <a:srgbClr val="DAE2F3"/>
                    </a:solidFill>
                  </a:tcPr>
                </a:tc>
                <a:tc>
                  <a:txBody>
                    <a:bodyPr/>
                    <a:lstStyle/>
                    <a:p>
                      <a:pPr>
                        <a:lnSpc>
                          <a:spcPct val="100000"/>
                        </a:lnSpc>
                      </a:pPr>
                      <a:endParaRPr sz="2600">
                        <a:latin typeface="Times New Roman"/>
                        <a:cs typeface="Times New Roman"/>
                      </a:endParaRPr>
                    </a:p>
                  </a:txBody>
                  <a:tcPr marL="0" marR="0" marT="0" marB="0">
                    <a:lnL w="12700">
                      <a:solidFill>
                        <a:srgbClr val="000000"/>
                      </a:solidFill>
                      <a:prstDash val="solid"/>
                    </a:lnL>
                    <a:lnR w="12700">
                      <a:solidFill>
                        <a:srgbClr val="000000"/>
                      </a:solidFill>
                      <a:prstDash val="solid"/>
                    </a:lnR>
                    <a:lnT w="38100">
                      <a:solidFill>
                        <a:srgbClr val="FF0000"/>
                      </a:solidFill>
                      <a:prstDash val="solid"/>
                    </a:lnT>
                    <a:lnB w="12700">
                      <a:solidFill>
                        <a:srgbClr val="000000"/>
                      </a:solidFill>
                      <a:prstDash val="solid"/>
                    </a:lnB>
                    <a:solidFill>
                      <a:srgbClr val="DAE2F3"/>
                    </a:solidFill>
                  </a:tcPr>
                </a:tc>
                <a:tc>
                  <a:txBody>
                    <a:bodyPr/>
                    <a:lstStyle/>
                    <a:p>
                      <a:pPr>
                        <a:lnSpc>
                          <a:spcPct val="100000"/>
                        </a:lnSpc>
                      </a:pPr>
                      <a:endParaRPr sz="2600">
                        <a:latin typeface="Times New Roman"/>
                        <a:cs typeface="Times New Roman"/>
                      </a:endParaRPr>
                    </a:p>
                  </a:txBody>
                  <a:tcPr marL="0" marR="0" marT="0" marB="0">
                    <a:lnL w="12700">
                      <a:solidFill>
                        <a:srgbClr val="000000"/>
                      </a:solidFill>
                      <a:prstDash val="solid"/>
                    </a:lnL>
                    <a:lnR w="12700">
                      <a:solidFill>
                        <a:srgbClr val="000000"/>
                      </a:solidFill>
                      <a:prstDash val="solid"/>
                    </a:lnR>
                    <a:lnT w="38100">
                      <a:solidFill>
                        <a:srgbClr val="FF0000"/>
                      </a:solidFill>
                      <a:prstDash val="solid"/>
                    </a:lnT>
                    <a:lnB w="12700">
                      <a:solidFill>
                        <a:srgbClr val="000000"/>
                      </a:solidFill>
                      <a:prstDash val="solid"/>
                    </a:lnB>
                    <a:solidFill>
                      <a:srgbClr val="DAE2F3"/>
                    </a:solidFill>
                  </a:tcPr>
                </a:tc>
                <a:extLst>
                  <a:ext uri="{0D108BD9-81ED-4DB2-BD59-A6C34878D82A}">
                    <a16:rowId xmlns:a16="http://schemas.microsoft.com/office/drawing/2014/main" val="10002"/>
                  </a:ext>
                </a:extLst>
              </a:tr>
              <a:tr h="449580">
                <a:tc>
                  <a:txBody>
                    <a:bodyPr/>
                    <a:lstStyle/>
                    <a:p>
                      <a:pPr>
                        <a:lnSpc>
                          <a:spcPct val="100000"/>
                        </a:lnSpc>
                      </a:pPr>
                      <a:endParaRPr sz="2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extLst>
                  <a:ext uri="{0D108BD9-81ED-4DB2-BD59-A6C34878D82A}">
                    <a16:rowId xmlns:a16="http://schemas.microsoft.com/office/drawing/2014/main" val="10003"/>
                  </a:ext>
                </a:extLst>
              </a:tr>
              <a:tr h="449580">
                <a:tc>
                  <a:txBody>
                    <a:bodyPr/>
                    <a:lstStyle/>
                    <a:p>
                      <a:pPr>
                        <a:lnSpc>
                          <a:spcPct val="100000"/>
                        </a:lnSpc>
                      </a:pPr>
                      <a:endParaRPr sz="2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extLst>
                  <a:ext uri="{0D108BD9-81ED-4DB2-BD59-A6C34878D82A}">
                    <a16:rowId xmlns:a16="http://schemas.microsoft.com/office/drawing/2014/main" val="10004"/>
                  </a:ext>
                </a:extLst>
              </a:tr>
              <a:tr h="449580">
                <a:tc>
                  <a:txBody>
                    <a:bodyPr/>
                    <a:lstStyle/>
                    <a:p>
                      <a:pPr>
                        <a:lnSpc>
                          <a:spcPct val="100000"/>
                        </a:lnSpc>
                      </a:pPr>
                      <a:endParaRPr sz="2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extLst>
                  <a:ext uri="{0D108BD9-81ED-4DB2-BD59-A6C34878D82A}">
                    <a16:rowId xmlns:a16="http://schemas.microsoft.com/office/drawing/2014/main" val="10005"/>
                  </a:ext>
                </a:extLst>
              </a:tr>
              <a:tr h="449580">
                <a:tc>
                  <a:txBody>
                    <a:bodyPr/>
                    <a:lstStyle/>
                    <a:p>
                      <a:pPr>
                        <a:lnSpc>
                          <a:spcPct val="100000"/>
                        </a:lnSpc>
                      </a:pPr>
                      <a:endParaRPr sz="2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extLst>
                  <a:ext uri="{0D108BD9-81ED-4DB2-BD59-A6C34878D82A}">
                    <a16:rowId xmlns:a16="http://schemas.microsoft.com/office/drawing/2014/main" val="10006"/>
                  </a:ext>
                </a:extLst>
              </a:tr>
              <a:tr h="449580">
                <a:tc>
                  <a:txBody>
                    <a:bodyPr/>
                    <a:lstStyle/>
                    <a:p>
                      <a:pPr>
                        <a:lnSpc>
                          <a:spcPct val="100000"/>
                        </a:lnSpc>
                      </a:pPr>
                      <a:endParaRPr sz="2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tc>
                  <a:txBody>
                    <a:bodyPr/>
                    <a:lstStyle/>
                    <a:p>
                      <a:pPr>
                        <a:lnSpc>
                          <a:spcPct val="100000"/>
                        </a:lnSpc>
                      </a:pPr>
                      <a:endParaRPr sz="2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AE2F3"/>
                    </a:solidFill>
                  </a:tcPr>
                </a:tc>
                <a:extLst>
                  <a:ext uri="{0D108BD9-81ED-4DB2-BD59-A6C34878D82A}">
                    <a16:rowId xmlns:a16="http://schemas.microsoft.com/office/drawing/2014/main" val="10007"/>
                  </a:ext>
                </a:extLst>
              </a:tr>
            </a:tbl>
          </a:graphicData>
        </a:graphic>
      </p:graphicFrame>
      <p:grpSp>
        <p:nvGrpSpPr>
          <p:cNvPr id="3" name="object 3"/>
          <p:cNvGrpSpPr/>
          <p:nvPr/>
        </p:nvGrpSpPr>
        <p:grpSpPr>
          <a:xfrm>
            <a:off x="5716729" y="804267"/>
            <a:ext cx="213995" cy="829310"/>
            <a:chOff x="4245736" y="295529"/>
            <a:chExt cx="213995" cy="829310"/>
          </a:xfrm>
        </p:grpSpPr>
        <p:pic>
          <p:nvPicPr>
            <p:cNvPr id="4" name="object 4"/>
            <p:cNvPicPr/>
            <p:nvPr/>
          </p:nvPicPr>
          <p:blipFill>
            <a:blip r:embed="rId2" cstate="print"/>
            <a:stretch>
              <a:fillRect/>
            </a:stretch>
          </p:blipFill>
          <p:spPr>
            <a:xfrm>
              <a:off x="4248911" y="298704"/>
              <a:ext cx="207263" cy="822960"/>
            </a:xfrm>
            <a:prstGeom prst="rect">
              <a:avLst/>
            </a:prstGeom>
          </p:spPr>
        </p:pic>
        <p:sp>
          <p:nvSpPr>
            <p:cNvPr id="5" name="object 5"/>
            <p:cNvSpPr/>
            <p:nvPr/>
          </p:nvSpPr>
          <p:spPr>
            <a:xfrm>
              <a:off x="4248911" y="298704"/>
              <a:ext cx="207645" cy="822960"/>
            </a:xfrm>
            <a:custGeom>
              <a:avLst/>
              <a:gdLst/>
              <a:ahLst/>
              <a:cxnLst/>
              <a:rect l="l" t="t" r="r" b="b"/>
              <a:pathLst>
                <a:path w="207645" h="822960">
                  <a:moveTo>
                    <a:pt x="0" y="822960"/>
                  </a:moveTo>
                  <a:lnTo>
                    <a:pt x="207263" y="822960"/>
                  </a:lnTo>
                  <a:lnTo>
                    <a:pt x="207263" y="0"/>
                  </a:lnTo>
                  <a:lnTo>
                    <a:pt x="0" y="0"/>
                  </a:lnTo>
                  <a:lnTo>
                    <a:pt x="0" y="822960"/>
                  </a:lnTo>
                  <a:close/>
                </a:path>
              </a:pathLst>
            </a:custGeom>
            <a:ln w="6350">
              <a:solidFill>
                <a:srgbClr val="FFC000"/>
              </a:solidFill>
            </a:ln>
          </p:spPr>
          <p:txBody>
            <a:bodyPr wrap="square" lIns="0" tIns="0" rIns="0" bIns="0" rtlCol="0"/>
            <a:lstStyle/>
            <a:p>
              <a:endParaRPr/>
            </a:p>
          </p:txBody>
        </p:sp>
      </p:grpSp>
      <p:grpSp>
        <p:nvGrpSpPr>
          <p:cNvPr id="6" name="object 6"/>
          <p:cNvGrpSpPr/>
          <p:nvPr/>
        </p:nvGrpSpPr>
        <p:grpSpPr>
          <a:xfrm>
            <a:off x="6167833" y="804267"/>
            <a:ext cx="213995" cy="829310"/>
            <a:chOff x="4696840" y="295529"/>
            <a:chExt cx="213995" cy="829310"/>
          </a:xfrm>
        </p:grpSpPr>
        <p:pic>
          <p:nvPicPr>
            <p:cNvPr id="7" name="object 7"/>
            <p:cNvPicPr/>
            <p:nvPr/>
          </p:nvPicPr>
          <p:blipFill>
            <a:blip r:embed="rId3" cstate="print"/>
            <a:stretch>
              <a:fillRect/>
            </a:stretch>
          </p:blipFill>
          <p:spPr>
            <a:xfrm>
              <a:off x="4700015" y="298704"/>
              <a:ext cx="207263" cy="822960"/>
            </a:xfrm>
            <a:prstGeom prst="rect">
              <a:avLst/>
            </a:prstGeom>
          </p:spPr>
        </p:pic>
        <p:sp>
          <p:nvSpPr>
            <p:cNvPr id="8" name="object 8"/>
            <p:cNvSpPr/>
            <p:nvPr/>
          </p:nvSpPr>
          <p:spPr>
            <a:xfrm>
              <a:off x="4700015" y="298704"/>
              <a:ext cx="207645" cy="822960"/>
            </a:xfrm>
            <a:custGeom>
              <a:avLst/>
              <a:gdLst/>
              <a:ahLst/>
              <a:cxnLst/>
              <a:rect l="l" t="t" r="r" b="b"/>
              <a:pathLst>
                <a:path w="207645" h="822960">
                  <a:moveTo>
                    <a:pt x="0" y="822960"/>
                  </a:moveTo>
                  <a:lnTo>
                    <a:pt x="207263" y="822960"/>
                  </a:lnTo>
                  <a:lnTo>
                    <a:pt x="207263" y="0"/>
                  </a:lnTo>
                  <a:lnTo>
                    <a:pt x="0" y="0"/>
                  </a:lnTo>
                  <a:lnTo>
                    <a:pt x="0" y="822960"/>
                  </a:lnTo>
                  <a:close/>
                </a:path>
              </a:pathLst>
            </a:custGeom>
            <a:ln w="6350">
              <a:solidFill>
                <a:srgbClr val="FFC000"/>
              </a:solidFill>
            </a:ln>
          </p:spPr>
          <p:txBody>
            <a:bodyPr wrap="square" lIns="0" tIns="0" rIns="0" bIns="0" rtlCol="0"/>
            <a:lstStyle/>
            <a:p>
              <a:endParaRPr/>
            </a:p>
          </p:txBody>
        </p:sp>
      </p:grpSp>
      <p:grpSp>
        <p:nvGrpSpPr>
          <p:cNvPr id="9" name="object 9"/>
          <p:cNvGrpSpPr/>
          <p:nvPr/>
        </p:nvGrpSpPr>
        <p:grpSpPr>
          <a:xfrm>
            <a:off x="6618938" y="804267"/>
            <a:ext cx="213995" cy="829310"/>
            <a:chOff x="5147945" y="295529"/>
            <a:chExt cx="213995" cy="829310"/>
          </a:xfrm>
        </p:grpSpPr>
        <p:pic>
          <p:nvPicPr>
            <p:cNvPr id="10" name="object 10"/>
            <p:cNvPicPr/>
            <p:nvPr/>
          </p:nvPicPr>
          <p:blipFill>
            <a:blip r:embed="rId3" cstate="print"/>
            <a:stretch>
              <a:fillRect/>
            </a:stretch>
          </p:blipFill>
          <p:spPr>
            <a:xfrm>
              <a:off x="5151120" y="298704"/>
              <a:ext cx="207263" cy="822960"/>
            </a:xfrm>
            <a:prstGeom prst="rect">
              <a:avLst/>
            </a:prstGeom>
          </p:spPr>
        </p:pic>
        <p:sp>
          <p:nvSpPr>
            <p:cNvPr id="11" name="object 11"/>
            <p:cNvSpPr/>
            <p:nvPr/>
          </p:nvSpPr>
          <p:spPr>
            <a:xfrm>
              <a:off x="5151120" y="298704"/>
              <a:ext cx="207645" cy="822960"/>
            </a:xfrm>
            <a:custGeom>
              <a:avLst/>
              <a:gdLst/>
              <a:ahLst/>
              <a:cxnLst/>
              <a:rect l="l" t="t" r="r" b="b"/>
              <a:pathLst>
                <a:path w="207645" h="822960">
                  <a:moveTo>
                    <a:pt x="0" y="822960"/>
                  </a:moveTo>
                  <a:lnTo>
                    <a:pt x="207263" y="822960"/>
                  </a:lnTo>
                  <a:lnTo>
                    <a:pt x="207263" y="0"/>
                  </a:lnTo>
                  <a:lnTo>
                    <a:pt x="0" y="0"/>
                  </a:lnTo>
                  <a:lnTo>
                    <a:pt x="0" y="822960"/>
                  </a:lnTo>
                  <a:close/>
                </a:path>
              </a:pathLst>
            </a:custGeom>
            <a:ln w="6350">
              <a:solidFill>
                <a:srgbClr val="FFC000"/>
              </a:solidFill>
            </a:ln>
          </p:spPr>
          <p:txBody>
            <a:bodyPr wrap="square" lIns="0" tIns="0" rIns="0" bIns="0" rtlCol="0"/>
            <a:lstStyle/>
            <a:p>
              <a:endParaRPr/>
            </a:p>
          </p:txBody>
        </p:sp>
      </p:grpSp>
      <p:grpSp>
        <p:nvGrpSpPr>
          <p:cNvPr id="12" name="object 12"/>
          <p:cNvGrpSpPr/>
          <p:nvPr/>
        </p:nvGrpSpPr>
        <p:grpSpPr>
          <a:xfrm>
            <a:off x="7070040" y="804267"/>
            <a:ext cx="217170" cy="829310"/>
            <a:chOff x="5599048" y="295529"/>
            <a:chExt cx="217170" cy="829310"/>
          </a:xfrm>
        </p:grpSpPr>
        <p:pic>
          <p:nvPicPr>
            <p:cNvPr id="13" name="object 13"/>
            <p:cNvPicPr/>
            <p:nvPr/>
          </p:nvPicPr>
          <p:blipFill>
            <a:blip r:embed="rId2" cstate="print"/>
            <a:stretch>
              <a:fillRect/>
            </a:stretch>
          </p:blipFill>
          <p:spPr>
            <a:xfrm>
              <a:off x="5602223" y="298704"/>
              <a:ext cx="210312" cy="822960"/>
            </a:xfrm>
            <a:prstGeom prst="rect">
              <a:avLst/>
            </a:prstGeom>
          </p:spPr>
        </p:pic>
        <p:sp>
          <p:nvSpPr>
            <p:cNvPr id="14" name="object 14"/>
            <p:cNvSpPr/>
            <p:nvPr/>
          </p:nvSpPr>
          <p:spPr>
            <a:xfrm>
              <a:off x="5602223" y="298704"/>
              <a:ext cx="210820" cy="822960"/>
            </a:xfrm>
            <a:custGeom>
              <a:avLst/>
              <a:gdLst/>
              <a:ahLst/>
              <a:cxnLst/>
              <a:rect l="l" t="t" r="r" b="b"/>
              <a:pathLst>
                <a:path w="210820" h="822960">
                  <a:moveTo>
                    <a:pt x="0" y="822960"/>
                  </a:moveTo>
                  <a:lnTo>
                    <a:pt x="210312" y="822960"/>
                  </a:lnTo>
                  <a:lnTo>
                    <a:pt x="210312" y="0"/>
                  </a:lnTo>
                  <a:lnTo>
                    <a:pt x="0" y="0"/>
                  </a:lnTo>
                  <a:lnTo>
                    <a:pt x="0" y="822960"/>
                  </a:lnTo>
                  <a:close/>
                </a:path>
              </a:pathLst>
            </a:custGeom>
            <a:ln w="6350">
              <a:solidFill>
                <a:srgbClr val="FFC000"/>
              </a:solidFill>
            </a:ln>
          </p:spPr>
          <p:txBody>
            <a:bodyPr wrap="square" lIns="0" tIns="0" rIns="0" bIns="0" rtlCol="0"/>
            <a:lstStyle/>
            <a:p>
              <a:endParaRPr/>
            </a:p>
          </p:txBody>
        </p:sp>
      </p:grpSp>
      <p:grpSp>
        <p:nvGrpSpPr>
          <p:cNvPr id="15" name="object 15"/>
          <p:cNvGrpSpPr/>
          <p:nvPr/>
        </p:nvGrpSpPr>
        <p:grpSpPr>
          <a:xfrm>
            <a:off x="7524194" y="804267"/>
            <a:ext cx="213995" cy="829310"/>
            <a:chOff x="6053201" y="295529"/>
            <a:chExt cx="213995" cy="829310"/>
          </a:xfrm>
        </p:grpSpPr>
        <p:pic>
          <p:nvPicPr>
            <p:cNvPr id="16" name="object 16"/>
            <p:cNvPicPr/>
            <p:nvPr/>
          </p:nvPicPr>
          <p:blipFill>
            <a:blip r:embed="rId3" cstate="print"/>
            <a:stretch>
              <a:fillRect/>
            </a:stretch>
          </p:blipFill>
          <p:spPr>
            <a:xfrm>
              <a:off x="6056376" y="298704"/>
              <a:ext cx="207263" cy="822960"/>
            </a:xfrm>
            <a:prstGeom prst="rect">
              <a:avLst/>
            </a:prstGeom>
          </p:spPr>
        </p:pic>
        <p:sp>
          <p:nvSpPr>
            <p:cNvPr id="17" name="object 17"/>
            <p:cNvSpPr/>
            <p:nvPr/>
          </p:nvSpPr>
          <p:spPr>
            <a:xfrm>
              <a:off x="6056376" y="298704"/>
              <a:ext cx="207645" cy="822960"/>
            </a:xfrm>
            <a:custGeom>
              <a:avLst/>
              <a:gdLst/>
              <a:ahLst/>
              <a:cxnLst/>
              <a:rect l="l" t="t" r="r" b="b"/>
              <a:pathLst>
                <a:path w="207645" h="822960">
                  <a:moveTo>
                    <a:pt x="0" y="822960"/>
                  </a:moveTo>
                  <a:lnTo>
                    <a:pt x="207263" y="822960"/>
                  </a:lnTo>
                  <a:lnTo>
                    <a:pt x="207263" y="0"/>
                  </a:lnTo>
                  <a:lnTo>
                    <a:pt x="0" y="0"/>
                  </a:lnTo>
                  <a:lnTo>
                    <a:pt x="0" y="822960"/>
                  </a:lnTo>
                  <a:close/>
                </a:path>
              </a:pathLst>
            </a:custGeom>
            <a:ln w="6350">
              <a:solidFill>
                <a:srgbClr val="FFC000"/>
              </a:solidFill>
            </a:ln>
          </p:spPr>
          <p:txBody>
            <a:bodyPr wrap="square" lIns="0" tIns="0" rIns="0" bIns="0" rtlCol="0"/>
            <a:lstStyle/>
            <a:p>
              <a:endParaRPr/>
            </a:p>
          </p:txBody>
        </p:sp>
      </p:grpSp>
      <p:grpSp>
        <p:nvGrpSpPr>
          <p:cNvPr id="18" name="object 18"/>
          <p:cNvGrpSpPr/>
          <p:nvPr/>
        </p:nvGrpSpPr>
        <p:grpSpPr>
          <a:xfrm>
            <a:off x="7975298" y="804267"/>
            <a:ext cx="213995" cy="829310"/>
            <a:chOff x="6504305" y="295529"/>
            <a:chExt cx="213995" cy="829310"/>
          </a:xfrm>
        </p:grpSpPr>
        <p:pic>
          <p:nvPicPr>
            <p:cNvPr id="19" name="object 19"/>
            <p:cNvPicPr/>
            <p:nvPr/>
          </p:nvPicPr>
          <p:blipFill>
            <a:blip r:embed="rId2" cstate="print"/>
            <a:stretch>
              <a:fillRect/>
            </a:stretch>
          </p:blipFill>
          <p:spPr>
            <a:xfrm>
              <a:off x="6507480" y="298704"/>
              <a:ext cx="207264" cy="822960"/>
            </a:xfrm>
            <a:prstGeom prst="rect">
              <a:avLst/>
            </a:prstGeom>
          </p:spPr>
        </p:pic>
        <p:sp>
          <p:nvSpPr>
            <p:cNvPr id="20" name="object 20"/>
            <p:cNvSpPr/>
            <p:nvPr/>
          </p:nvSpPr>
          <p:spPr>
            <a:xfrm>
              <a:off x="6507480" y="298704"/>
              <a:ext cx="207645" cy="822960"/>
            </a:xfrm>
            <a:custGeom>
              <a:avLst/>
              <a:gdLst/>
              <a:ahLst/>
              <a:cxnLst/>
              <a:rect l="l" t="t" r="r" b="b"/>
              <a:pathLst>
                <a:path w="207645" h="822960">
                  <a:moveTo>
                    <a:pt x="0" y="822960"/>
                  </a:moveTo>
                  <a:lnTo>
                    <a:pt x="207264" y="822960"/>
                  </a:lnTo>
                  <a:lnTo>
                    <a:pt x="207264" y="0"/>
                  </a:lnTo>
                  <a:lnTo>
                    <a:pt x="0" y="0"/>
                  </a:lnTo>
                  <a:lnTo>
                    <a:pt x="0" y="822960"/>
                  </a:lnTo>
                  <a:close/>
                </a:path>
              </a:pathLst>
            </a:custGeom>
            <a:ln w="6350">
              <a:solidFill>
                <a:srgbClr val="FFC000"/>
              </a:solidFill>
            </a:ln>
          </p:spPr>
          <p:txBody>
            <a:bodyPr wrap="square" lIns="0" tIns="0" rIns="0" bIns="0" rtlCol="0"/>
            <a:lstStyle/>
            <a:p>
              <a:endParaRPr/>
            </a:p>
          </p:txBody>
        </p:sp>
      </p:grpSp>
      <p:grpSp>
        <p:nvGrpSpPr>
          <p:cNvPr id="21" name="object 21"/>
          <p:cNvGrpSpPr/>
          <p:nvPr/>
        </p:nvGrpSpPr>
        <p:grpSpPr>
          <a:xfrm>
            <a:off x="8426400" y="804267"/>
            <a:ext cx="217170" cy="829310"/>
            <a:chOff x="6955408" y="295529"/>
            <a:chExt cx="217170" cy="829310"/>
          </a:xfrm>
        </p:grpSpPr>
        <p:pic>
          <p:nvPicPr>
            <p:cNvPr id="22" name="object 22"/>
            <p:cNvPicPr/>
            <p:nvPr/>
          </p:nvPicPr>
          <p:blipFill>
            <a:blip r:embed="rId2" cstate="print"/>
            <a:stretch>
              <a:fillRect/>
            </a:stretch>
          </p:blipFill>
          <p:spPr>
            <a:xfrm>
              <a:off x="6958583" y="298704"/>
              <a:ext cx="210311" cy="822960"/>
            </a:xfrm>
            <a:prstGeom prst="rect">
              <a:avLst/>
            </a:prstGeom>
          </p:spPr>
        </p:pic>
        <p:sp>
          <p:nvSpPr>
            <p:cNvPr id="23" name="object 23"/>
            <p:cNvSpPr/>
            <p:nvPr/>
          </p:nvSpPr>
          <p:spPr>
            <a:xfrm>
              <a:off x="6958583" y="298704"/>
              <a:ext cx="210820" cy="822960"/>
            </a:xfrm>
            <a:custGeom>
              <a:avLst/>
              <a:gdLst/>
              <a:ahLst/>
              <a:cxnLst/>
              <a:rect l="l" t="t" r="r" b="b"/>
              <a:pathLst>
                <a:path w="210820" h="822960">
                  <a:moveTo>
                    <a:pt x="0" y="822960"/>
                  </a:moveTo>
                  <a:lnTo>
                    <a:pt x="210311" y="822960"/>
                  </a:lnTo>
                  <a:lnTo>
                    <a:pt x="210311" y="0"/>
                  </a:lnTo>
                  <a:lnTo>
                    <a:pt x="0" y="0"/>
                  </a:lnTo>
                  <a:lnTo>
                    <a:pt x="0" y="822960"/>
                  </a:lnTo>
                  <a:close/>
                </a:path>
              </a:pathLst>
            </a:custGeom>
            <a:ln w="6349">
              <a:solidFill>
                <a:srgbClr val="FFC000"/>
              </a:solidFill>
            </a:ln>
          </p:spPr>
          <p:txBody>
            <a:bodyPr wrap="square" lIns="0" tIns="0" rIns="0" bIns="0" rtlCol="0"/>
            <a:lstStyle/>
            <a:p>
              <a:endParaRPr/>
            </a:p>
          </p:txBody>
        </p:sp>
      </p:grpSp>
      <p:grpSp>
        <p:nvGrpSpPr>
          <p:cNvPr id="24" name="object 24"/>
          <p:cNvGrpSpPr/>
          <p:nvPr/>
        </p:nvGrpSpPr>
        <p:grpSpPr>
          <a:xfrm>
            <a:off x="8877505" y="804267"/>
            <a:ext cx="217170" cy="829310"/>
            <a:chOff x="7406513" y="295529"/>
            <a:chExt cx="217170" cy="829310"/>
          </a:xfrm>
        </p:grpSpPr>
        <p:pic>
          <p:nvPicPr>
            <p:cNvPr id="25" name="object 25"/>
            <p:cNvPicPr/>
            <p:nvPr/>
          </p:nvPicPr>
          <p:blipFill>
            <a:blip r:embed="rId2" cstate="print"/>
            <a:stretch>
              <a:fillRect/>
            </a:stretch>
          </p:blipFill>
          <p:spPr>
            <a:xfrm>
              <a:off x="7409688" y="298704"/>
              <a:ext cx="210311" cy="822960"/>
            </a:xfrm>
            <a:prstGeom prst="rect">
              <a:avLst/>
            </a:prstGeom>
          </p:spPr>
        </p:pic>
        <p:sp>
          <p:nvSpPr>
            <p:cNvPr id="26" name="object 26"/>
            <p:cNvSpPr/>
            <p:nvPr/>
          </p:nvSpPr>
          <p:spPr>
            <a:xfrm>
              <a:off x="7409688" y="298704"/>
              <a:ext cx="210820" cy="822960"/>
            </a:xfrm>
            <a:custGeom>
              <a:avLst/>
              <a:gdLst/>
              <a:ahLst/>
              <a:cxnLst/>
              <a:rect l="l" t="t" r="r" b="b"/>
              <a:pathLst>
                <a:path w="210820" h="822960">
                  <a:moveTo>
                    <a:pt x="0" y="822960"/>
                  </a:moveTo>
                  <a:lnTo>
                    <a:pt x="210311" y="822960"/>
                  </a:lnTo>
                  <a:lnTo>
                    <a:pt x="210311" y="0"/>
                  </a:lnTo>
                  <a:lnTo>
                    <a:pt x="0" y="0"/>
                  </a:lnTo>
                  <a:lnTo>
                    <a:pt x="0" y="822960"/>
                  </a:lnTo>
                  <a:close/>
                </a:path>
              </a:pathLst>
            </a:custGeom>
            <a:ln w="6349">
              <a:solidFill>
                <a:srgbClr val="FFC000"/>
              </a:solidFill>
            </a:ln>
          </p:spPr>
          <p:txBody>
            <a:bodyPr wrap="square" lIns="0" tIns="0" rIns="0" bIns="0" rtlCol="0"/>
            <a:lstStyle/>
            <a:p>
              <a:endParaRPr/>
            </a:p>
          </p:txBody>
        </p:sp>
      </p:grpSp>
      <p:grpSp>
        <p:nvGrpSpPr>
          <p:cNvPr id="27" name="object 27"/>
          <p:cNvGrpSpPr/>
          <p:nvPr/>
        </p:nvGrpSpPr>
        <p:grpSpPr>
          <a:xfrm>
            <a:off x="4512768" y="3210070"/>
            <a:ext cx="829310" cy="213995"/>
            <a:chOff x="3041776" y="3032632"/>
            <a:chExt cx="829310" cy="213995"/>
          </a:xfrm>
        </p:grpSpPr>
        <p:pic>
          <p:nvPicPr>
            <p:cNvPr id="28" name="object 28"/>
            <p:cNvPicPr/>
            <p:nvPr/>
          </p:nvPicPr>
          <p:blipFill>
            <a:blip r:embed="rId4" cstate="print"/>
            <a:stretch>
              <a:fillRect/>
            </a:stretch>
          </p:blipFill>
          <p:spPr>
            <a:xfrm>
              <a:off x="3044951" y="3035807"/>
              <a:ext cx="822960" cy="207263"/>
            </a:xfrm>
            <a:prstGeom prst="rect">
              <a:avLst/>
            </a:prstGeom>
          </p:spPr>
        </p:pic>
        <p:sp>
          <p:nvSpPr>
            <p:cNvPr id="29" name="object 29"/>
            <p:cNvSpPr/>
            <p:nvPr/>
          </p:nvSpPr>
          <p:spPr>
            <a:xfrm>
              <a:off x="3044951" y="3035807"/>
              <a:ext cx="822960" cy="207645"/>
            </a:xfrm>
            <a:custGeom>
              <a:avLst/>
              <a:gdLst/>
              <a:ahLst/>
              <a:cxnLst/>
              <a:rect l="l" t="t" r="r" b="b"/>
              <a:pathLst>
                <a:path w="822960" h="207644">
                  <a:moveTo>
                    <a:pt x="0" y="207263"/>
                  </a:moveTo>
                  <a:lnTo>
                    <a:pt x="822960" y="207263"/>
                  </a:lnTo>
                  <a:lnTo>
                    <a:pt x="822960" y="0"/>
                  </a:lnTo>
                  <a:lnTo>
                    <a:pt x="0" y="0"/>
                  </a:lnTo>
                  <a:lnTo>
                    <a:pt x="0" y="207263"/>
                  </a:lnTo>
                  <a:close/>
                </a:path>
              </a:pathLst>
            </a:custGeom>
            <a:ln w="6350">
              <a:solidFill>
                <a:srgbClr val="EC7C30"/>
              </a:solidFill>
            </a:ln>
          </p:spPr>
          <p:txBody>
            <a:bodyPr wrap="square" lIns="0" tIns="0" rIns="0" bIns="0" rtlCol="0"/>
            <a:lstStyle/>
            <a:p>
              <a:endParaRPr/>
            </a:p>
          </p:txBody>
        </p:sp>
      </p:grpSp>
      <p:grpSp>
        <p:nvGrpSpPr>
          <p:cNvPr id="30" name="object 30"/>
          <p:cNvGrpSpPr/>
          <p:nvPr/>
        </p:nvGrpSpPr>
        <p:grpSpPr>
          <a:xfrm>
            <a:off x="4512768" y="3661174"/>
            <a:ext cx="829310" cy="213995"/>
            <a:chOff x="3041776" y="3483736"/>
            <a:chExt cx="829310" cy="213995"/>
          </a:xfrm>
        </p:grpSpPr>
        <p:pic>
          <p:nvPicPr>
            <p:cNvPr id="31" name="object 31"/>
            <p:cNvPicPr/>
            <p:nvPr/>
          </p:nvPicPr>
          <p:blipFill>
            <a:blip r:embed="rId4" cstate="print"/>
            <a:stretch>
              <a:fillRect/>
            </a:stretch>
          </p:blipFill>
          <p:spPr>
            <a:xfrm>
              <a:off x="3044951" y="3486911"/>
              <a:ext cx="822960" cy="207263"/>
            </a:xfrm>
            <a:prstGeom prst="rect">
              <a:avLst/>
            </a:prstGeom>
          </p:spPr>
        </p:pic>
        <p:sp>
          <p:nvSpPr>
            <p:cNvPr id="32" name="object 32"/>
            <p:cNvSpPr/>
            <p:nvPr/>
          </p:nvSpPr>
          <p:spPr>
            <a:xfrm>
              <a:off x="3044951" y="3486911"/>
              <a:ext cx="822960" cy="207645"/>
            </a:xfrm>
            <a:custGeom>
              <a:avLst/>
              <a:gdLst/>
              <a:ahLst/>
              <a:cxnLst/>
              <a:rect l="l" t="t" r="r" b="b"/>
              <a:pathLst>
                <a:path w="822960" h="207645">
                  <a:moveTo>
                    <a:pt x="0" y="207263"/>
                  </a:moveTo>
                  <a:lnTo>
                    <a:pt x="822960" y="207263"/>
                  </a:lnTo>
                  <a:lnTo>
                    <a:pt x="822960" y="0"/>
                  </a:lnTo>
                  <a:lnTo>
                    <a:pt x="0" y="0"/>
                  </a:lnTo>
                  <a:lnTo>
                    <a:pt x="0" y="207263"/>
                  </a:lnTo>
                  <a:close/>
                </a:path>
              </a:pathLst>
            </a:custGeom>
            <a:ln w="6350">
              <a:solidFill>
                <a:srgbClr val="EC7C30"/>
              </a:solidFill>
            </a:ln>
          </p:spPr>
          <p:txBody>
            <a:bodyPr wrap="square" lIns="0" tIns="0" rIns="0" bIns="0" rtlCol="0"/>
            <a:lstStyle/>
            <a:p>
              <a:endParaRPr/>
            </a:p>
          </p:txBody>
        </p:sp>
      </p:grpSp>
      <p:grpSp>
        <p:nvGrpSpPr>
          <p:cNvPr id="33" name="object 33"/>
          <p:cNvGrpSpPr/>
          <p:nvPr/>
        </p:nvGrpSpPr>
        <p:grpSpPr>
          <a:xfrm>
            <a:off x="4512768" y="4112277"/>
            <a:ext cx="829310" cy="217170"/>
            <a:chOff x="3041776" y="3934840"/>
            <a:chExt cx="829310" cy="217170"/>
          </a:xfrm>
        </p:grpSpPr>
        <p:pic>
          <p:nvPicPr>
            <p:cNvPr id="34" name="object 34"/>
            <p:cNvPicPr/>
            <p:nvPr/>
          </p:nvPicPr>
          <p:blipFill>
            <a:blip r:embed="rId4" cstate="print"/>
            <a:stretch>
              <a:fillRect/>
            </a:stretch>
          </p:blipFill>
          <p:spPr>
            <a:xfrm>
              <a:off x="3044951" y="3938015"/>
              <a:ext cx="822960" cy="210312"/>
            </a:xfrm>
            <a:prstGeom prst="rect">
              <a:avLst/>
            </a:prstGeom>
          </p:spPr>
        </p:pic>
        <p:sp>
          <p:nvSpPr>
            <p:cNvPr id="35" name="object 35"/>
            <p:cNvSpPr/>
            <p:nvPr/>
          </p:nvSpPr>
          <p:spPr>
            <a:xfrm>
              <a:off x="3044951" y="3938015"/>
              <a:ext cx="822960" cy="210820"/>
            </a:xfrm>
            <a:custGeom>
              <a:avLst/>
              <a:gdLst/>
              <a:ahLst/>
              <a:cxnLst/>
              <a:rect l="l" t="t" r="r" b="b"/>
              <a:pathLst>
                <a:path w="822960" h="210820">
                  <a:moveTo>
                    <a:pt x="0" y="210312"/>
                  </a:moveTo>
                  <a:lnTo>
                    <a:pt x="822960" y="210312"/>
                  </a:lnTo>
                  <a:lnTo>
                    <a:pt x="822960" y="0"/>
                  </a:lnTo>
                  <a:lnTo>
                    <a:pt x="0" y="0"/>
                  </a:lnTo>
                  <a:lnTo>
                    <a:pt x="0" y="210312"/>
                  </a:lnTo>
                  <a:close/>
                </a:path>
              </a:pathLst>
            </a:custGeom>
            <a:ln w="6350">
              <a:solidFill>
                <a:srgbClr val="EC7C30"/>
              </a:solidFill>
            </a:ln>
          </p:spPr>
          <p:txBody>
            <a:bodyPr wrap="square" lIns="0" tIns="0" rIns="0" bIns="0" rtlCol="0"/>
            <a:lstStyle/>
            <a:p>
              <a:endParaRPr/>
            </a:p>
          </p:txBody>
        </p:sp>
      </p:grpSp>
      <p:grpSp>
        <p:nvGrpSpPr>
          <p:cNvPr id="36" name="object 36"/>
          <p:cNvGrpSpPr/>
          <p:nvPr/>
        </p:nvGrpSpPr>
        <p:grpSpPr>
          <a:xfrm>
            <a:off x="4512768" y="4566430"/>
            <a:ext cx="829310" cy="213995"/>
            <a:chOff x="3041776" y="4388992"/>
            <a:chExt cx="829310" cy="213995"/>
          </a:xfrm>
        </p:grpSpPr>
        <p:pic>
          <p:nvPicPr>
            <p:cNvPr id="37" name="object 37"/>
            <p:cNvPicPr/>
            <p:nvPr/>
          </p:nvPicPr>
          <p:blipFill>
            <a:blip r:embed="rId5" cstate="print"/>
            <a:stretch>
              <a:fillRect/>
            </a:stretch>
          </p:blipFill>
          <p:spPr>
            <a:xfrm>
              <a:off x="3044951" y="4392167"/>
              <a:ext cx="822960" cy="207263"/>
            </a:xfrm>
            <a:prstGeom prst="rect">
              <a:avLst/>
            </a:prstGeom>
          </p:spPr>
        </p:pic>
        <p:sp>
          <p:nvSpPr>
            <p:cNvPr id="38" name="object 38"/>
            <p:cNvSpPr/>
            <p:nvPr/>
          </p:nvSpPr>
          <p:spPr>
            <a:xfrm>
              <a:off x="3044951" y="4392167"/>
              <a:ext cx="822960" cy="207645"/>
            </a:xfrm>
            <a:custGeom>
              <a:avLst/>
              <a:gdLst/>
              <a:ahLst/>
              <a:cxnLst/>
              <a:rect l="l" t="t" r="r" b="b"/>
              <a:pathLst>
                <a:path w="822960" h="207645">
                  <a:moveTo>
                    <a:pt x="0" y="207263"/>
                  </a:moveTo>
                  <a:lnTo>
                    <a:pt x="822960" y="207263"/>
                  </a:lnTo>
                  <a:lnTo>
                    <a:pt x="822960" y="0"/>
                  </a:lnTo>
                  <a:lnTo>
                    <a:pt x="0" y="0"/>
                  </a:lnTo>
                  <a:lnTo>
                    <a:pt x="0" y="207263"/>
                  </a:lnTo>
                  <a:close/>
                </a:path>
              </a:pathLst>
            </a:custGeom>
            <a:ln w="6350">
              <a:solidFill>
                <a:srgbClr val="EC7C30"/>
              </a:solidFill>
            </a:ln>
          </p:spPr>
          <p:txBody>
            <a:bodyPr wrap="square" lIns="0" tIns="0" rIns="0" bIns="0" rtlCol="0"/>
            <a:lstStyle/>
            <a:p>
              <a:endParaRPr/>
            </a:p>
          </p:txBody>
        </p:sp>
      </p:grpSp>
      <p:grpSp>
        <p:nvGrpSpPr>
          <p:cNvPr id="39" name="object 39"/>
          <p:cNvGrpSpPr/>
          <p:nvPr/>
        </p:nvGrpSpPr>
        <p:grpSpPr>
          <a:xfrm>
            <a:off x="4512768" y="5017534"/>
            <a:ext cx="829310" cy="213995"/>
            <a:chOff x="3041776" y="4840096"/>
            <a:chExt cx="829310" cy="213995"/>
          </a:xfrm>
        </p:grpSpPr>
        <p:pic>
          <p:nvPicPr>
            <p:cNvPr id="40" name="object 40"/>
            <p:cNvPicPr/>
            <p:nvPr/>
          </p:nvPicPr>
          <p:blipFill>
            <a:blip r:embed="rId6" cstate="print"/>
            <a:stretch>
              <a:fillRect/>
            </a:stretch>
          </p:blipFill>
          <p:spPr>
            <a:xfrm>
              <a:off x="3044951" y="4843271"/>
              <a:ext cx="822960" cy="207263"/>
            </a:xfrm>
            <a:prstGeom prst="rect">
              <a:avLst/>
            </a:prstGeom>
          </p:spPr>
        </p:pic>
        <p:sp>
          <p:nvSpPr>
            <p:cNvPr id="41" name="object 41"/>
            <p:cNvSpPr/>
            <p:nvPr/>
          </p:nvSpPr>
          <p:spPr>
            <a:xfrm>
              <a:off x="3044951" y="4843271"/>
              <a:ext cx="822960" cy="207645"/>
            </a:xfrm>
            <a:custGeom>
              <a:avLst/>
              <a:gdLst/>
              <a:ahLst/>
              <a:cxnLst/>
              <a:rect l="l" t="t" r="r" b="b"/>
              <a:pathLst>
                <a:path w="822960" h="207645">
                  <a:moveTo>
                    <a:pt x="0" y="207263"/>
                  </a:moveTo>
                  <a:lnTo>
                    <a:pt x="822960" y="207263"/>
                  </a:lnTo>
                  <a:lnTo>
                    <a:pt x="822960" y="0"/>
                  </a:lnTo>
                  <a:lnTo>
                    <a:pt x="0" y="0"/>
                  </a:lnTo>
                  <a:lnTo>
                    <a:pt x="0" y="207263"/>
                  </a:lnTo>
                  <a:close/>
                </a:path>
              </a:pathLst>
            </a:custGeom>
            <a:ln w="6350">
              <a:solidFill>
                <a:srgbClr val="EC7C30"/>
              </a:solidFill>
            </a:ln>
          </p:spPr>
          <p:txBody>
            <a:bodyPr wrap="square" lIns="0" tIns="0" rIns="0" bIns="0" rtlCol="0"/>
            <a:lstStyle/>
            <a:p>
              <a:endParaRPr/>
            </a:p>
          </p:txBody>
        </p:sp>
      </p:grpSp>
      <p:grpSp>
        <p:nvGrpSpPr>
          <p:cNvPr id="42" name="object 42"/>
          <p:cNvGrpSpPr/>
          <p:nvPr/>
        </p:nvGrpSpPr>
        <p:grpSpPr>
          <a:xfrm>
            <a:off x="4512768" y="5468639"/>
            <a:ext cx="829310" cy="213995"/>
            <a:chOff x="3041776" y="5291201"/>
            <a:chExt cx="829310" cy="213995"/>
          </a:xfrm>
        </p:grpSpPr>
        <p:pic>
          <p:nvPicPr>
            <p:cNvPr id="43" name="object 43"/>
            <p:cNvPicPr/>
            <p:nvPr/>
          </p:nvPicPr>
          <p:blipFill>
            <a:blip r:embed="rId6" cstate="print"/>
            <a:stretch>
              <a:fillRect/>
            </a:stretch>
          </p:blipFill>
          <p:spPr>
            <a:xfrm>
              <a:off x="3044951" y="5294376"/>
              <a:ext cx="822960" cy="207264"/>
            </a:xfrm>
            <a:prstGeom prst="rect">
              <a:avLst/>
            </a:prstGeom>
          </p:spPr>
        </p:pic>
        <p:sp>
          <p:nvSpPr>
            <p:cNvPr id="44" name="object 44"/>
            <p:cNvSpPr/>
            <p:nvPr/>
          </p:nvSpPr>
          <p:spPr>
            <a:xfrm>
              <a:off x="3044951" y="5294376"/>
              <a:ext cx="822960" cy="207645"/>
            </a:xfrm>
            <a:custGeom>
              <a:avLst/>
              <a:gdLst/>
              <a:ahLst/>
              <a:cxnLst/>
              <a:rect l="l" t="t" r="r" b="b"/>
              <a:pathLst>
                <a:path w="822960" h="207645">
                  <a:moveTo>
                    <a:pt x="0" y="207264"/>
                  </a:moveTo>
                  <a:lnTo>
                    <a:pt x="822960" y="207264"/>
                  </a:lnTo>
                  <a:lnTo>
                    <a:pt x="822960" y="0"/>
                  </a:lnTo>
                  <a:lnTo>
                    <a:pt x="0" y="0"/>
                  </a:lnTo>
                  <a:lnTo>
                    <a:pt x="0" y="207264"/>
                  </a:lnTo>
                  <a:close/>
                </a:path>
              </a:pathLst>
            </a:custGeom>
            <a:ln w="6350">
              <a:solidFill>
                <a:srgbClr val="EC7C30"/>
              </a:solidFill>
            </a:ln>
          </p:spPr>
          <p:txBody>
            <a:bodyPr wrap="square" lIns="0" tIns="0" rIns="0" bIns="0" rtlCol="0"/>
            <a:lstStyle/>
            <a:p>
              <a:endParaRPr/>
            </a:p>
          </p:txBody>
        </p:sp>
      </p:grpSp>
      <p:grpSp>
        <p:nvGrpSpPr>
          <p:cNvPr id="45" name="object 45"/>
          <p:cNvGrpSpPr/>
          <p:nvPr/>
        </p:nvGrpSpPr>
        <p:grpSpPr>
          <a:xfrm>
            <a:off x="4512768" y="5919741"/>
            <a:ext cx="829310" cy="217170"/>
            <a:chOff x="3041776" y="5742304"/>
            <a:chExt cx="829310" cy="217170"/>
          </a:xfrm>
        </p:grpSpPr>
        <p:pic>
          <p:nvPicPr>
            <p:cNvPr id="46" name="object 46"/>
            <p:cNvPicPr/>
            <p:nvPr/>
          </p:nvPicPr>
          <p:blipFill>
            <a:blip r:embed="rId7" cstate="print"/>
            <a:stretch>
              <a:fillRect/>
            </a:stretch>
          </p:blipFill>
          <p:spPr>
            <a:xfrm>
              <a:off x="3044951" y="5745479"/>
              <a:ext cx="822960" cy="210312"/>
            </a:xfrm>
            <a:prstGeom prst="rect">
              <a:avLst/>
            </a:prstGeom>
          </p:spPr>
        </p:pic>
        <p:sp>
          <p:nvSpPr>
            <p:cNvPr id="47" name="object 47"/>
            <p:cNvSpPr/>
            <p:nvPr/>
          </p:nvSpPr>
          <p:spPr>
            <a:xfrm>
              <a:off x="3044951" y="5745479"/>
              <a:ext cx="822960" cy="210820"/>
            </a:xfrm>
            <a:custGeom>
              <a:avLst/>
              <a:gdLst/>
              <a:ahLst/>
              <a:cxnLst/>
              <a:rect l="l" t="t" r="r" b="b"/>
              <a:pathLst>
                <a:path w="822960" h="210820">
                  <a:moveTo>
                    <a:pt x="0" y="210312"/>
                  </a:moveTo>
                  <a:lnTo>
                    <a:pt x="822960" y="210312"/>
                  </a:lnTo>
                  <a:lnTo>
                    <a:pt x="822960" y="0"/>
                  </a:lnTo>
                  <a:lnTo>
                    <a:pt x="0" y="0"/>
                  </a:lnTo>
                  <a:lnTo>
                    <a:pt x="0" y="210312"/>
                  </a:lnTo>
                  <a:close/>
                </a:path>
              </a:pathLst>
            </a:custGeom>
            <a:ln w="6350">
              <a:solidFill>
                <a:srgbClr val="EC7C30"/>
              </a:solidFill>
            </a:ln>
          </p:spPr>
          <p:txBody>
            <a:bodyPr wrap="square" lIns="0" tIns="0" rIns="0" bIns="0" rtlCol="0"/>
            <a:lstStyle/>
            <a:p>
              <a:endParaRPr/>
            </a:p>
          </p:txBody>
        </p:sp>
      </p:grpSp>
      <p:grpSp>
        <p:nvGrpSpPr>
          <p:cNvPr id="48" name="object 48"/>
          <p:cNvGrpSpPr/>
          <p:nvPr/>
        </p:nvGrpSpPr>
        <p:grpSpPr>
          <a:xfrm>
            <a:off x="4512768" y="6373895"/>
            <a:ext cx="829310" cy="213995"/>
            <a:chOff x="3041776" y="6196457"/>
            <a:chExt cx="829310" cy="213995"/>
          </a:xfrm>
        </p:grpSpPr>
        <p:pic>
          <p:nvPicPr>
            <p:cNvPr id="49" name="object 49"/>
            <p:cNvPicPr/>
            <p:nvPr/>
          </p:nvPicPr>
          <p:blipFill>
            <a:blip r:embed="rId8" cstate="print"/>
            <a:stretch>
              <a:fillRect/>
            </a:stretch>
          </p:blipFill>
          <p:spPr>
            <a:xfrm>
              <a:off x="3044951" y="6199632"/>
              <a:ext cx="822960" cy="207264"/>
            </a:xfrm>
            <a:prstGeom prst="rect">
              <a:avLst/>
            </a:prstGeom>
          </p:spPr>
        </p:pic>
        <p:sp>
          <p:nvSpPr>
            <p:cNvPr id="50" name="object 50"/>
            <p:cNvSpPr/>
            <p:nvPr/>
          </p:nvSpPr>
          <p:spPr>
            <a:xfrm>
              <a:off x="3044951" y="6199632"/>
              <a:ext cx="822960" cy="207645"/>
            </a:xfrm>
            <a:custGeom>
              <a:avLst/>
              <a:gdLst/>
              <a:ahLst/>
              <a:cxnLst/>
              <a:rect l="l" t="t" r="r" b="b"/>
              <a:pathLst>
                <a:path w="822960" h="207645">
                  <a:moveTo>
                    <a:pt x="0" y="207264"/>
                  </a:moveTo>
                  <a:lnTo>
                    <a:pt x="822960" y="207264"/>
                  </a:lnTo>
                  <a:lnTo>
                    <a:pt x="822960" y="0"/>
                  </a:lnTo>
                  <a:lnTo>
                    <a:pt x="0" y="0"/>
                  </a:lnTo>
                  <a:lnTo>
                    <a:pt x="0" y="207264"/>
                  </a:lnTo>
                  <a:close/>
                </a:path>
              </a:pathLst>
            </a:custGeom>
            <a:ln w="6349">
              <a:solidFill>
                <a:srgbClr val="EC7C30"/>
              </a:solidFill>
            </a:ln>
          </p:spPr>
          <p:txBody>
            <a:bodyPr wrap="square" lIns="0" tIns="0" rIns="0" bIns="0" rtlCol="0"/>
            <a:lstStyle/>
            <a:p>
              <a:endParaRPr/>
            </a:p>
          </p:txBody>
        </p:sp>
      </p:grpSp>
      <p:sp>
        <p:nvSpPr>
          <p:cNvPr id="51" name="object 51"/>
          <p:cNvSpPr txBox="1"/>
          <p:nvPr/>
        </p:nvSpPr>
        <p:spPr>
          <a:xfrm>
            <a:off x="9164525" y="832287"/>
            <a:ext cx="466725" cy="1127760"/>
          </a:xfrm>
          <a:prstGeom prst="rect">
            <a:avLst/>
          </a:prstGeom>
        </p:spPr>
        <p:txBody>
          <a:bodyPr vert="horz" wrap="square" lIns="0" tIns="179705" rIns="0" bIns="0" rtlCol="0">
            <a:spAutoFit/>
          </a:bodyPr>
          <a:lstStyle/>
          <a:p>
            <a:pPr marL="12700">
              <a:spcBef>
                <a:spcPts val="1415"/>
              </a:spcBef>
            </a:pPr>
            <a:r>
              <a:rPr sz="2800" spc="65" dirty="0">
                <a:latin typeface="Symbola"/>
                <a:cs typeface="Symbola"/>
              </a:rPr>
              <a:t>𝑁</a:t>
            </a:r>
            <a:endParaRPr sz="2800" dirty="0">
              <a:latin typeface="Symbola"/>
              <a:cs typeface="Symbola"/>
            </a:endParaRPr>
          </a:p>
          <a:p>
            <a:pPr marL="37465">
              <a:spcBef>
                <a:spcPts val="1120"/>
              </a:spcBef>
            </a:pPr>
            <a:r>
              <a:rPr sz="2400" spc="-25" dirty="0">
                <a:latin typeface="Carlito"/>
                <a:cs typeface="Carlito"/>
              </a:rPr>
              <a:t>key</a:t>
            </a:r>
            <a:endParaRPr sz="2400" dirty="0">
              <a:latin typeface="Carlito"/>
              <a:cs typeface="Carlito"/>
            </a:endParaRPr>
          </a:p>
        </p:txBody>
      </p:sp>
      <p:sp>
        <p:nvSpPr>
          <p:cNvPr id="52" name="object 52"/>
          <p:cNvSpPr txBox="1"/>
          <p:nvPr/>
        </p:nvSpPr>
        <p:spPr>
          <a:xfrm>
            <a:off x="4064587" y="4499127"/>
            <a:ext cx="312073" cy="744855"/>
          </a:xfrm>
          <a:prstGeom prst="rect">
            <a:avLst/>
          </a:prstGeom>
        </p:spPr>
        <p:txBody>
          <a:bodyPr vert="vert270" wrap="square" lIns="0" tIns="0" rIns="0" bIns="0" rtlCol="0">
            <a:spAutoFit/>
          </a:bodyPr>
          <a:lstStyle/>
          <a:p>
            <a:pPr marL="12700">
              <a:lnSpc>
                <a:spcPts val="2380"/>
              </a:lnSpc>
            </a:pPr>
            <a:r>
              <a:rPr sz="2400" spc="-10" dirty="0">
                <a:latin typeface="Carlito"/>
                <a:cs typeface="Carlito"/>
              </a:rPr>
              <a:t>query</a:t>
            </a:r>
            <a:endParaRPr sz="2400">
              <a:latin typeface="Carlito"/>
              <a:cs typeface="Carlito"/>
            </a:endParaRPr>
          </a:p>
        </p:txBody>
      </p:sp>
      <p:grpSp>
        <p:nvGrpSpPr>
          <p:cNvPr id="53" name="object 53"/>
          <p:cNvGrpSpPr/>
          <p:nvPr/>
        </p:nvGrpSpPr>
        <p:grpSpPr>
          <a:xfrm>
            <a:off x="6618938" y="2204626"/>
            <a:ext cx="213995" cy="826769"/>
            <a:chOff x="5147945" y="1907920"/>
            <a:chExt cx="213995" cy="826769"/>
          </a:xfrm>
        </p:grpSpPr>
        <p:pic>
          <p:nvPicPr>
            <p:cNvPr id="54" name="object 54"/>
            <p:cNvPicPr/>
            <p:nvPr/>
          </p:nvPicPr>
          <p:blipFill>
            <a:blip r:embed="rId9" cstate="print"/>
            <a:stretch>
              <a:fillRect/>
            </a:stretch>
          </p:blipFill>
          <p:spPr>
            <a:xfrm>
              <a:off x="5151120" y="1911095"/>
              <a:ext cx="207263" cy="819912"/>
            </a:xfrm>
            <a:prstGeom prst="rect">
              <a:avLst/>
            </a:prstGeom>
          </p:spPr>
        </p:pic>
        <p:sp>
          <p:nvSpPr>
            <p:cNvPr id="55" name="object 55"/>
            <p:cNvSpPr/>
            <p:nvPr/>
          </p:nvSpPr>
          <p:spPr>
            <a:xfrm>
              <a:off x="5151120" y="1911095"/>
              <a:ext cx="207645" cy="820419"/>
            </a:xfrm>
            <a:custGeom>
              <a:avLst/>
              <a:gdLst/>
              <a:ahLst/>
              <a:cxnLst/>
              <a:rect l="l" t="t" r="r" b="b"/>
              <a:pathLst>
                <a:path w="207645" h="820419">
                  <a:moveTo>
                    <a:pt x="0" y="819912"/>
                  </a:moveTo>
                  <a:lnTo>
                    <a:pt x="207263" y="819912"/>
                  </a:lnTo>
                  <a:lnTo>
                    <a:pt x="207263" y="0"/>
                  </a:lnTo>
                  <a:lnTo>
                    <a:pt x="0" y="0"/>
                  </a:lnTo>
                  <a:lnTo>
                    <a:pt x="0" y="819912"/>
                  </a:lnTo>
                  <a:close/>
                </a:path>
              </a:pathLst>
            </a:custGeom>
            <a:ln w="6350">
              <a:solidFill>
                <a:srgbClr val="FFC000"/>
              </a:solidFill>
            </a:ln>
          </p:spPr>
          <p:txBody>
            <a:bodyPr wrap="square" lIns="0" tIns="0" rIns="0" bIns="0" rtlCol="0"/>
            <a:lstStyle/>
            <a:p>
              <a:endParaRPr/>
            </a:p>
          </p:txBody>
        </p:sp>
      </p:grpSp>
      <p:grpSp>
        <p:nvGrpSpPr>
          <p:cNvPr id="56" name="object 56"/>
          <p:cNvGrpSpPr/>
          <p:nvPr/>
        </p:nvGrpSpPr>
        <p:grpSpPr>
          <a:xfrm>
            <a:off x="7069786" y="2178477"/>
            <a:ext cx="217170" cy="826769"/>
            <a:chOff x="5599048" y="1907920"/>
            <a:chExt cx="217170" cy="826769"/>
          </a:xfrm>
        </p:grpSpPr>
        <p:pic>
          <p:nvPicPr>
            <p:cNvPr id="57" name="object 57"/>
            <p:cNvPicPr/>
            <p:nvPr/>
          </p:nvPicPr>
          <p:blipFill>
            <a:blip r:embed="rId10" cstate="print"/>
            <a:stretch>
              <a:fillRect/>
            </a:stretch>
          </p:blipFill>
          <p:spPr>
            <a:xfrm>
              <a:off x="5602223" y="1911095"/>
              <a:ext cx="210312" cy="819912"/>
            </a:xfrm>
            <a:prstGeom prst="rect">
              <a:avLst/>
            </a:prstGeom>
          </p:spPr>
        </p:pic>
        <p:sp>
          <p:nvSpPr>
            <p:cNvPr id="58" name="object 58"/>
            <p:cNvSpPr/>
            <p:nvPr/>
          </p:nvSpPr>
          <p:spPr>
            <a:xfrm>
              <a:off x="5602223" y="1911095"/>
              <a:ext cx="210820" cy="820419"/>
            </a:xfrm>
            <a:custGeom>
              <a:avLst/>
              <a:gdLst/>
              <a:ahLst/>
              <a:cxnLst/>
              <a:rect l="l" t="t" r="r" b="b"/>
              <a:pathLst>
                <a:path w="210820" h="820419">
                  <a:moveTo>
                    <a:pt x="0" y="819912"/>
                  </a:moveTo>
                  <a:lnTo>
                    <a:pt x="210312" y="819912"/>
                  </a:lnTo>
                  <a:lnTo>
                    <a:pt x="210312" y="0"/>
                  </a:lnTo>
                  <a:lnTo>
                    <a:pt x="0" y="0"/>
                  </a:lnTo>
                  <a:lnTo>
                    <a:pt x="0" y="819912"/>
                  </a:lnTo>
                  <a:close/>
                </a:path>
              </a:pathLst>
            </a:custGeom>
            <a:ln w="6349">
              <a:solidFill>
                <a:srgbClr val="FFC000"/>
              </a:solidFill>
            </a:ln>
          </p:spPr>
          <p:txBody>
            <a:bodyPr wrap="square" lIns="0" tIns="0" rIns="0" bIns="0" rtlCol="0"/>
            <a:lstStyle/>
            <a:p>
              <a:endParaRPr/>
            </a:p>
          </p:txBody>
        </p:sp>
      </p:grpSp>
      <p:grpSp>
        <p:nvGrpSpPr>
          <p:cNvPr id="59" name="object 59"/>
          <p:cNvGrpSpPr/>
          <p:nvPr/>
        </p:nvGrpSpPr>
        <p:grpSpPr>
          <a:xfrm>
            <a:off x="7524194" y="2204626"/>
            <a:ext cx="213995" cy="826769"/>
            <a:chOff x="6053201" y="1907920"/>
            <a:chExt cx="213995" cy="826769"/>
          </a:xfrm>
        </p:grpSpPr>
        <p:pic>
          <p:nvPicPr>
            <p:cNvPr id="60" name="object 60"/>
            <p:cNvPicPr/>
            <p:nvPr/>
          </p:nvPicPr>
          <p:blipFill>
            <a:blip r:embed="rId9" cstate="print"/>
            <a:stretch>
              <a:fillRect/>
            </a:stretch>
          </p:blipFill>
          <p:spPr>
            <a:xfrm>
              <a:off x="6056376" y="1911095"/>
              <a:ext cx="207263" cy="819912"/>
            </a:xfrm>
            <a:prstGeom prst="rect">
              <a:avLst/>
            </a:prstGeom>
          </p:spPr>
        </p:pic>
        <p:sp>
          <p:nvSpPr>
            <p:cNvPr id="61" name="object 61"/>
            <p:cNvSpPr/>
            <p:nvPr/>
          </p:nvSpPr>
          <p:spPr>
            <a:xfrm>
              <a:off x="6056376" y="1911095"/>
              <a:ext cx="207645" cy="820419"/>
            </a:xfrm>
            <a:custGeom>
              <a:avLst/>
              <a:gdLst/>
              <a:ahLst/>
              <a:cxnLst/>
              <a:rect l="l" t="t" r="r" b="b"/>
              <a:pathLst>
                <a:path w="207645" h="820419">
                  <a:moveTo>
                    <a:pt x="0" y="819912"/>
                  </a:moveTo>
                  <a:lnTo>
                    <a:pt x="207263" y="819912"/>
                  </a:lnTo>
                  <a:lnTo>
                    <a:pt x="207263" y="0"/>
                  </a:lnTo>
                  <a:lnTo>
                    <a:pt x="0" y="0"/>
                  </a:lnTo>
                  <a:lnTo>
                    <a:pt x="0" y="819912"/>
                  </a:lnTo>
                  <a:close/>
                </a:path>
              </a:pathLst>
            </a:custGeom>
            <a:ln w="6350">
              <a:solidFill>
                <a:srgbClr val="FFC000"/>
              </a:solidFill>
            </a:ln>
          </p:spPr>
          <p:txBody>
            <a:bodyPr wrap="square" lIns="0" tIns="0" rIns="0" bIns="0" rtlCol="0"/>
            <a:lstStyle/>
            <a:p>
              <a:endParaRPr/>
            </a:p>
          </p:txBody>
        </p:sp>
      </p:grpSp>
      <p:grpSp>
        <p:nvGrpSpPr>
          <p:cNvPr id="62" name="object 62"/>
          <p:cNvGrpSpPr/>
          <p:nvPr/>
        </p:nvGrpSpPr>
        <p:grpSpPr>
          <a:xfrm>
            <a:off x="7975298" y="2204626"/>
            <a:ext cx="213995" cy="826769"/>
            <a:chOff x="6504305" y="1907920"/>
            <a:chExt cx="213995" cy="826769"/>
          </a:xfrm>
        </p:grpSpPr>
        <p:pic>
          <p:nvPicPr>
            <p:cNvPr id="63" name="object 63"/>
            <p:cNvPicPr/>
            <p:nvPr/>
          </p:nvPicPr>
          <p:blipFill>
            <a:blip r:embed="rId10" cstate="print"/>
            <a:stretch>
              <a:fillRect/>
            </a:stretch>
          </p:blipFill>
          <p:spPr>
            <a:xfrm>
              <a:off x="6507480" y="1911095"/>
              <a:ext cx="207264" cy="819912"/>
            </a:xfrm>
            <a:prstGeom prst="rect">
              <a:avLst/>
            </a:prstGeom>
          </p:spPr>
        </p:pic>
        <p:sp>
          <p:nvSpPr>
            <p:cNvPr id="64" name="object 64"/>
            <p:cNvSpPr/>
            <p:nvPr/>
          </p:nvSpPr>
          <p:spPr>
            <a:xfrm>
              <a:off x="6507480" y="1911095"/>
              <a:ext cx="207645" cy="820419"/>
            </a:xfrm>
            <a:custGeom>
              <a:avLst/>
              <a:gdLst/>
              <a:ahLst/>
              <a:cxnLst/>
              <a:rect l="l" t="t" r="r" b="b"/>
              <a:pathLst>
                <a:path w="207645" h="820419">
                  <a:moveTo>
                    <a:pt x="0" y="819912"/>
                  </a:moveTo>
                  <a:lnTo>
                    <a:pt x="207264" y="819912"/>
                  </a:lnTo>
                  <a:lnTo>
                    <a:pt x="207264" y="0"/>
                  </a:lnTo>
                  <a:lnTo>
                    <a:pt x="0" y="0"/>
                  </a:lnTo>
                  <a:lnTo>
                    <a:pt x="0" y="819912"/>
                  </a:lnTo>
                  <a:close/>
                </a:path>
              </a:pathLst>
            </a:custGeom>
            <a:ln w="6350">
              <a:solidFill>
                <a:srgbClr val="FFC000"/>
              </a:solidFill>
            </a:ln>
          </p:spPr>
          <p:txBody>
            <a:bodyPr wrap="square" lIns="0" tIns="0" rIns="0" bIns="0" rtlCol="0"/>
            <a:lstStyle/>
            <a:p>
              <a:endParaRPr/>
            </a:p>
          </p:txBody>
        </p:sp>
      </p:grpSp>
      <p:grpSp>
        <p:nvGrpSpPr>
          <p:cNvPr id="65" name="object 65"/>
          <p:cNvGrpSpPr/>
          <p:nvPr/>
        </p:nvGrpSpPr>
        <p:grpSpPr>
          <a:xfrm>
            <a:off x="6999810" y="1497364"/>
            <a:ext cx="799465" cy="625475"/>
            <a:chOff x="5528817" y="1200658"/>
            <a:chExt cx="799465" cy="625475"/>
          </a:xfrm>
        </p:grpSpPr>
        <p:sp>
          <p:nvSpPr>
            <p:cNvPr id="66" name="object 66"/>
            <p:cNvSpPr/>
            <p:nvPr/>
          </p:nvSpPr>
          <p:spPr>
            <a:xfrm>
              <a:off x="5535167" y="1207008"/>
              <a:ext cx="786765" cy="612775"/>
            </a:xfrm>
            <a:custGeom>
              <a:avLst/>
              <a:gdLst/>
              <a:ahLst/>
              <a:cxnLst/>
              <a:rect l="l" t="t" r="r" b="b"/>
              <a:pathLst>
                <a:path w="786764" h="612775">
                  <a:moveTo>
                    <a:pt x="589788" y="0"/>
                  </a:moveTo>
                  <a:lnTo>
                    <a:pt x="196596" y="0"/>
                  </a:lnTo>
                  <a:lnTo>
                    <a:pt x="196596" y="306324"/>
                  </a:lnTo>
                  <a:lnTo>
                    <a:pt x="0" y="306324"/>
                  </a:lnTo>
                  <a:lnTo>
                    <a:pt x="393192" y="612647"/>
                  </a:lnTo>
                  <a:lnTo>
                    <a:pt x="786384" y="306324"/>
                  </a:lnTo>
                  <a:lnTo>
                    <a:pt x="589788" y="306324"/>
                  </a:lnTo>
                  <a:lnTo>
                    <a:pt x="589788" y="0"/>
                  </a:lnTo>
                  <a:close/>
                </a:path>
              </a:pathLst>
            </a:custGeom>
            <a:solidFill>
              <a:srgbClr val="4471C4"/>
            </a:solidFill>
          </p:spPr>
          <p:txBody>
            <a:bodyPr wrap="square" lIns="0" tIns="0" rIns="0" bIns="0" rtlCol="0"/>
            <a:lstStyle/>
            <a:p>
              <a:endParaRPr/>
            </a:p>
          </p:txBody>
        </p:sp>
        <p:sp>
          <p:nvSpPr>
            <p:cNvPr id="67" name="object 67"/>
            <p:cNvSpPr/>
            <p:nvPr/>
          </p:nvSpPr>
          <p:spPr>
            <a:xfrm>
              <a:off x="5535167" y="1207008"/>
              <a:ext cx="786765" cy="612775"/>
            </a:xfrm>
            <a:custGeom>
              <a:avLst/>
              <a:gdLst/>
              <a:ahLst/>
              <a:cxnLst/>
              <a:rect l="l" t="t" r="r" b="b"/>
              <a:pathLst>
                <a:path w="786764" h="612775">
                  <a:moveTo>
                    <a:pt x="589788" y="0"/>
                  </a:moveTo>
                  <a:lnTo>
                    <a:pt x="589788" y="306324"/>
                  </a:lnTo>
                  <a:lnTo>
                    <a:pt x="786384" y="306324"/>
                  </a:lnTo>
                  <a:lnTo>
                    <a:pt x="393192" y="612647"/>
                  </a:lnTo>
                  <a:lnTo>
                    <a:pt x="0" y="306324"/>
                  </a:lnTo>
                  <a:lnTo>
                    <a:pt x="196596" y="306324"/>
                  </a:lnTo>
                  <a:lnTo>
                    <a:pt x="196596" y="0"/>
                  </a:lnTo>
                  <a:lnTo>
                    <a:pt x="589788" y="0"/>
                  </a:lnTo>
                  <a:close/>
                </a:path>
              </a:pathLst>
            </a:custGeom>
            <a:ln w="12700">
              <a:solidFill>
                <a:srgbClr val="2E528F"/>
              </a:solidFill>
            </a:ln>
          </p:spPr>
          <p:txBody>
            <a:bodyPr wrap="square" lIns="0" tIns="0" rIns="0" bIns="0" rtlCol="0"/>
            <a:lstStyle/>
            <a:p>
              <a:endParaRPr/>
            </a:p>
          </p:txBody>
        </p:sp>
      </p:grpSp>
      <p:grpSp>
        <p:nvGrpSpPr>
          <p:cNvPr id="68" name="object 68"/>
          <p:cNvGrpSpPr/>
          <p:nvPr/>
        </p:nvGrpSpPr>
        <p:grpSpPr>
          <a:xfrm>
            <a:off x="1769569" y="804267"/>
            <a:ext cx="217170" cy="829310"/>
            <a:chOff x="298577" y="295529"/>
            <a:chExt cx="217170" cy="829310"/>
          </a:xfrm>
        </p:grpSpPr>
        <p:pic>
          <p:nvPicPr>
            <p:cNvPr id="69" name="object 69"/>
            <p:cNvPicPr/>
            <p:nvPr/>
          </p:nvPicPr>
          <p:blipFill>
            <a:blip r:embed="rId11" cstate="print"/>
            <a:stretch>
              <a:fillRect/>
            </a:stretch>
          </p:blipFill>
          <p:spPr>
            <a:xfrm>
              <a:off x="301752" y="298704"/>
              <a:ext cx="210311" cy="822960"/>
            </a:xfrm>
            <a:prstGeom prst="rect">
              <a:avLst/>
            </a:prstGeom>
          </p:spPr>
        </p:pic>
        <p:sp>
          <p:nvSpPr>
            <p:cNvPr id="70" name="object 70"/>
            <p:cNvSpPr/>
            <p:nvPr/>
          </p:nvSpPr>
          <p:spPr>
            <a:xfrm>
              <a:off x="301752" y="298704"/>
              <a:ext cx="210820" cy="822960"/>
            </a:xfrm>
            <a:custGeom>
              <a:avLst/>
              <a:gdLst/>
              <a:ahLst/>
              <a:cxnLst/>
              <a:rect l="l" t="t" r="r" b="b"/>
              <a:pathLst>
                <a:path w="210820" h="822960">
                  <a:moveTo>
                    <a:pt x="0" y="822960"/>
                  </a:moveTo>
                  <a:lnTo>
                    <a:pt x="210311" y="822960"/>
                  </a:lnTo>
                  <a:lnTo>
                    <a:pt x="210311" y="0"/>
                  </a:lnTo>
                  <a:lnTo>
                    <a:pt x="0" y="0"/>
                  </a:lnTo>
                  <a:lnTo>
                    <a:pt x="0" y="822960"/>
                  </a:lnTo>
                  <a:close/>
                </a:path>
              </a:pathLst>
            </a:custGeom>
            <a:ln w="6350">
              <a:solidFill>
                <a:srgbClr val="5B9BD4"/>
              </a:solidFill>
            </a:ln>
          </p:spPr>
          <p:txBody>
            <a:bodyPr wrap="square" lIns="0" tIns="0" rIns="0" bIns="0" rtlCol="0"/>
            <a:lstStyle/>
            <a:p>
              <a:endParaRPr/>
            </a:p>
          </p:txBody>
        </p:sp>
      </p:grpSp>
      <p:grpSp>
        <p:nvGrpSpPr>
          <p:cNvPr id="71" name="object 71"/>
          <p:cNvGrpSpPr/>
          <p:nvPr/>
        </p:nvGrpSpPr>
        <p:grpSpPr>
          <a:xfrm>
            <a:off x="2220546" y="817580"/>
            <a:ext cx="217170" cy="829310"/>
            <a:chOff x="749680" y="295529"/>
            <a:chExt cx="217170" cy="829310"/>
          </a:xfrm>
        </p:grpSpPr>
        <p:pic>
          <p:nvPicPr>
            <p:cNvPr id="72" name="object 72"/>
            <p:cNvPicPr/>
            <p:nvPr/>
          </p:nvPicPr>
          <p:blipFill>
            <a:blip r:embed="rId12" cstate="print"/>
            <a:stretch>
              <a:fillRect/>
            </a:stretch>
          </p:blipFill>
          <p:spPr>
            <a:xfrm>
              <a:off x="752855" y="298704"/>
              <a:ext cx="210312" cy="822960"/>
            </a:xfrm>
            <a:prstGeom prst="rect">
              <a:avLst/>
            </a:prstGeom>
          </p:spPr>
        </p:pic>
        <p:sp>
          <p:nvSpPr>
            <p:cNvPr id="73" name="object 73"/>
            <p:cNvSpPr/>
            <p:nvPr/>
          </p:nvSpPr>
          <p:spPr>
            <a:xfrm>
              <a:off x="752855" y="298704"/>
              <a:ext cx="210820" cy="822960"/>
            </a:xfrm>
            <a:custGeom>
              <a:avLst/>
              <a:gdLst/>
              <a:ahLst/>
              <a:cxnLst/>
              <a:rect l="l" t="t" r="r" b="b"/>
              <a:pathLst>
                <a:path w="210819" h="822960">
                  <a:moveTo>
                    <a:pt x="0" y="822960"/>
                  </a:moveTo>
                  <a:lnTo>
                    <a:pt x="210312" y="822960"/>
                  </a:lnTo>
                  <a:lnTo>
                    <a:pt x="210312" y="0"/>
                  </a:lnTo>
                  <a:lnTo>
                    <a:pt x="0" y="0"/>
                  </a:lnTo>
                  <a:lnTo>
                    <a:pt x="0" y="822960"/>
                  </a:lnTo>
                  <a:close/>
                </a:path>
              </a:pathLst>
            </a:custGeom>
            <a:ln w="6350">
              <a:solidFill>
                <a:srgbClr val="5B9BD4"/>
              </a:solidFill>
            </a:ln>
          </p:spPr>
          <p:txBody>
            <a:bodyPr wrap="square" lIns="0" tIns="0" rIns="0" bIns="0" rtlCol="0"/>
            <a:lstStyle/>
            <a:p>
              <a:endParaRPr/>
            </a:p>
          </p:txBody>
        </p:sp>
      </p:grpSp>
      <p:grpSp>
        <p:nvGrpSpPr>
          <p:cNvPr id="74" name="object 74"/>
          <p:cNvGrpSpPr/>
          <p:nvPr/>
        </p:nvGrpSpPr>
        <p:grpSpPr>
          <a:xfrm>
            <a:off x="2674826" y="804267"/>
            <a:ext cx="213995" cy="829310"/>
            <a:chOff x="1203833" y="295529"/>
            <a:chExt cx="213995" cy="829310"/>
          </a:xfrm>
        </p:grpSpPr>
        <p:pic>
          <p:nvPicPr>
            <p:cNvPr id="75" name="object 75"/>
            <p:cNvPicPr/>
            <p:nvPr/>
          </p:nvPicPr>
          <p:blipFill>
            <a:blip r:embed="rId12" cstate="print"/>
            <a:stretch>
              <a:fillRect/>
            </a:stretch>
          </p:blipFill>
          <p:spPr>
            <a:xfrm>
              <a:off x="1207008" y="298704"/>
              <a:ext cx="207264" cy="822960"/>
            </a:xfrm>
            <a:prstGeom prst="rect">
              <a:avLst/>
            </a:prstGeom>
          </p:spPr>
        </p:pic>
        <p:sp>
          <p:nvSpPr>
            <p:cNvPr id="76" name="object 76"/>
            <p:cNvSpPr/>
            <p:nvPr/>
          </p:nvSpPr>
          <p:spPr>
            <a:xfrm>
              <a:off x="1207008" y="298704"/>
              <a:ext cx="207645" cy="822960"/>
            </a:xfrm>
            <a:custGeom>
              <a:avLst/>
              <a:gdLst/>
              <a:ahLst/>
              <a:cxnLst/>
              <a:rect l="l" t="t" r="r" b="b"/>
              <a:pathLst>
                <a:path w="207644" h="822960">
                  <a:moveTo>
                    <a:pt x="0" y="822960"/>
                  </a:moveTo>
                  <a:lnTo>
                    <a:pt x="207264" y="822960"/>
                  </a:lnTo>
                  <a:lnTo>
                    <a:pt x="207264" y="0"/>
                  </a:lnTo>
                  <a:lnTo>
                    <a:pt x="0" y="0"/>
                  </a:lnTo>
                  <a:lnTo>
                    <a:pt x="0" y="822960"/>
                  </a:lnTo>
                  <a:close/>
                </a:path>
              </a:pathLst>
            </a:custGeom>
            <a:ln w="6350">
              <a:solidFill>
                <a:srgbClr val="5B9BD4"/>
              </a:solidFill>
            </a:ln>
          </p:spPr>
          <p:txBody>
            <a:bodyPr wrap="square" lIns="0" tIns="0" rIns="0" bIns="0" rtlCol="0"/>
            <a:lstStyle/>
            <a:p>
              <a:endParaRPr/>
            </a:p>
          </p:txBody>
        </p:sp>
      </p:grpSp>
      <p:grpSp>
        <p:nvGrpSpPr>
          <p:cNvPr id="77" name="object 77"/>
          <p:cNvGrpSpPr/>
          <p:nvPr/>
        </p:nvGrpSpPr>
        <p:grpSpPr>
          <a:xfrm>
            <a:off x="3125929" y="804267"/>
            <a:ext cx="213995" cy="829310"/>
            <a:chOff x="1654936" y="295529"/>
            <a:chExt cx="213995" cy="829310"/>
          </a:xfrm>
        </p:grpSpPr>
        <p:pic>
          <p:nvPicPr>
            <p:cNvPr id="78" name="object 78"/>
            <p:cNvPicPr/>
            <p:nvPr/>
          </p:nvPicPr>
          <p:blipFill>
            <a:blip r:embed="rId12" cstate="print"/>
            <a:stretch>
              <a:fillRect/>
            </a:stretch>
          </p:blipFill>
          <p:spPr>
            <a:xfrm>
              <a:off x="1658111" y="298704"/>
              <a:ext cx="207263" cy="822960"/>
            </a:xfrm>
            <a:prstGeom prst="rect">
              <a:avLst/>
            </a:prstGeom>
          </p:spPr>
        </p:pic>
        <p:sp>
          <p:nvSpPr>
            <p:cNvPr id="79" name="object 79"/>
            <p:cNvSpPr/>
            <p:nvPr/>
          </p:nvSpPr>
          <p:spPr>
            <a:xfrm>
              <a:off x="1658111" y="298704"/>
              <a:ext cx="207645" cy="822960"/>
            </a:xfrm>
            <a:custGeom>
              <a:avLst/>
              <a:gdLst/>
              <a:ahLst/>
              <a:cxnLst/>
              <a:rect l="l" t="t" r="r" b="b"/>
              <a:pathLst>
                <a:path w="207644" h="822960">
                  <a:moveTo>
                    <a:pt x="0" y="822960"/>
                  </a:moveTo>
                  <a:lnTo>
                    <a:pt x="207263" y="822960"/>
                  </a:lnTo>
                  <a:lnTo>
                    <a:pt x="207263" y="0"/>
                  </a:lnTo>
                  <a:lnTo>
                    <a:pt x="0" y="0"/>
                  </a:lnTo>
                  <a:lnTo>
                    <a:pt x="0" y="822960"/>
                  </a:lnTo>
                  <a:close/>
                </a:path>
              </a:pathLst>
            </a:custGeom>
            <a:ln w="6350">
              <a:solidFill>
                <a:srgbClr val="5B9BD4"/>
              </a:solidFill>
            </a:ln>
          </p:spPr>
          <p:txBody>
            <a:bodyPr wrap="square" lIns="0" tIns="0" rIns="0" bIns="0" rtlCol="0"/>
            <a:lstStyle/>
            <a:p>
              <a:endParaRPr/>
            </a:p>
          </p:txBody>
        </p:sp>
      </p:grpSp>
      <p:grpSp>
        <p:nvGrpSpPr>
          <p:cNvPr id="80" name="object 80"/>
          <p:cNvGrpSpPr/>
          <p:nvPr/>
        </p:nvGrpSpPr>
        <p:grpSpPr>
          <a:xfrm>
            <a:off x="3577033" y="804267"/>
            <a:ext cx="217170" cy="829310"/>
            <a:chOff x="2106041" y="295529"/>
            <a:chExt cx="217170" cy="829310"/>
          </a:xfrm>
        </p:grpSpPr>
        <p:pic>
          <p:nvPicPr>
            <p:cNvPr id="81" name="object 81"/>
            <p:cNvPicPr/>
            <p:nvPr/>
          </p:nvPicPr>
          <p:blipFill>
            <a:blip r:embed="rId12" cstate="print"/>
            <a:stretch>
              <a:fillRect/>
            </a:stretch>
          </p:blipFill>
          <p:spPr>
            <a:xfrm>
              <a:off x="2109216" y="298704"/>
              <a:ext cx="210312" cy="822960"/>
            </a:xfrm>
            <a:prstGeom prst="rect">
              <a:avLst/>
            </a:prstGeom>
          </p:spPr>
        </p:pic>
        <p:sp>
          <p:nvSpPr>
            <p:cNvPr id="82" name="object 82"/>
            <p:cNvSpPr/>
            <p:nvPr/>
          </p:nvSpPr>
          <p:spPr>
            <a:xfrm>
              <a:off x="2109216" y="298704"/>
              <a:ext cx="210820" cy="822960"/>
            </a:xfrm>
            <a:custGeom>
              <a:avLst/>
              <a:gdLst/>
              <a:ahLst/>
              <a:cxnLst/>
              <a:rect l="l" t="t" r="r" b="b"/>
              <a:pathLst>
                <a:path w="210819" h="822960">
                  <a:moveTo>
                    <a:pt x="0" y="822960"/>
                  </a:moveTo>
                  <a:lnTo>
                    <a:pt x="210312" y="822960"/>
                  </a:lnTo>
                  <a:lnTo>
                    <a:pt x="210312" y="0"/>
                  </a:lnTo>
                  <a:lnTo>
                    <a:pt x="0" y="0"/>
                  </a:lnTo>
                  <a:lnTo>
                    <a:pt x="0" y="822960"/>
                  </a:lnTo>
                  <a:close/>
                </a:path>
              </a:pathLst>
            </a:custGeom>
            <a:ln w="6350">
              <a:solidFill>
                <a:srgbClr val="5B9BD4"/>
              </a:solidFill>
            </a:ln>
          </p:spPr>
          <p:txBody>
            <a:bodyPr wrap="square" lIns="0" tIns="0" rIns="0" bIns="0" rtlCol="0"/>
            <a:lstStyle/>
            <a:p>
              <a:endParaRPr/>
            </a:p>
          </p:txBody>
        </p:sp>
      </p:grpSp>
      <p:grpSp>
        <p:nvGrpSpPr>
          <p:cNvPr id="83" name="object 83"/>
          <p:cNvGrpSpPr/>
          <p:nvPr/>
        </p:nvGrpSpPr>
        <p:grpSpPr>
          <a:xfrm>
            <a:off x="4031185" y="804267"/>
            <a:ext cx="213995" cy="829310"/>
            <a:chOff x="2560192" y="295529"/>
            <a:chExt cx="213995" cy="829310"/>
          </a:xfrm>
        </p:grpSpPr>
        <p:pic>
          <p:nvPicPr>
            <p:cNvPr id="84" name="object 84"/>
            <p:cNvPicPr/>
            <p:nvPr/>
          </p:nvPicPr>
          <p:blipFill>
            <a:blip r:embed="rId12" cstate="print"/>
            <a:stretch>
              <a:fillRect/>
            </a:stretch>
          </p:blipFill>
          <p:spPr>
            <a:xfrm>
              <a:off x="2563367" y="298704"/>
              <a:ext cx="207263" cy="822960"/>
            </a:xfrm>
            <a:prstGeom prst="rect">
              <a:avLst/>
            </a:prstGeom>
          </p:spPr>
        </p:pic>
        <p:sp>
          <p:nvSpPr>
            <p:cNvPr id="85" name="object 85"/>
            <p:cNvSpPr/>
            <p:nvPr/>
          </p:nvSpPr>
          <p:spPr>
            <a:xfrm>
              <a:off x="2563367" y="298704"/>
              <a:ext cx="207645" cy="822960"/>
            </a:xfrm>
            <a:custGeom>
              <a:avLst/>
              <a:gdLst/>
              <a:ahLst/>
              <a:cxnLst/>
              <a:rect l="l" t="t" r="r" b="b"/>
              <a:pathLst>
                <a:path w="207644" h="822960">
                  <a:moveTo>
                    <a:pt x="0" y="822960"/>
                  </a:moveTo>
                  <a:lnTo>
                    <a:pt x="207263" y="822960"/>
                  </a:lnTo>
                  <a:lnTo>
                    <a:pt x="207263" y="0"/>
                  </a:lnTo>
                  <a:lnTo>
                    <a:pt x="0" y="0"/>
                  </a:lnTo>
                  <a:lnTo>
                    <a:pt x="0" y="822960"/>
                  </a:lnTo>
                  <a:close/>
                </a:path>
              </a:pathLst>
            </a:custGeom>
            <a:ln w="6350">
              <a:solidFill>
                <a:srgbClr val="5B9BD4"/>
              </a:solidFill>
            </a:ln>
          </p:spPr>
          <p:txBody>
            <a:bodyPr wrap="square" lIns="0" tIns="0" rIns="0" bIns="0" rtlCol="0"/>
            <a:lstStyle/>
            <a:p>
              <a:endParaRPr/>
            </a:p>
          </p:txBody>
        </p:sp>
      </p:grpSp>
      <p:grpSp>
        <p:nvGrpSpPr>
          <p:cNvPr id="86" name="object 86"/>
          <p:cNvGrpSpPr/>
          <p:nvPr/>
        </p:nvGrpSpPr>
        <p:grpSpPr>
          <a:xfrm>
            <a:off x="4482290" y="804267"/>
            <a:ext cx="213995" cy="829310"/>
            <a:chOff x="3011297" y="295529"/>
            <a:chExt cx="213995" cy="829310"/>
          </a:xfrm>
        </p:grpSpPr>
        <p:pic>
          <p:nvPicPr>
            <p:cNvPr id="87" name="object 87"/>
            <p:cNvPicPr/>
            <p:nvPr/>
          </p:nvPicPr>
          <p:blipFill>
            <a:blip r:embed="rId13" cstate="print"/>
            <a:stretch>
              <a:fillRect/>
            </a:stretch>
          </p:blipFill>
          <p:spPr>
            <a:xfrm>
              <a:off x="3014472" y="298704"/>
              <a:ext cx="207263" cy="822960"/>
            </a:xfrm>
            <a:prstGeom prst="rect">
              <a:avLst/>
            </a:prstGeom>
          </p:spPr>
        </p:pic>
        <p:sp>
          <p:nvSpPr>
            <p:cNvPr id="88" name="object 88"/>
            <p:cNvSpPr/>
            <p:nvPr/>
          </p:nvSpPr>
          <p:spPr>
            <a:xfrm>
              <a:off x="3014472" y="298704"/>
              <a:ext cx="207645" cy="822960"/>
            </a:xfrm>
            <a:custGeom>
              <a:avLst/>
              <a:gdLst/>
              <a:ahLst/>
              <a:cxnLst/>
              <a:rect l="l" t="t" r="r" b="b"/>
              <a:pathLst>
                <a:path w="207644" h="822960">
                  <a:moveTo>
                    <a:pt x="0" y="822960"/>
                  </a:moveTo>
                  <a:lnTo>
                    <a:pt x="207263" y="822960"/>
                  </a:lnTo>
                  <a:lnTo>
                    <a:pt x="207263" y="0"/>
                  </a:lnTo>
                  <a:lnTo>
                    <a:pt x="0" y="0"/>
                  </a:lnTo>
                  <a:lnTo>
                    <a:pt x="0" y="822960"/>
                  </a:lnTo>
                  <a:close/>
                </a:path>
              </a:pathLst>
            </a:custGeom>
            <a:ln w="6350">
              <a:solidFill>
                <a:srgbClr val="5B9BD4"/>
              </a:solidFill>
            </a:ln>
          </p:spPr>
          <p:txBody>
            <a:bodyPr wrap="square" lIns="0" tIns="0" rIns="0" bIns="0" rtlCol="0"/>
            <a:lstStyle/>
            <a:p>
              <a:endParaRPr/>
            </a:p>
          </p:txBody>
        </p:sp>
      </p:grpSp>
      <p:grpSp>
        <p:nvGrpSpPr>
          <p:cNvPr id="89" name="object 89"/>
          <p:cNvGrpSpPr/>
          <p:nvPr/>
        </p:nvGrpSpPr>
        <p:grpSpPr>
          <a:xfrm>
            <a:off x="4933394" y="804267"/>
            <a:ext cx="213995" cy="829310"/>
            <a:chOff x="3462401" y="295529"/>
            <a:chExt cx="213995" cy="829310"/>
          </a:xfrm>
        </p:grpSpPr>
        <p:pic>
          <p:nvPicPr>
            <p:cNvPr id="90" name="object 90"/>
            <p:cNvPicPr/>
            <p:nvPr/>
          </p:nvPicPr>
          <p:blipFill>
            <a:blip r:embed="rId13" cstate="print"/>
            <a:stretch>
              <a:fillRect/>
            </a:stretch>
          </p:blipFill>
          <p:spPr>
            <a:xfrm>
              <a:off x="3465576" y="298704"/>
              <a:ext cx="207263" cy="822960"/>
            </a:xfrm>
            <a:prstGeom prst="rect">
              <a:avLst/>
            </a:prstGeom>
          </p:spPr>
        </p:pic>
        <p:sp>
          <p:nvSpPr>
            <p:cNvPr id="91" name="object 91"/>
            <p:cNvSpPr/>
            <p:nvPr/>
          </p:nvSpPr>
          <p:spPr>
            <a:xfrm>
              <a:off x="3465576" y="298704"/>
              <a:ext cx="207645" cy="822960"/>
            </a:xfrm>
            <a:custGeom>
              <a:avLst/>
              <a:gdLst/>
              <a:ahLst/>
              <a:cxnLst/>
              <a:rect l="l" t="t" r="r" b="b"/>
              <a:pathLst>
                <a:path w="207645" h="822960">
                  <a:moveTo>
                    <a:pt x="0" y="822960"/>
                  </a:moveTo>
                  <a:lnTo>
                    <a:pt x="207263" y="822960"/>
                  </a:lnTo>
                  <a:lnTo>
                    <a:pt x="207263" y="0"/>
                  </a:lnTo>
                  <a:lnTo>
                    <a:pt x="0" y="0"/>
                  </a:lnTo>
                  <a:lnTo>
                    <a:pt x="0" y="822960"/>
                  </a:lnTo>
                  <a:close/>
                </a:path>
              </a:pathLst>
            </a:custGeom>
            <a:ln w="6350">
              <a:solidFill>
                <a:srgbClr val="5B9BD4"/>
              </a:solidFill>
            </a:ln>
          </p:spPr>
          <p:txBody>
            <a:bodyPr wrap="square" lIns="0" tIns="0" rIns="0" bIns="0" rtlCol="0"/>
            <a:lstStyle/>
            <a:p>
              <a:endParaRPr/>
            </a:p>
          </p:txBody>
        </p:sp>
      </p:grpSp>
      <p:grpSp>
        <p:nvGrpSpPr>
          <p:cNvPr id="92" name="object 92"/>
          <p:cNvGrpSpPr/>
          <p:nvPr/>
        </p:nvGrpSpPr>
        <p:grpSpPr>
          <a:xfrm>
            <a:off x="2511122" y="1497364"/>
            <a:ext cx="1781810" cy="1597025"/>
            <a:chOff x="1040130" y="1200658"/>
            <a:chExt cx="1781810" cy="1597025"/>
          </a:xfrm>
        </p:grpSpPr>
        <p:pic>
          <p:nvPicPr>
            <p:cNvPr id="93" name="object 93"/>
            <p:cNvPicPr/>
            <p:nvPr/>
          </p:nvPicPr>
          <p:blipFill>
            <a:blip r:embed="rId14" cstate="print"/>
            <a:stretch>
              <a:fillRect/>
            </a:stretch>
          </p:blipFill>
          <p:spPr>
            <a:xfrm>
              <a:off x="1207008" y="1911095"/>
              <a:ext cx="207264" cy="819912"/>
            </a:xfrm>
            <a:prstGeom prst="rect">
              <a:avLst/>
            </a:prstGeom>
          </p:spPr>
        </p:pic>
        <p:sp>
          <p:nvSpPr>
            <p:cNvPr id="94" name="object 94"/>
            <p:cNvSpPr/>
            <p:nvPr/>
          </p:nvSpPr>
          <p:spPr>
            <a:xfrm>
              <a:off x="1207008" y="1911095"/>
              <a:ext cx="207645" cy="820419"/>
            </a:xfrm>
            <a:custGeom>
              <a:avLst/>
              <a:gdLst/>
              <a:ahLst/>
              <a:cxnLst/>
              <a:rect l="l" t="t" r="r" b="b"/>
              <a:pathLst>
                <a:path w="207644" h="820419">
                  <a:moveTo>
                    <a:pt x="0" y="819912"/>
                  </a:moveTo>
                  <a:lnTo>
                    <a:pt x="207264" y="819912"/>
                  </a:lnTo>
                  <a:lnTo>
                    <a:pt x="207264" y="0"/>
                  </a:lnTo>
                  <a:lnTo>
                    <a:pt x="0" y="0"/>
                  </a:lnTo>
                  <a:lnTo>
                    <a:pt x="0" y="819912"/>
                  </a:lnTo>
                  <a:close/>
                </a:path>
              </a:pathLst>
            </a:custGeom>
            <a:ln w="6350">
              <a:solidFill>
                <a:srgbClr val="5B9BD4"/>
              </a:solidFill>
            </a:ln>
          </p:spPr>
          <p:txBody>
            <a:bodyPr wrap="square" lIns="0" tIns="0" rIns="0" bIns="0" rtlCol="0"/>
            <a:lstStyle/>
            <a:p>
              <a:endParaRPr/>
            </a:p>
          </p:txBody>
        </p:sp>
        <p:pic>
          <p:nvPicPr>
            <p:cNvPr id="95" name="object 95"/>
            <p:cNvPicPr/>
            <p:nvPr/>
          </p:nvPicPr>
          <p:blipFill>
            <a:blip r:embed="rId14" cstate="print"/>
            <a:stretch>
              <a:fillRect/>
            </a:stretch>
          </p:blipFill>
          <p:spPr>
            <a:xfrm>
              <a:off x="1658112" y="1911095"/>
              <a:ext cx="207263" cy="819912"/>
            </a:xfrm>
            <a:prstGeom prst="rect">
              <a:avLst/>
            </a:prstGeom>
          </p:spPr>
        </p:pic>
        <p:sp>
          <p:nvSpPr>
            <p:cNvPr id="96" name="object 96"/>
            <p:cNvSpPr/>
            <p:nvPr/>
          </p:nvSpPr>
          <p:spPr>
            <a:xfrm>
              <a:off x="1658112" y="1911095"/>
              <a:ext cx="207645" cy="820419"/>
            </a:xfrm>
            <a:custGeom>
              <a:avLst/>
              <a:gdLst/>
              <a:ahLst/>
              <a:cxnLst/>
              <a:rect l="l" t="t" r="r" b="b"/>
              <a:pathLst>
                <a:path w="207644" h="820419">
                  <a:moveTo>
                    <a:pt x="0" y="819912"/>
                  </a:moveTo>
                  <a:lnTo>
                    <a:pt x="207263" y="819912"/>
                  </a:lnTo>
                  <a:lnTo>
                    <a:pt x="207263" y="0"/>
                  </a:lnTo>
                  <a:lnTo>
                    <a:pt x="0" y="0"/>
                  </a:lnTo>
                  <a:lnTo>
                    <a:pt x="0" y="819912"/>
                  </a:lnTo>
                  <a:close/>
                </a:path>
              </a:pathLst>
            </a:custGeom>
            <a:ln w="6350">
              <a:solidFill>
                <a:srgbClr val="5B9BD4"/>
              </a:solidFill>
            </a:ln>
          </p:spPr>
          <p:txBody>
            <a:bodyPr wrap="square" lIns="0" tIns="0" rIns="0" bIns="0" rtlCol="0"/>
            <a:lstStyle/>
            <a:p>
              <a:endParaRPr/>
            </a:p>
          </p:txBody>
        </p:sp>
        <p:pic>
          <p:nvPicPr>
            <p:cNvPr id="97" name="object 97"/>
            <p:cNvPicPr/>
            <p:nvPr/>
          </p:nvPicPr>
          <p:blipFill>
            <a:blip r:embed="rId14" cstate="print"/>
            <a:stretch>
              <a:fillRect/>
            </a:stretch>
          </p:blipFill>
          <p:spPr>
            <a:xfrm>
              <a:off x="2109216" y="1911095"/>
              <a:ext cx="210312" cy="819912"/>
            </a:xfrm>
            <a:prstGeom prst="rect">
              <a:avLst/>
            </a:prstGeom>
          </p:spPr>
        </p:pic>
        <p:sp>
          <p:nvSpPr>
            <p:cNvPr id="98" name="object 98"/>
            <p:cNvSpPr/>
            <p:nvPr/>
          </p:nvSpPr>
          <p:spPr>
            <a:xfrm>
              <a:off x="2109216" y="1911095"/>
              <a:ext cx="210820" cy="820419"/>
            </a:xfrm>
            <a:custGeom>
              <a:avLst/>
              <a:gdLst/>
              <a:ahLst/>
              <a:cxnLst/>
              <a:rect l="l" t="t" r="r" b="b"/>
              <a:pathLst>
                <a:path w="210819" h="820419">
                  <a:moveTo>
                    <a:pt x="0" y="819912"/>
                  </a:moveTo>
                  <a:lnTo>
                    <a:pt x="210312" y="819912"/>
                  </a:lnTo>
                  <a:lnTo>
                    <a:pt x="210312" y="0"/>
                  </a:lnTo>
                  <a:lnTo>
                    <a:pt x="0" y="0"/>
                  </a:lnTo>
                  <a:lnTo>
                    <a:pt x="0" y="819912"/>
                  </a:lnTo>
                  <a:close/>
                </a:path>
              </a:pathLst>
            </a:custGeom>
            <a:ln w="6349">
              <a:solidFill>
                <a:srgbClr val="5B9BD4"/>
              </a:solidFill>
            </a:ln>
          </p:spPr>
          <p:txBody>
            <a:bodyPr wrap="square" lIns="0" tIns="0" rIns="0" bIns="0" rtlCol="0"/>
            <a:lstStyle/>
            <a:p>
              <a:endParaRPr/>
            </a:p>
          </p:txBody>
        </p:sp>
        <p:pic>
          <p:nvPicPr>
            <p:cNvPr id="99" name="object 99"/>
            <p:cNvPicPr/>
            <p:nvPr/>
          </p:nvPicPr>
          <p:blipFill>
            <a:blip r:embed="rId14" cstate="print"/>
            <a:stretch>
              <a:fillRect/>
            </a:stretch>
          </p:blipFill>
          <p:spPr>
            <a:xfrm>
              <a:off x="2563368" y="1911095"/>
              <a:ext cx="207263" cy="819912"/>
            </a:xfrm>
            <a:prstGeom prst="rect">
              <a:avLst/>
            </a:prstGeom>
          </p:spPr>
        </p:pic>
        <p:sp>
          <p:nvSpPr>
            <p:cNvPr id="100" name="object 100"/>
            <p:cNvSpPr/>
            <p:nvPr/>
          </p:nvSpPr>
          <p:spPr>
            <a:xfrm>
              <a:off x="2563368" y="1911095"/>
              <a:ext cx="207645" cy="820419"/>
            </a:xfrm>
            <a:custGeom>
              <a:avLst/>
              <a:gdLst/>
              <a:ahLst/>
              <a:cxnLst/>
              <a:rect l="l" t="t" r="r" b="b"/>
              <a:pathLst>
                <a:path w="207644" h="820419">
                  <a:moveTo>
                    <a:pt x="0" y="819912"/>
                  </a:moveTo>
                  <a:lnTo>
                    <a:pt x="207263" y="819912"/>
                  </a:lnTo>
                  <a:lnTo>
                    <a:pt x="207263" y="0"/>
                  </a:lnTo>
                  <a:lnTo>
                    <a:pt x="0" y="0"/>
                  </a:lnTo>
                  <a:lnTo>
                    <a:pt x="0" y="819912"/>
                  </a:lnTo>
                  <a:close/>
                </a:path>
              </a:pathLst>
            </a:custGeom>
            <a:ln w="6350">
              <a:solidFill>
                <a:srgbClr val="5B9BD4"/>
              </a:solidFill>
            </a:ln>
          </p:spPr>
          <p:txBody>
            <a:bodyPr wrap="square" lIns="0" tIns="0" rIns="0" bIns="0" rtlCol="0"/>
            <a:lstStyle/>
            <a:p>
              <a:endParaRPr/>
            </a:p>
          </p:txBody>
        </p:sp>
        <p:sp>
          <p:nvSpPr>
            <p:cNvPr id="101" name="object 101"/>
            <p:cNvSpPr/>
            <p:nvPr/>
          </p:nvSpPr>
          <p:spPr>
            <a:xfrm>
              <a:off x="1588008" y="1207008"/>
              <a:ext cx="789940" cy="612775"/>
            </a:xfrm>
            <a:custGeom>
              <a:avLst/>
              <a:gdLst/>
              <a:ahLst/>
              <a:cxnLst/>
              <a:rect l="l" t="t" r="r" b="b"/>
              <a:pathLst>
                <a:path w="789939" h="612775">
                  <a:moveTo>
                    <a:pt x="592073" y="0"/>
                  </a:moveTo>
                  <a:lnTo>
                    <a:pt x="197358" y="0"/>
                  </a:lnTo>
                  <a:lnTo>
                    <a:pt x="197358" y="306324"/>
                  </a:lnTo>
                  <a:lnTo>
                    <a:pt x="0" y="306324"/>
                  </a:lnTo>
                  <a:lnTo>
                    <a:pt x="394716" y="612647"/>
                  </a:lnTo>
                  <a:lnTo>
                    <a:pt x="789431" y="306324"/>
                  </a:lnTo>
                  <a:lnTo>
                    <a:pt x="592073" y="306324"/>
                  </a:lnTo>
                  <a:lnTo>
                    <a:pt x="592073" y="0"/>
                  </a:lnTo>
                  <a:close/>
                </a:path>
              </a:pathLst>
            </a:custGeom>
            <a:solidFill>
              <a:srgbClr val="4471C4"/>
            </a:solidFill>
          </p:spPr>
          <p:txBody>
            <a:bodyPr wrap="square" lIns="0" tIns="0" rIns="0" bIns="0" rtlCol="0"/>
            <a:lstStyle/>
            <a:p>
              <a:endParaRPr/>
            </a:p>
          </p:txBody>
        </p:sp>
        <p:sp>
          <p:nvSpPr>
            <p:cNvPr id="102" name="object 102"/>
            <p:cNvSpPr/>
            <p:nvPr/>
          </p:nvSpPr>
          <p:spPr>
            <a:xfrm>
              <a:off x="1588008" y="1207008"/>
              <a:ext cx="789940" cy="612775"/>
            </a:xfrm>
            <a:custGeom>
              <a:avLst/>
              <a:gdLst/>
              <a:ahLst/>
              <a:cxnLst/>
              <a:rect l="l" t="t" r="r" b="b"/>
              <a:pathLst>
                <a:path w="789939" h="612775">
                  <a:moveTo>
                    <a:pt x="592073" y="0"/>
                  </a:moveTo>
                  <a:lnTo>
                    <a:pt x="592073" y="306324"/>
                  </a:lnTo>
                  <a:lnTo>
                    <a:pt x="789431" y="306324"/>
                  </a:lnTo>
                  <a:lnTo>
                    <a:pt x="394716" y="612647"/>
                  </a:lnTo>
                  <a:lnTo>
                    <a:pt x="0" y="306324"/>
                  </a:lnTo>
                  <a:lnTo>
                    <a:pt x="197358" y="306324"/>
                  </a:lnTo>
                  <a:lnTo>
                    <a:pt x="197358" y="0"/>
                  </a:lnTo>
                  <a:lnTo>
                    <a:pt x="592073" y="0"/>
                  </a:lnTo>
                  <a:close/>
                </a:path>
              </a:pathLst>
            </a:custGeom>
            <a:ln w="12700">
              <a:solidFill>
                <a:srgbClr val="2E528F"/>
              </a:solidFill>
            </a:ln>
          </p:spPr>
          <p:txBody>
            <a:bodyPr wrap="square" lIns="0" tIns="0" rIns="0" bIns="0" rtlCol="0"/>
            <a:lstStyle/>
            <a:p>
              <a:endParaRPr/>
            </a:p>
          </p:txBody>
        </p:sp>
        <p:sp>
          <p:nvSpPr>
            <p:cNvPr id="103" name="object 103"/>
            <p:cNvSpPr/>
            <p:nvPr/>
          </p:nvSpPr>
          <p:spPr>
            <a:xfrm>
              <a:off x="1059180" y="1882140"/>
              <a:ext cx="1743710" cy="896619"/>
            </a:xfrm>
            <a:custGeom>
              <a:avLst/>
              <a:gdLst/>
              <a:ahLst/>
              <a:cxnLst/>
              <a:rect l="l" t="t" r="r" b="b"/>
              <a:pathLst>
                <a:path w="1743710" h="896619">
                  <a:moveTo>
                    <a:pt x="0" y="896112"/>
                  </a:moveTo>
                  <a:lnTo>
                    <a:pt x="1743456" y="896112"/>
                  </a:lnTo>
                  <a:lnTo>
                    <a:pt x="1743456" y="0"/>
                  </a:lnTo>
                  <a:lnTo>
                    <a:pt x="0" y="0"/>
                  </a:lnTo>
                  <a:lnTo>
                    <a:pt x="0" y="896112"/>
                  </a:lnTo>
                  <a:close/>
                </a:path>
              </a:pathLst>
            </a:custGeom>
            <a:ln w="38100">
              <a:solidFill>
                <a:srgbClr val="FF0000"/>
              </a:solidFill>
            </a:ln>
          </p:spPr>
          <p:txBody>
            <a:bodyPr wrap="square" lIns="0" tIns="0" rIns="0" bIns="0" rtlCol="0"/>
            <a:lstStyle/>
            <a:p>
              <a:endParaRPr/>
            </a:p>
          </p:txBody>
        </p:sp>
      </p:grpSp>
      <p:sp>
        <p:nvSpPr>
          <p:cNvPr id="104" name="object 104"/>
          <p:cNvSpPr txBox="1"/>
          <p:nvPr/>
        </p:nvSpPr>
        <p:spPr>
          <a:xfrm>
            <a:off x="4772993" y="1456214"/>
            <a:ext cx="688975" cy="391160"/>
          </a:xfrm>
          <a:prstGeom prst="rect">
            <a:avLst/>
          </a:prstGeom>
        </p:spPr>
        <p:txBody>
          <a:bodyPr vert="horz" wrap="square" lIns="0" tIns="12700" rIns="0" bIns="0" rtlCol="0">
            <a:spAutoFit/>
          </a:bodyPr>
          <a:lstStyle/>
          <a:p>
            <a:pPr marL="12700">
              <a:spcBef>
                <a:spcPts val="100"/>
              </a:spcBef>
            </a:pPr>
            <a:r>
              <a:rPr sz="2400" spc="-10" dirty="0">
                <a:latin typeface="Carlito"/>
                <a:cs typeface="Carlito"/>
              </a:rPr>
              <a:t>value</a:t>
            </a:r>
            <a:endParaRPr sz="2400">
              <a:latin typeface="Carlito"/>
              <a:cs typeface="Carlito"/>
            </a:endParaRPr>
          </a:p>
        </p:txBody>
      </p:sp>
      <p:sp>
        <p:nvSpPr>
          <p:cNvPr id="105" name="object 105"/>
          <p:cNvSpPr txBox="1"/>
          <p:nvPr/>
        </p:nvSpPr>
        <p:spPr>
          <a:xfrm>
            <a:off x="8344359" y="2213085"/>
            <a:ext cx="2217624" cy="757555"/>
          </a:xfrm>
          <a:prstGeom prst="rect">
            <a:avLst/>
          </a:prstGeom>
        </p:spPr>
        <p:txBody>
          <a:bodyPr vert="horz" wrap="square" lIns="0" tIns="12700" rIns="0" bIns="0" rtlCol="0">
            <a:spAutoFit/>
          </a:bodyPr>
          <a:lstStyle/>
          <a:p>
            <a:pPr marL="12700">
              <a:spcBef>
                <a:spcPts val="100"/>
              </a:spcBef>
            </a:pPr>
            <a:r>
              <a:rPr sz="2400" spc="-10" dirty="0">
                <a:latin typeface="Carlito"/>
                <a:cs typeface="Carlito"/>
              </a:rPr>
              <a:t>Representative</a:t>
            </a:r>
            <a:endParaRPr sz="2400" dirty="0">
              <a:latin typeface="Carlito"/>
              <a:cs typeface="Carlito"/>
            </a:endParaRPr>
          </a:p>
          <a:p>
            <a:pPr marL="12700">
              <a:spcBef>
                <a:spcPts val="5"/>
              </a:spcBef>
            </a:pPr>
            <a:r>
              <a:rPr sz="2400" spc="-20" dirty="0">
                <a:latin typeface="Carlito"/>
                <a:cs typeface="Carlito"/>
              </a:rPr>
              <a:t>keys</a:t>
            </a:r>
            <a:endParaRPr sz="2400" dirty="0">
              <a:latin typeface="Carlito"/>
              <a:cs typeface="Carlito"/>
            </a:endParaRPr>
          </a:p>
        </p:txBody>
      </p:sp>
      <p:sp>
        <p:nvSpPr>
          <p:cNvPr id="107" name="object 107"/>
          <p:cNvSpPr txBox="1"/>
          <p:nvPr/>
        </p:nvSpPr>
        <p:spPr>
          <a:xfrm>
            <a:off x="6206441" y="2335562"/>
            <a:ext cx="274955" cy="453390"/>
          </a:xfrm>
          <a:prstGeom prst="rect">
            <a:avLst/>
          </a:prstGeom>
        </p:spPr>
        <p:txBody>
          <a:bodyPr vert="horz" wrap="square" lIns="0" tIns="13335" rIns="0" bIns="0" rtlCol="0">
            <a:spAutoFit/>
          </a:bodyPr>
          <a:lstStyle/>
          <a:p>
            <a:pPr marL="12700">
              <a:spcBef>
                <a:spcPts val="105"/>
              </a:spcBef>
            </a:pPr>
            <a:r>
              <a:rPr sz="2800" spc="-50" dirty="0">
                <a:latin typeface="Symbola"/>
                <a:cs typeface="Symbola"/>
              </a:rPr>
              <a:t>𝐾</a:t>
            </a:r>
            <a:endParaRPr sz="2800">
              <a:latin typeface="Symbola"/>
              <a:cs typeface="Symbola"/>
            </a:endParaRPr>
          </a:p>
        </p:txBody>
      </p:sp>
      <p:sp>
        <p:nvSpPr>
          <p:cNvPr id="108" name="object 108"/>
          <p:cNvSpPr txBox="1"/>
          <p:nvPr/>
        </p:nvSpPr>
        <p:spPr>
          <a:xfrm>
            <a:off x="5218253" y="998019"/>
            <a:ext cx="287020" cy="454025"/>
          </a:xfrm>
          <a:prstGeom prst="rect">
            <a:avLst/>
          </a:prstGeom>
        </p:spPr>
        <p:txBody>
          <a:bodyPr vert="horz" wrap="square" lIns="0" tIns="13970" rIns="0" bIns="0" rtlCol="0">
            <a:spAutoFit/>
          </a:bodyPr>
          <a:lstStyle/>
          <a:p>
            <a:pPr marL="12700">
              <a:spcBef>
                <a:spcPts val="110"/>
              </a:spcBef>
            </a:pPr>
            <a:r>
              <a:rPr sz="2800" spc="65" dirty="0">
                <a:latin typeface="Symbola"/>
                <a:cs typeface="Symbola"/>
              </a:rPr>
              <a:t>𝑁</a:t>
            </a:r>
            <a:endParaRPr sz="2800">
              <a:latin typeface="Symbola"/>
              <a:cs typeface="Symbola"/>
            </a:endParaRPr>
          </a:p>
        </p:txBody>
      </p:sp>
      <p:sp>
        <p:nvSpPr>
          <p:cNvPr id="109" name="object 109"/>
          <p:cNvSpPr txBox="1"/>
          <p:nvPr/>
        </p:nvSpPr>
        <p:spPr>
          <a:xfrm>
            <a:off x="4356941" y="2216294"/>
            <a:ext cx="274955" cy="453390"/>
          </a:xfrm>
          <a:prstGeom prst="rect">
            <a:avLst/>
          </a:prstGeom>
        </p:spPr>
        <p:txBody>
          <a:bodyPr vert="horz" wrap="square" lIns="0" tIns="13335" rIns="0" bIns="0" rtlCol="0">
            <a:spAutoFit/>
          </a:bodyPr>
          <a:lstStyle/>
          <a:p>
            <a:pPr marL="12700">
              <a:spcBef>
                <a:spcPts val="105"/>
              </a:spcBef>
            </a:pPr>
            <a:r>
              <a:rPr sz="2800" spc="-50" dirty="0">
                <a:latin typeface="Symbola"/>
                <a:cs typeface="Symbola"/>
              </a:rPr>
              <a:t>𝐾</a:t>
            </a:r>
            <a:endParaRPr sz="2800">
              <a:latin typeface="Symbola"/>
              <a:cs typeface="Symbola"/>
            </a:endParaRPr>
          </a:p>
        </p:txBody>
      </p:sp>
      <p:grpSp>
        <p:nvGrpSpPr>
          <p:cNvPr id="110" name="object 110"/>
          <p:cNvGrpSpPr/>
          <p:nvPr/>
        </p:nvGrpSpPr>
        <p:grpSpPr>
          <a:xfrm>
            <a:off x="8584898" y="3210070"/>
            <a:ext cx="826769" cy="213995"/>
            <a:chOff x="7113905" y="3032632"/>
            <a:chExt cx="826769" cy="213995"/>
          </a:xfrm>
        </p:grpSpPr>
        <p:pic>
          <p:nvPicPr>
            <p:cNvPr id="111" name="object 111"/>
            <p:cNvPicPr/>
            <p:nvPr/>
          </p:nvPicPr>
          <p:blipFill>
            <a:blip r:embed="rId15" cstate="print"/>
            <a:stretch>
              <a:fillRect/>
            </a:stretch>
          </p:blipFill>
          <p:spPr>
            <a:xfrm>
              <a:off x="7117080" y="3035807"/>
              <a:ext cx="819912" cy="207263"/>
            </a:xfrm>
            <a:prstGeom prst="rect">
              <a:avLst/>
            </a:prstGeom>
          </p:spPr>
        </p:pic>
        <p:sp>
          <p:nvSpPr>
            <p:cNvPr id="112" name="object 112"/>
            <p:cNvSpPr/>
            <p:nvPr/>
          </p:nvSpPr>
          <p:spPr>
            <a:xfrm>
              <a:off x="7117080" y="3035807"/>
              <a:ext cx="820419" cy="207645"/>
            </a:xfrm>
            <a:custGeom>
              <a:avLst/>
              <a:gdLst/>
              <a:ahLst/>
              <a:cxnLst/>
              <a:rect l="l" t="t" r="r" b="b"/>
              <a:pathLst>
                <a:path w="820420" h="207644">
                  <a:moveTo>
                    <a:pt x="0" y="207263"/>
                  </a:moveTo>
                  <a:lnTo>
                    <a:pt x="819912" y="207263"/>
                  </a:lnTo>
                  <a:lnTo>
                    <a:pt x="819912" y="0"/>
                  </a:lnTo>
                  <a:lnTo>
                    <a:pt x="0" y="0"/>
                  </a:lnTo>
                  <a:lnTo>
                    <a:pt x="0" y="207263"/>
                  </a:lnTo>
                  <a:close/>
                </a:path>
              </a:pathLst>
            </a:custGeom>
            <a:ln w="6350">
              <a:solidFill>
                <a:srgbClr val="6FAC46"/>
              </a:solidFill>
            </a:ln>
          </p:spPr>
          <p:txBody>
            <a:bodyPr wrap="square" lIns="0" tIns="0" rIns="0" bIns="0" rtlCol="0"/>
            <a:lstStyle/>
            <a:p>
              <a:endParaRPr/>
            </a:p>
          </p:txBody>
        </p:sp>
      </p:grpSp>
      <p:grpSp>
        <p:nvGrpSpPr>
          <p:cNvPr id="113" name="object 113"/>
          <p:cNvGrpSpPr/>
          <p:nvPr/>
        </p:nvGrpSpPr>
        <p:grpSpPr>
          <a:xfrm>
            <a:off x="8584898" y="3661174"/>
            <a:ext cx="826769" cy="213995"/>
            <a:chOff x="7113905" y="3483736"/>
            <a:chExt cx="826769" cy="213995"/>
          </a:xfrm>
        </p:grpSpPr>
        <p:pic>
          <p:nvPicPr>
            <p:cNvPr id="114" name="object 114"/>
            <p:cNvPicPr/>
            <p:nvPr/>
          </p:nvPicPr>
          <p:blipFill>
            <a:blip r:embed="rId15" cstate="print"/>
            <a:stretch>
              <a:fillRect/>
            </a:stretch>
          </p:blipFill>
          <p:spPr>
            <a:xfrm>
              <a:off x="7117080" y="3486911"/>
              <a:ext cx="819912" cy="207263"/>
            </a:xfrm>
            <a:prstGeom prst="rect">
              <a:avLst/>
            </a:prstGeom>
          </p:spPr>
        </p:pic>
        <p:sp>
          <p:nvSpPr>
            <p:cNvPr id="115" name="object 115"/>
            <p:cNvSpPr/>
            <p:nvPr/>
          </p:nvSpPr>
          <p:spPr>
            <a:xfrm>
              <a:off x="7117080" y="3486911"/>
              <a:ext cx="820419" cy="207645"/>
            </a:xfrm>
            <a:custGeom>
              <a:avLst/>
              <a:gdLst/>
              <a:ahLst/>
              <a:cxnLst/>
              <a:rect l="l" t="t" r="r" b="b"/>
              <a:pathLst>
                <a:path w="820420" h="207645">
                  <a:moveTo>
                    <a:pt x="0" y="207263"/>
                  </a:moveTo>
                  <a:lnTo>
                    <a:pt x="819912" y="207263"/>
                  </a:lnTo>
                  <a:lnTo>
                    <a:pt x="819912" y="0"/>
                  </a:lnTo>
                  <a:lnTo>
                    <a:pt x="0" y="0"/>
                  </a:lnTo>
                  <a:lnTo>
                    <a:pt x="0" y="207263"/>
                  </a:lnTo>
                  <a:close/>
                </a:path>
              </a:pathLst>
            </a:custGeom>
            <a:ln w="6350">
              <a:solidFill>
                <a:srgbClr val="6FAC46"/>
              </a:solidFill>
            </a:ln>
          </p:spPr>
          <p:txBody>
            <a:bodyPr wrap="square" lIns="0" tIns="0" rIns="0" bIns="0" rtlCol="0"/>
            <a:lstStyle/>
            <a:p>
              <a:endParaRPr/>
            </a:p>
          </p:txBody>
        </p:sp>
      </p:grpSp>
      <p:grpSp>
        <p:nvGrpSpPr>
          <p:cNvPr id="116" name="object 116"/>
          <p:cNvGrpSpPr/>
          <p:nvPr/>
        </p:nvGrpSpPr>
        <p:grpSpPr>
          <a:xfrm>
            <a:off x="8584898" y="4112277"/>
            <a:ext cx="826769" cy="217170"/>
            <a:chOff x="7113905" y="3934840"/>
            <a:chExt cx="826769" cy="217170"/>
          </a:xfrm>
        </p:grpSpPr>
        <p:pic>
          <p:nvPicPr>
            <p:cNvPr id="117" name="object 117"/>
            <p:cNvPicPr/>
            <p:nvPr/>
          </p:nvPicPr>
          <p:blipFill>
            <a:blip r:embed="rId15" cstate="print"/>
            <a:stretch>
              <a:fillRect/>
            </a:stretch>
          </p:blipFill>
          <p:spPr>
            <a:xfrm>
              <a:off x="7117080" y="3938015"/>
              <a:ext cx="819912" cy="210312"/>
            </a:xfrm>
            <a:prstGeom prst="rect">
              <a:avLst/>
            </a:prstGeom>
          </p:spPr>
        </p:pic>
        <p:sp>
          <p:nvSpPr>
            <p:cNvPr id="118" name="object 118"/>
            <p:cNvSpPr/>
            <p:nvPr/>
          </p:nvSpPr>
          <p:spPr>
            <a:xfrm>
              <a:off x="7117080" y="3938015"/>
              <a:ext cx="820419" cy="210820"/>
            </a:xfrm>
            <a:custGeom>
              <a:avLst/>
              <a:gdLst/>
              <a:ahLst/>
              <a:cxnLst/>
              <a:rect l="l" t="t" r="r" b="b"/>
              <a:pathLst>
                <a:path w="820420" h="210820">
                  <a:moveTo>
                    <a:pt x="0" y="210312"/>
                  </a:moveTo>
                  <a:lnTo>
                    <a:pt x="819912" y="210312"/>
                  </a:lnTo>
                  <a:lnTo>
                    <a:pt x="819912" y="0"/>
                  </a:lnTo>
                  <a:lnTo>
                    <a:pt x="0" y="0"/>
                  </a:lnTo>
                  <a:lnTo>
                    <a:pt x="0" y="210312"/>
                  </a:lnTo>
                  <a:close/>
                </a:path>
              </a:pathLst>
            </a:custGeom>
            <a:ln w="6349">
              <a:solidFill>
                <a:srgbClr val="6FAC46"/>
              </a:solidFill>
            </a:ln>
          </p:spPr>
          <p:txBody>
            <a:bodyPr wrap="square" lIns="0" tIns="0" rIns="0" bIns="0" rtlCol="0"/>
            <a:lstStyle/>
            <a:p>
              <a:endParaRPr/>
            </a:p>
          </p:txBody>
        </p:sp>
      </p:grpSp>
      <p:grpSp>
        <p:nvGrpSpPr>
          <p:cNvPr id="119" name="object 119"/>
          <p:cNvGrpSpPr/>
          <p:nvPr/>
        </p:nvGrpSpPr>
        <p:grpSpPr>
          <a:xfrm>
            <a:off x="8584898" y="4566430"/>
            <a:ext cx="826769" cy="213995"/>
            <a:chOff x="7113905" y="4388992"/>
            <a:chExt cx="826769" cy="213995"/>
          </a:xfrm>
        </p:grpSpPr>
        <p:pic>
          <p:nvPicPr>
            <p:cNvPr id="120" name="object 120"/>
            <p:cNvPicPr/>
            <p:nvPr/>
          </p:nvPicPr>
          <p:blipFill>
            <a:blip r:embed="rId15" cstate="print"/>
            <a:stretch>
              <a:fillRect/>
            </a:stretch>
          </p:blipFill>
          <p:spPr>
            <a:xfrm>
              <a:off x="7117080" y="4392167"/>
              <a:ext cx="819912" cy="207263"/>
            </a:xfrm>
            <a:prstGeom prst="rect">
              <a:avLst/>
            </a:prstGeom>
          </p:spPr>
        </p:pic>
        <p:sp>
          <p:nvSpPr>
            <p:cNvPr id="121" name="object 121"/>
            <p:cNvSpPr/>
            <p:nvPr/>
          </p:nvSpPr>
          <p:spPr>
            <a:xfrm>
              <a:off x="7117080" y="4392167"/>
              <a:ext cx="820419" cy="207645"/>
            </a:xfrm>
            <a:custGeom>
              <a:avLst/>
              <a:gdLst/>
              <a:ahLst/>
              <a:cxnLst/>
              <a:rect l="l" t="t" r="r" b="b"/>
              <a:pathLst>
                <a:path w="820420" h="207645">
                  <a:moveTo>
                    <a:pt x="0" y="207263"/>
                  </a:moveTo>
                  <a:lnTo>
                    <a:pt x="819912" y="207263"/>
                  </a:lnTo>
                  <a:lnTo>
                    <a:pt x="819912" y="0"/>
                  </a:lnTo>
                  <a:lnTo>
                    <a:pt x="0" y="0"/>
                  </a:lnTo>
                  <a:lnTo>
                    <a:pt x="0" y="207263"/>
                  </a:lnTo>
                  <a:close/>
                </a:path>
              </a:pathLst>
            </a:custGeom>
            <a:ln w="6350">
              <a:solidFill>
                <a:srgbClr val="6FAC46"/>
              </a:solidFill>
            </a:ln>
          </p:spPr>
          <p:txBody>
            <a:bodyPr wrap="square" lIns="0" tIns="0" rIns="0" bIns="0" rtlCol="0"/>
            <a:lstStyle/>
            <a:p>
              <a:endParaRPr/>
            </a:p>
          </p:txBody>
        </p:sp>
      </p:grpSp>
      <p:grpSp>
        <p:nvGrpSpPr>
          <p:cNvPr id="122" name="object 122"/>
          <p:cNvGrpSpPr/>
          <p:nvPr/>
        </p:nvGrpSpPr>
        <p:grpSpPr>
          <a:xfrm>
            <a:off x="8584898" y="5017534"/>
            <a:ext cx="826769" cy="213995"/>
            <a:chOff x="7113905" y="4840096"/>
            <a:chExt cx="826769" cy="213995"/>
          </a:xfrm>
        </p:grpSpPr>
        <p:pic>
          <p:nvPicPr>
            <p:cNvPr id="123" name="object 123"/>
            <p:cNvPicPr/>
            <p:nvPr/>
          </p:nvPicPr>
          <p:blipFill>
            <a:blip r:embed="rId16" cstate="print"/>
            <a:stretch>
              <a:fillRect/>
            </a:stretch>
          </p:blipFill>
          <p:spPr>
            <a:xfrm>
              <a:off x="7117080" y="4843271"/>
              <a:ext cx="819912" cy="207263"/>
            </a:xfrm>
            <a:prstGeom prst="rect">
              <a:avLst/>
            </a:prstGeom>
          </p:spPr>
        </p:pic>
        <p:sp>
          <p:nvSpPr>
            <p:cNvPr id="124" name="object 124"/>
            <p:cNvSpPr/>
            <p:nvPr/>
          </p:nvSpPr>
          <p:spPr>
            <a:xfrm>
              <a:off x="7117080" y="4843271"/>
              <a:ext cx="820419" cy="207645"/>
            </a:xfrm>
            <a:custGeom>
              <a:avLst/>
              <a:gdLst/>
              <a:ahLst/>
              <a:cxnLst/>
              <a:rect l="l" t="t" r="r" b="b"/>
              <a:pathLst>
                <a:path w="820420" h="207645">
                  <a:moveTo>
                    <a:pt x="0" y="207263"/>
                  </a:moveTo>
                  <a:lnTo>
                    <a:pt x="819912" y="207263"/>
                  </a:lnTo>
                  <a:lnTo>
                    <a:pt x="819912" y="0"/>
                  </a:lnTo>
                  <a:lnTo>
                    <a:pt x="0" y="0"/>
                  </a:lnTo>
                  <a:lnTo>
                    <a:pt x="0" y="207263"/>
                  </a:lnTo>
                  <a:close/>
                </a:path>
              </a:pathLst>
            </a:custGeom>
            <a:ln w="6350">
              <a:solidFill>
                <a:srgbClr val="6FAC46"/>
              </a:solidFill>
            </a:ln>
          </p:spPr>
          <p:txBody>
            <a:bodyPr wrap="square" lIns="0" tIns="0" rIns="0" bIns="0" rtlCol="0"/>
            <a:lstStyle/>
            <a:p>
              <a:endParaRPr/>
            </a:p>
          </p:txBody>
        </p:sp>
      </p:grpSp>
      <p:grpSp>
        <p:nvGrpSpPr>
          <p:cNvPr id="125" name="object 125"/>
          <p:cNvGrpSpPr/>
          <p:nvPr/>
        </p:nvGrpSpPr>
        <p:grpSpPr>
          <a:xfrm>
            <a:off x="8584898" y="5468639"/>
            <a:ext cx="826769" cy="213995"/>
            <a:chOff x="7113905" y="5291201"/>
            <a:chExt cx="826769" cy="213995"/>
          </a:xfrm>
        </p:grpSpPr>
        <p:pic>
          <p:nvPicPr>
            <p:cNvPr id="126" name="object 126"/>
            <p:cNvPicPr/>
            <p:nvPr/>
          </p:nvPicPr>
          <p:blipFill>
            <a:blip r:embed="rId16" cstate="print"/>
            <a:stretch>
              <a:fillRect/>
            </a:stretch>
          </p:blipFill>
          <p:spPr>
            <a:xfrm>
              <a:off x="7117080" y="5294376"/>
              <a:ext cx="819912" cy="207264"/>
            </a:xfrm>
            <a:prstGeom prst="rect">
              <a:avLst/>
            </a:prstGeom>
          </p:spPr>
        </p:pic>
        <p:sp>
          <p:nvSpPr>
            <p:cNvPr id="127" name="object 127"/>
            <p:cNvSpPr/>
            <p:nvPr/>
          </p:nvSpPr>
          <p:spPr>
            <a:xfrm>
              <a:off x="7117080" y="5294376"/>
              <a:ext cx="820419" cy="207645"/>
            </a:xfrm>
            <a:custGeom>
              <a:avLst/>
              <a:gdLst/>
              <a:ahLst/>
              <a:cxnLst/>
              <a:rect l="l" t="t" r="r" b="b"/>
              <a:pathLst>
                <a:path w="820420" h="207645">
                  <a:moveTo>
                    <a:pt x="0" y="207264"/>
                  </a:moveTo>
                  <a:lnTo>
                    <a:pt x="819912" y="207264"/>
                  </a:lnTo>
                  <a:lnTo>
                    <a:pt x="819912" y="0"/>
                  </a:lnTo>
                  <a:lnTo>
                    <a:pt x="0" y="0"/>
                  </a:lnTo>
                  <a:lnTo>
                    <a:pt x="0" y="207264"/>
                  </a:lnTo>
                  <a:close/>
                </a:path>
              </a:pathLst>
            </a:custGeom>
            <a:ln w="6350">
              <a:solidFill>
                <a:srgbClr val="6FAC46"/>
              </a:solidFill>
            </a:ln>
          </p:spPr>
          <p:txBody>
            <a:bodyPr wrap="square" lIns="0" tIns="0" rIns="0" bIns="0" rtlCol="0"/>
            <a:lstStyle/>
            <a:p>
              <a:endParaRPr/>
            </a:p>
          </p:txBody>
        </p:sp>
      </p:grpSp>
      <p:grpSp>
        <p:nvGrpSpPr>
          <p:cNvPr id="128" name="object 128"/>
          <p:cNvGrpSpPr/>
          <p:nvPr/>
        </p:nvGrpSpPr>
        <p:grpSpPr>
          <a:xfrm>
            <a:off x="8584898" y="5919741"/>
            <a:ext cx="826769" cy="217170"/>
            <a:chOff x="7113905" y="5742304"/>
            <a:chExt cx="826769" cy="217170"/>
          </a:xfrm>
        </p:grpSpPr>
        <p:pic>
          <p:nvPicPr>
            <p:cNvPr id="129" name="object 129"/>
            <p:cNvPicPr/>
            <p:nvPr/>
          </p:nvPicPr>
          <p:blipFill>
            <a:blip r:embed="rId17" cstate="print"/>
            <a:stretch>
              <a:fillRect/>
            </a:stretch>
          </p:blipFill>
          <p:spPr>
            <a:xfrm>
              <a:off x="7117080" y="5745479"/>
              <a:ext cx="819912" cy="210312"/>
            </a:xfrm>
            <a:prstGeom prst="rect">
              <a:avLst/>
            </a:prstGeom>
          </p:spPr>
        </p:pic>
        <p:sp>
          <p:nvSpPr>
            <p:cNvPr id="130" name="object 130"/>
            <p:cNvSpPr/>
            <p:nvPr/>
          </p:nvSpPr>
          <p:spPr>
            <a:xfrm>
              <a:off x="7117080" y="5745479"/>
              <a:ext cx="820419" cy="210820"/>
            </a:xfrm>
            <a:custGeom>
              <a:avLst/>
              <a:gdLst/>
              <a:ahLst/>
              <a:cxnLst/>
              <a:rect l="l" t="t" r="r" b="b"/>
              <a:pathLst>
                <a:path w="820420" h="210820">
                  <a:moveTo>
                    <a:pt x="0" y="210312"/>
                  </a:moveTo>
                  <a:lnTo>
                    <a:pt x="819912" y="210312"/>
                  </a:lnTo>
                  <a:lnTo>
                    <a:pt x="819912" y="0"/>
                  </a:lnTo>
                  <a:lnTo>
                    <a:pt x="0" y="0"/>
                  </a:lnTo>
                  <a:lnTo>
                    <a:pt x="0" y="210312"/>
                  </a:lnTo>
                  <a:close/>
                </a:path>
              </a:pathLst>
            </a:custGeom>
            <a:ln w="6349">
              <a:solidFill>
                <a:srgbClr val="6FAC46"/>
              </a:solidFill>
            </a:ln>
          </p:spPr>
          <p:txBody>
            <a:bodyPr wrap="square" lIns="0" tIns="0" rIns="0" bIns="0" rtlCol="0"/>
            <a:lstStyle/>
            <a:p>
              <a:endParaRPr/>
            </a:p>
          </p:txBody>
        </p:sp>
      </p:grpSp>
      <p:grpSp>
        <p:nvGrpSpPr>
          <p:cNvPr id="131" name="object 131"/>
          <p:cNvGrpSpPr/>
          <p:nvPr/>
        </p:nvGrpSpPr>
        <p:grpSpPr>
          <a:xfrm>
            <a:off x="8584898" y="6373895"/>
            <a:ext cx="826769" cy="213995"/>
            <a:chOff x="7113905" y="6196457"/>
            <a:chExt cx="826769" cy="213995"/>
          </a:xfrm>
        </p:grpSpPr>
        <p:pic>
          <p:nvPicPr>
            <p:cNvPr id="132" name="object 132"/>
            <p:cNvPicPr/>
            <p:nvPr/>
          </p:nvPicPr>
          <p:blipFill>
            <a:blip r:embed="rId16" cstate="print"/>
            <a:stretch>
              <a:fillRect/>
            </a:stretch>
          </p:blipFill>
          <p:spPr>
            <a:xfrm>
              <a:off x="7117080" y="6199632"/>
              <a:ext cx="819912" cy="207264"/>
            </a:xfrm>
            <a:prstGeom prst="rect">
              <a:avLst/>
            </a:prstGeom>
          </p:spPr>
        </p:pic>
        <p:sp>
          <p:nvSpPr>
            <p:cNvPr id="133" name="object 133"/>
            <p:cNvSpPr/>
            <p:nvPr/>
          </p:nvSpPr>
          <p:spPr>
            <a:xfrm>
              <a:off x="7117080" y="6199632"/>
              <a:ext cx="820419" cy="207645"/>
            </a:xfrm>
            <a:custGeom>
              <a:avLst/>
              <a:gdLst/>
              <a:ahLst/>
              <a:cxnLst/>
              <a:rect l="l" t="t" r="r" b="b"/>
              <a:pathLst>
                <a:path w="820420" h="207645">
                  <a:moveTo>
                    <a:pt x="0" y="207264"/>
                  </a:moveTo>
                  <a:lnTo>
                    <a:pt x="819912" y="207264"/>
                  </a:lnTo>
                  <a:lnTo>
                    <a:pt x="819912" y="0"/>
                  </a:lnTo>
                  <a:lnTo>
                    <a:pt x="0" y="0"/>
                  </a:lnTo>
                  <a:lnTo>
                    <a:pt x="0" y="207264"/>
                  </a:lnTo>
                  <a:close/>
                </a:path>
              </a:pathLst>
            </a:custGeom>
            <a:ln w="6349">
              <a:solidFill>
                <a:srgbClr val="6FAC46"/>
              </a:solidFill>
            </a:ln>
          </p:spPr>
          <p:txBody>
            <a:bodyPr wrap="square" lIns="0" tIns="0" rIns="0" bIns="0" rtlCol="0"/>
            <a:lstStyle/>
            <a:p>
              <a:endParaRPr/>
            </a:p>
          </p:txBody>
        </p:sp>
      </p:grpSp>
      <p:sp>
        <p:nvSpPr>
          <p:cNvPr id="134" name="object 134"/>
          <p:cNvSpPr txBox="1"/>
          <p:nvPr/>
        </p:nvSpPr>
        <p:spPr>
          <a:xfrm>
            <a:off x="9520886" y="3074638"/>
            <a:ext cx="876300" cy="391795"/>
          </a:xfrm>
          <a:prstGeom prst="rect">
            <a:avLst/>
          </a:prstGeom>
        </p:spPr>
        <p:txBody>
          <a:bodyPr vert="horz" wrap="square" lIns="0" tIns="12700" rIns="0" bIns="0" rtlCol="0">
            <a:spAutoFit/>
          </a:bodyPr>
          <a:lstStyle/>
          <a:p>
            <a:pPr marL="12700">
              <a:spcBef>
                <a:spcPts val="100"/>
              </a:spcBef>
            </a:pPr>
            <a:r>
              <a:rPr sz="2400" spc="-10" dirty="0">
                <a:latin typeface="Carlito"/>
                <a:cs typeface="Carlito"/>
              </a:rPr>
              <a:t>output</a:t>
            </a:r>
            <a:endParaRPr sz="2400">
              <a:latin typeface="Carlito"/>
              <a:cs typeface="Carlito"/>
            </a:endParaRPr>
          </a:p>
        </p:txBody>
      </p:sp>
      <p:sp>
        <p:nvSpPr>
          <p:cNvPr id="137" name="文本框 136">
            <a:extLst>
              <a:ext uri="{FF2B5EF4-FFF2-40B4-BE49-F238E27FC236}">
                <a16:creationId xmlns:a16="http://schemas.microsoft.com/office/drawing/2014/main" id="{D4A4C299-6251-30C7-3139-3F3A27EB458A}"/>
              </a:ext>
            </a:extLst>
          </p:cNvPr>
          <p:cNvSpPr txBox="1"/>
          <p:nvPr/>
        </p:nvSpPr>
        <p:spPr>
          <a:xfrm>
            <a:off x="440195" y="3745686"/>
            <a:ext cx="3736304" cy="2246769"/>
          </a:xfrm>
          <a:prstGeom prst="rect">
            <a:avLst/>
          </a:prstGeom>
          <a:noFill/>
        </p:spPr>
        <p:txBody>
          <a:bodyPr wrap="square" rtlCol="0">
            <a:spAutoFit/>
          </a:bodyPr>
          <a:lstStyle/>
          <a:p>
            <a:r>
              <a:rPr kumimoji="1" lang="en-US" altLang="zh-CN" sz="2800" dirty="0"/>
              <a:t>Can we reduce the number of queries?</a:t>
            </a:r>
          </a:p>
          <a:p>
            <a:endParaRPr kumimoji="1" lang="en-US" altLang="zh-CN" sz="2800" dirty="0"/>
          </a:p>
          <a:p>
            <a:r>
              <a:rPr kumimoji="1" lang="en-US" altLang="zh-CN" sz="2800" dirty="0"/>
              <a:t>Changed output sequence length</a:t>
            </a:r>
            <a:endParaRPr kumimoji="1" lang="zh-CN" altLang="en-US" sz="2800" dirty="0"/>
          </a:p>
        </p:txBody>
      </p:sp>
      <p:sp>
        <p:nvSpPr>
          <p:cNvPr id="138" name="文本框 137">
            <a:extLst>
              <a:ext uri="{FF2B5EF4-FFF2-40B4-BE49-F238E27FC236}">
                <a16:creationId xmlns:a16="http://schemas.microsoft.com/office/drawing/2014/main" id="{2583E8A0-96F2-768E-EDC9-5CC0E05A4B2C}"/>
              </a:ext>
            </a:extLst>
          </p:cNvPr>
          <p:cNvSpPr txBox="1"/>
          <p:nvPr/>
        </p:nvSpPr>
        <p:spPr>
          <a:xfrm>
            <a:off x="405484" y="6221529"/>
            <a:ext cx="4711996" cy="461665"/>
          </a:xfrm>
          <a:prstGeom prst="rect">
            <a:avLst/>
          </a:prstGeom>
          <a:noFill/>
        </p:spPr>
        <p:txBody>
          <a:bodyPr wrap="none" rtlCol="0">
            <a:spAutoFit/>
          </a:bodyPr>
          <a:lstStyle/>
          <a:p>
            <a:r>
              <a:rPr kumimoji="1" lang="zh-CN" altLang="en-US" sz="2400" dirty="0">
                <a:latin typeface="Microsoft YaHei" panose="020B0503020204020204" pitchFamily="34" charset="-122"/>
                <a:ea typeface="Microsoft YaHei" panose="020B0503020204020204" pitchFamily="34" charset="-122"/>
              </a:rPr>
              <a:t>查询的数目与输出</a:t>
            </a:r>
            <a:r>
              <a:rPr kumimoji="1" lang="en-US" altLang="zh-CN" sz="2400" dirty="0">
                <a:latin typeface="Microsoft YaHei" panose="020B0503020204020204" pitchFamily="34" charset="-122"/>
                <a:ea typeface="Microsoft YaHei" panose="020B0503020204020204" pitchFamily="34" charset="-122"/>
              </a:rPr>
              <a:t>token</a:t>
            </a:r>
            <a:r>
              <a:rPr kumimoji="1" lang="zh-CN" altLang="en-US" sz="2400" dirty="0">
                <a:latin typeface="Microsoft YaHei" panose="020B0503020204020204" pitchFamily="34" charset="-122"/>
                <a:ea typeface="Microsoft YaHei" panose="020B0503020204020204" pitchFamily="34" charset="-122"/>
              </a:rPr>
              <a:t>数目相同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p:bldP spid="138"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20" dirty="0"/>
              <a:t>Reduce</a:t>
            </a:r>
            <a:r>
              <a:rPr spc="-145" dirty="0"/>
              <a:t> </a:t>
            </a:r>
            <a:r>
              <a:rPr spc="-10" dirty="0"/>
              <a:t>Number</a:t>
            </a:r>
            <a:r>
              <a:rPr spc="-155" dirty="0"/>
              <a:t> </a:t>
            </a:r>
            <a:r>
              <a:rPr dirty="0"/>
              <a:t>of</a:t>
            </a:r>
            <a:r>
              <a:rPr spc="-160" dirty="0"/>
              <a:t> </a:t>
            </a:r>
            <a:r>
              <a:rPr spc="-20" dirty="0"/>
              <a:t>Keys</a:t>
            </a:r>
          </a:p>
        </p:txBody>
      </p:sp>
      <p:sp>
        <p:nvSpPr>
          <p:cNvPr id="109" name="内容占位符 108">
            <a:extLst>
              <a:ext uri="{FF2B5EF4-FFF2-40B4-BE49-F238E27FC236}">
                <a16:creationId xmlns:a16="http://schemas.microsoft.com/office/drawing/2014/main" id="{A24CC01C-D52E-7183-05C4-07B21E2BC005}"/>
              </a:ext>
            </a:extLst>
          </p:cNvPr>
          <p:cNvSpPr>
            <a:spLocks noGrp="1"/>
          </p:cNvSpPr>
          <p:nvPr>
            <p:ph sz="quarter" idx="10"/>
          </p:nvPr>
        </p:nvSpPr>
        <p:spPr/>
        <p:txBody>
          <a:bodyPr/>
          <a:lstStyle/>
          <a:p>
            <a:endParaRPr lang="zh-CN" altLang="en-US" dirty="0"/>
          </a:p>
        </p:txBody>
      </p:sp>
      <p:grpSp>
        <p:nvGrpSpPr>
          <p:cNvPr id="3" name="object 3"/>
          <p:cNvGrpSpPr/>
          <p:nvPr/>
        </p:nvGrpSpPr>
        <p:grpSpPr>
          <a:xfrm>
            <a:off x="2139442" y="2892426"/>
            <a:ext cx="723265" cy="1585595"/>
            <a:chOff x="615441" y="2892425"/>
            <a:chExt cx="723265" cy="1585595"/>
          </a:xfrm>
        </p:grpSpPr>
        <p:pic>
          <p:nvPicPr>
            <p:cNvPr id="4" name="object 4"/>
            <p:cNvPicPr/>
            <p:nvPr/>
          </p:nvPicPr>
          <p:blipFill>
            <a:blip r:embed="rId2" cstate="print"/>
            <a:stretch>
              <a:fillRect/>
            </a:stretch>
          </p:blipFill>
          <p:spPr>
            <a:xfrm>
              <a:off x="627887" y="2895600"/>
              <a:ext cx="210312" cy="819912"/>
            </a:xfrm>
            <a:prstGeom prst="rect">
              <a:avLst/>
            </a:prstGeom>
          </p:spPr>
        </p:pic>
        <p:sp>
          <p:nvSpPr>
            <p:cNvPr id="5" name="object 5"/>
            <p:cNvSpPr/>
            <p:nvPr/>
          </p:nvSpPr>
          <p:spPr>
            <a:xfrm>
              <a:off x="627887" y="2895600"/>
              <a:ext cx="210820" cy="820419"/>
            </a:xfrm>
            <a:custGeom>
              <a:avLst/>
              <a:gdLst/>
              <a:ahLst/>
              <a:cxnLst/>
              <a:rect l="l" t="t" r="r" b="b"/>
              <a:pathLst>
                <a:path w="210819" h="820420">
                  <a:moveTo>
                    <a:pt x="0" y="819912"/>
                  </a:moveTo>
                  <a:lnTo>
                    <a:pt x="210312" y="819912"/>
                  </a:lnTo>
                  <a:lnTo>
                    <a:pt x="210312" y="0"/>
                  </a:lnTo>
                  <a:lnTo>
                    <a:pt x="0" y="0"/>
                  </a:lnTo>
                  <a:lnTo>
                    <a:pt x="0" y="819912"/>
                  </a:lnTo>
                  <a:close/>
                </a:path>
              </a:pathLst>
            </a:custGeom>
            <a:ln w="6349">
              <a:solidFill>
                <a:srgbClr val="FFC000"/>
              </a:solidFill>
            </a:ln>
          </p:spPr>
          <p:txBody>
            <a:bodyPr wrap="square" lIns="0" tIns="0" rIns="0" bIns="0" rtlCol="0"/>
            <a:lstStyle/>
            <a:p>
              <a:endParaRPr/>
            </a:p>
          </p:txBody>
        </p:sp>
        <p:pic>
          <p:nvPicPr>
            <p:cNvPr id="6" name="object 6"/>
            <p:cNvPicPr/>
            <p:nvPr/>
          </p:nvPicPr>
          <p:blipFill>
            <a:blip r:embed="rId2" cstate="print"/>
            <a:stretch>
              <a:fillRect/>
            </a:stretch>
          </p:blipFill>
          <p:spPr>
            <a:xfrm>
              <a:off x="1082040" y="2895600"/>
              <a:ext cx="207264" cy="819912"/>
            </a:xfrm>
            <a:prstGeom prst="rect">
              <a:avLst/>
            </a:prstGeom>
          </p:spPr>
        </p:pic>
        <p:sp>
          <p:nvSpPr>
            <p:cNvPr id="7" name="object 7"/>
            <p:cNvSpPr/>
            <p:nvPr/>
          </p:nvSpPr>
          <p:spPr>
            <a:xfrm>
              <a:off x="1082040" y="2895600"/>
              <a:ext cx="207645" cy="820419"/>
            </a:xfrm>
            <a:custGeom>
              <a:avLst/>
              <a:gdLst/>
              <a:ahLst/>
              <a:cxnLst/>
              <a:rect l="l" t="t" r="r" b="b"/>
              <a:pathLst>
                <a:path w="207644" h="820420">
                  <a:moveTo>
                    <a:pt x="0" y="819912"/>
                  </a:moveTo>
                  <a:lnTo>
                    <a:pt x="207264" y="819912"/>
                  </a:lnTo>
                  <a:lnTo>
                    <a:pt x="207264" y="0"/>
                  </a:lnTo>
                  <a:lnTo>
                    <a:pt x="0" y="0"/>
                  </a:lnTo>
                  <a:lnTo>
                    <a:pt x="0" y="819912"/>
                  </a:lnTo>
                  <a:close/>
                </a:path>
              </a:pathLst>
            </a:custGeom>
            <a:ln w="6350">
              <a:solidFill>
                <a:srgbClr val="FFC000"/>
              </a:solidFill>
            </a:ln>
          </p:spPr>
          <p:txBody>
            <a:bodyPr wrap="square" lIns="0" tIns="0" rIns="0" bIns="0" rtlCol="0"/>
            <a:lstStyle/>
            <a:p>
              <a:endParaRPr/>
            </a:p>
          </p:txBody>
        </p:sp>
        <p:sp>
          <p:nvSpPr>
            <p:cNvPr id="8" name="object 8"/>
            <p:cNvSpPr/>
            <p:nvPr/>
          </p:nvSpPr>
          <p:spPr>
            <a:xfrm>
              <a:off x="621791" y="4008119"/>
              <a:ext cx="710565" cy="463550"/>
            </a:xfrm>
            <a:custGeom>
              <a:avLst/>
              <a:gdLst/>
              <a:ahLst/>
              <a:cxnLst/>
              <a:rect l="l" t="t" r="r" b="b"/>
              <a:pathLst>
                <a:path w="710565" h="463550">
                  <a:moveTo>
                    <a:pt x="632968" y="0"/>
                  </a:moveTo>
                  <a:lnTo>
                    <a:pt x="77215" y="0"/>
                  </a:lnTo>
                  <a:lnTo>
                    <a:pt x="47159" y="6064"/>
                  </a:lnTo>
                  <a:lnTo>
                    <a:pt x="22615" y="22605"/>
                  </a:lnTo>
                  <a:lnTo>
                    <a:pt x="6067" y="47148"/>
                  </a:lnTo>
                  <a:lnTo>
                    <a:pt x="0" y="77215"/>
                  </a:lnTo>
                  <a:lnTo>
                    <a:pt x="0" y="386079"/>
                  </a:lnTo>
                  <a:lnTo>
                    <a:pt x="6067" y="416147"/>
                  </a:lnTo>
                  <a:lnTo>
                    <a:pt x="22615" y="440689"/>
                  </a:lnTo>
                  <a:lnTo>
                    <a:pt x="47159" y="457231"/>
                  </a:lnTo>
                  <a:lnTo>
                    <a:pt x="77215" y="463295"/>
                  </a:lnTo>
                  <a:lnTo>
                    <a:pt x="632968" y="463295"/>
                  </a:lnTo>
                  <a:lnTo>
                    <a:pt x="663035" y="457231"/>
                  </a:lnTo>
                  <a:lnTo>
                    <a:pt x="687577" y="440689"/>
                  </a:lnTo>
                  <a:lnTo>
                    <a:pt x="704119" y="416147"/>
                  </a:lnTo>
                  <a:lnTo>
                    <a:pt x="710183" y="386079"/>
                  </a:lnTo>
                  <a:lnTo>
                    <a:pt x="710183" y="77215"/>
                  </a:lnTo>
                  <a:lnTo>
                    <a:pt x="704119" y="47148"/>
                  </a:lnTo>
                  <a:lnTo>
                    <a:pt x="687577" y="22605"/>
                  </a:lnTo>
                  <a:lnTo>
                    <a:pt x="663035" y="6064"/>
                  </a:lnTo>
                  <a:lnTo>
                    <a:pt x="632968" y="0"/>
                  </a:lnTo>
                  <a:close/>
                </a:path>
              </a:pathLst>
            </a:custGeom>
            <a:solidFill>
              <a:srgbClr val="4471C4"/>
            </a:solidFill>
          </p:spPr>
          <p:txBody>
            <a:bodyPr wrap="square" lIns="0" tIns="0" rIns="0" bIns="0" rtlCol="0"/>
            <a:lstStyle/>
            <a:p>
              <a:endParaRPr/>
            </a:p>
          </p:txBody>
        </p:sp>
        <p:sp>
          <p:nvSpPr>
            <p:cNvPr id="9" name="object 9"/>
            <p:cNvSpPr/>
            <p:nvPr/>
          </p:nvSpPr>
          <p:spPr>
            <a:xfrm>
              <a:off x="621791" y="4008119"/>
              <a:ext cx="710565" cy="463550"/>
            </a:xfrm>
            <a:custGeom>
              <a:avLst/>
              <a:gdLst/>
              <a:ahLst/>
              <a:cxnLst/>
              <a:rect l="l" t="t" r="r" b="b"/>
              <a:pathLst>
                <a:path w="710565" h="463550">
                  <a:moveTo>
                    <a:pt x="0" y="77215"/>
                  </a:moveTo>
                  <a:lnTo>
                    <a:pt x="6067" y="47148"/>
                  </a:lnTo>
                  <a:lnTo>
                    <a:pt x="22615" y="22605"/>
                  </a:lnTo>
                  <a:lnTo>
                    <a:pt x="47159" y="6064"/>
                  </a:lnTo>
                  <a:lnTo>
                    <a:pt x="77215" y="0"/>
                  </a:lnTo>
                  <a:lnTo>
                    <a:pt x="632968" y="0"/>
                  </a:lnTo>
                  <a:lnTo>
                    <a:pt x="663035" y="6064"/>
                  </a:lnTo>
                  <a:lnTo>
                    <a:pt x="687577" y="22605"/>
                  </a:lnTo>
                  <a:lnTo>
                    <a:pt x="704119" y="47148"/>
                  </a:lnTo>
                  <a:lnTo>
                    <a:pt x="710183" y="77215"/>
                  </a:lnTo>
                  <a:lnTo>
                    <a:pt x="710183" y="386079"/>
                  </a:lnTo>
                  <a:lnTo>
                    <a:pt x="704119" y="416147"/>
                  </a:lnTo>
                  <a:lnTo>
                    <a:pt x="687577" y="440689"/>
                  </a:lnTo>
                  <a:lnTo>
                    <a:pt x="663035" y="457231"/>
                  </a:lnTo>
                  <a:lnTo>
                    <a:pt x="632968" y="463295"/>
                  </a:lnTo>
                  <a:lnTo>
                    <a:pt x="77215" y="463295"/>
                  </a:lnTo>
                  <a:lnTo>
                    <a:pt x="47159" y="457231"/>
                  </a:lnTo>
                  <a:lnTo>
                    <a:pt x="22615" y="440689"/>
                  </a:lnTo>
                  <a:lnTo>
                    <a:pt x="6067" y="416147"/>
                  </a:lnTo>
                  <a:lnTo>
                    <a:pt x="0" y="386079"/>
                  </a:lnTo>
                  <a:lnTo>
                    <a:pt x="0" y="77215"/>
                  </a:lnTo>
                  <a:close/>
                </a:path>
              </a:pathLst>
            </a:custGeom>
            <a:ln w="12699">
              <a:solidFill>
                <a:srgbClr val="2E528F"/>
              </a:solidFill>
            </a:ln>
          </p:spPr>
          <p:txBody>
            <a:bodyPr wrap="square" lIns="0" tIns="0" rIns="0" bIns="0" rtlCol="0"/>
            <a:lstStyle/>
            <a:p>
              <a:endParaRPr/>
            </a:p>
          </p:txBody>
        </p:sp>
      </p:grpSp>
      <p:grpSp>
        <p:nvGrpSpPr>
          <p:cNvPr id="10" name="object 10"/>
          <p:cNvGrpSpPr/>
          <p:nvPr/>
        </p:nvGrpSpPr>
        <p:grpSpPr>
          <a:xfrm>
            <a:off x="3053842" y="2892426"/>
            <a:ext cx="723265" cy="1585595"/>
            <a:chOff x="1529841" y="2892425"/>
            <a:chExt cx="723265" cy="1585595"/>
          </a:xfrm>
        </p:grpSpPr>
        <p:pic>
          <p:nvPicPr>
            <p:cNvPr id="11" name="object 11"/>
            <p:cNvPicPr/>
            <p:nvPr/>
          </p:nvPicPr>
          <p:blipFill>
            <a:blip r:embed="rId3" cstate="print"/>
            <a:stretch>
              <a:fillRect/>
            </a:stretch>
          </p:blipFill>
          <p:spPr>
            <a:xfrm>
              <a:off x="1533143" y="2895600"/>
              <a:ext cx="207263" cy="819912"/>
            </a:xfrm>
            <a:prstGeom prst="rect">
              <a:avLst/>
            </a:prstGeom>
          </p:spPr>
        </p:pic>
        <p:sp>
          <p:nvSpPr>
            <p:cNvPr id="12" name="object 12"/>
            <p:cNvSpPr/>
            <p:nvPr/>
          </p:nvSpPr>
          <p:spPr>
            <a:xfrm>
              <a:off x="1533143" y="2895600"/>
              <a:ext cx="207645" cy="820419"/>
            </a:xfrm>
            <a:custGeom>
              <a:avLst/>
              <a:gdLst/>
              <a:ahLst/>
              <a:cxnLst/>
              <a:rect l="l" t="t" r="r" b="b"/>
              <a:pathLst>
                <a:path w="207644" h="820420">
                  <a:moveTo>
                    <a:pt x="0" y="819912"/>
                  </a:moveTo>
                  <a:lnTo>
                    <a:pt x="207263" y="819912"/>
                  </a:lnTo>
                  <a:lnTo>
                    <a:pt x="207263" y="0"/>
                  </a:lnTo>
                  <a:lnTo>
                    <a:pt x="0" y="0"/>
                  </a:lnTo>
                  <a:lnTo>
                    <a:pt x="0" y="819912"/>
                  </a:lnTo>
                  <a:close/>
                </a:path>
              </a:pathLst>
            </a:custGeom>
            <a:ln w="6350">
              <a:solidFill>
                <a:srgbClr val="FFC000"/>
              </a:solidFill>
            </a:ln>
          </p:spPr>
          <p:txBody>
            <a:bodyPr wrap="square" lIns="0" tIns="0" rIns="0" bIns="0" rtlCol="0"/>
            <a:lstStyle/>
            <a:p>
              <a:endParaRPr/>
            </a:p>
          </p:txBody>
        </p:sp>
        <p:pic>
          <p:nvPicPr>
            <p:cNvPr id="13" name="object 13"/>
            <p:cNvPicPr/>
            <p:nvPr/>
          </p:nvPicPr>
          <p:blipFill>
            <a:blip r:embed="rId3" cstate="print"/>
            <a:stretch>
              <a:fillRect/>
            </a:stretch>
          </p:blipFill>
          <p:spPr>
            <a:xfrm>
              <a:off x="1984247" y="2895600"/>
              <a:ext cx="207263" cy="819912"/>
            </a:xfrm>
            <a:prstGeom prst="rect">
              <a:avLst/>
            </a:prstGeom>
          </p:spPr>
        </p:pic>
        <p:sp>
          <p:nvSpPr>
            <p:cNvPr id="14" name="object 14"/>
            <p:cNvSpPr/>
            <p:nvPr/>
          </p:nvSpPr>
          <p:spPr>
            <a:xfrm>
              <a:off x="1984247" y="2895600"/>
              <a:ext cx="207645" cy="820419"/>
            </a:xfrm>
            <a:custGeom>
              <a:avLst/>
              <a:gdLst/>
              <a:ahLst/>
              <a:cxnLst/>
              <a:rect l="l" t="t" r="r" b="b"/>
              <a:pathLst>
                <a:path w="207644" h="820420">
                  <a:moveTo>
                    <a:pt x="0" y="819912"/>
                  </a:moveTo>
                  <a:lnTo>
                    <a:pt x="207263" y="819912"/>
                  </a:lnTo>
                  <a:lnTo>
                    <a:pt x="207263" y="0"/>
                  </a:lnTo>
                  <a:lnTo>
                    <a:pt x="0" y="0"/>
                  </a:lnTo>
                  <a:lnTo>
                    <a:pt x="0" y="819912"/>
                  </a:lnTo>
                  <a:close/>
                </a:path>
              </a:pathLst>
            </a:custGeom>
            <a:ln w="6350">
              <a:solidFill>
                <a:srgbClr val="FFC000"/>
              </a:solidFill>
            </a:ln>
          </p:spPr>
          <p:txBody>
            <a:bodyPr wrap="square" lIns="0" tIns="0" rIns="0" bIns="0" rtlCol="0"/>
            <a:lstStyle/>
            <a:p>
              <a:endParaRPr/>
            </a:p>
          </p:txBody>
        </p:sp>
        <p:sp>
          <p:nvSpPr>
            <p:cNvPr id="15" name="object 15"/>
            <p:cNvSpPr/>
            <p:nvPr/>
          </p:nvSpPr>
          <p:spPr>
            <a:xfrm>
              <a:off x="1536191" y="4008119"/>
              <a:ext cx="710565" cy="463550"/>
            </a:xfrm>
            <a:custGeom>
              <a:avLst/>
              <a:gdLst/>
              <a:ahLst/>
              <a:cxnLst/>
              <a:rect l="l" t="t" r="r" b="b"/>
              <a:pathLst>
                <a:path w="710564" h="463550">
                  <a:moveTo>
                    <a:pt x="632968" y="0"/>
                  </a:moveTo>
                  <a:lnTo>
                    <a:pt x="77216" y="0"/>
                  </a:lnTo>
                  <a:lnTo>
                    <a:pt x="47148" y="6064"/>
                  </a:lnTo>
                  <a:lnTo>
                    <a:pt x="22606" y="22605"/>
                  </a:lnTo>
                  <a:lnTo>
                    <a:pt x="6064" y="47148"/>
                  </a:lnTo>
                  <a:lnTo>
                    <a:pt x="0" y="77215"/>
                  </a:lnTo>
                  <a:lnTo>
                    <a:pt x="0" y="386079"/>
                  </a:lnTo>
                  <a:lnTo>
                    <a:pt x="6064" y="416147"/>
                  </a:lnTo>
                  <a:lnTo>
                    <a:pt x="22606" y="440689"/>
                  </a:lnTo>
                  <a:lnTo>
                    <a:pt x="47148" y="457231"/>
                  </a:lnTo>
                  <a:lnTo>
                    <a:pt x="77216" y="463295"/>
                  </a:lnTo>
                  <a:lnTo>
                    <a:pt x="632968" y="463295"/>
                  </a:lnTo>
                  <a:lnTo>
                    <a:pt x="663035" y="457231"/>
                  </a:lnTo>
                  <a:lnTo>
                    <a:pt x="687578" y="440689"/>
                  </a:lnTo>
                  <a:lnTo>
                    <a:pt x="704119" y="416147"/>
                  </a:lnTo>
                  <a:lnTo>
                    <a:pt x="710184" y="386079"/>
                  </a:lnTo>
                  <a:lnTo>
                    <a:pt x="710184" y="77215"/>
                  </a:lnTo>
                  <a:lnTo>
                    <a:pt x="704119" y="47148"/>
                  </a:lnTo>
                  <a:lnTo>
                    <a:pt x="687578" y="22605"/>
                  </a:lnTo>
                  <a:lnTo>
                    <a:pt x="663035" y="6064"/>
                  </a:lnTo>
                  <a:lnTo>
                    <a:pt x="632968" y="0"/>
                  </a:lnTo>
                  <a:close/>
                </a:path>
              </a:pathLst>
            </a:custGeom>
            <a:solidFill>
              <a:srgbClr val="4471C4"/>
            </a:solidFill>
          </p:spPr>
          <p:txBody>
            <a:bodyPr wrap="square" lIns="0" tIns="0" rIns="0" bIns="0" rtlCol="0"/>
            <a:lstStyle/>
            <a:p>
              <a:endParaRPr/>
            </a:p>
          </p:txBody>
        </p:sp>
        <p:sp>
          <p:nvSpPr>
            <p:cNvPr id="16" name="object 16"/>
            <p:cNvSpPr/>
            <p:nvPr/>
          </p:nvSpPr>
          <p:spPr>
            <a:xfrm>
              <a:off x="1536191" y="4008119"/>
              <a:ext cx="710565" cy="463550"/>
            </a:xfrm>
            <a:custGeom>
              <a:avLst/>
              <a:gdLst/>
              <a:ahLst/>
              <a:cxnLst/>
              <a:rect l="l" t="t" r="r" b="b"/>
              <a:pathLst>
                <a:path w="710564" h="463550">
                  <a:moveTo>
                    <a:pt x="0" y="77215"/>
                  </a:moveTo>
                  <a:lnTo>
                    <a:pt x="6064" y="47148"/>
                  </a:lnTo>
                  <a:lnTo>
                    <a:pt x="22606" y="22605"/>
                  </a:lnTo>
                  <a:lnTo>
                    <a:pt x="47148" y="6064"/>
                  </a:lnTo>
                  <a:lnTo>
                    <a:pt x="77216" y="0"/>
                  </a:lnTo>
                  <a:lnTo>
                    <a:pt x="632968" y="0"/>
                  </a:lnTo>
                  <a:lnTo>
                    <a:pt x="663035" y="6064"/>
                  </a:lnTo>
                  <a:lnTo>
                    <a:pt x="687578" y="22605"/>
                  </a:lnTo>
                  <a:lnTo>
                    <a:pt x="704119" y="47148"/>
                  </a:lnTo>
                  <a:lnTo>
                    <a:pt x="710184" y="77215"/>
                  </a:lnTo>
                  <a:lnTo>
                    <a:pt x="710184" y="386079"/>
                  </a:lnTo>
                  <a:lnTo>
                    <a:pt x="704119" y="416147"/>
                  </a:lnTo>
                  <a:lnTo>
                    <a:pt x="687578" y="440689"/>
                  </a:lnTo>
                  <a:lnTo>
                    <a:pt x="663035" y="457231"/>
                  </a:lnTo>
                  <a:lnTo>
                    <a:pt x="632968" y="463295"/>
                  </a:lnTo>
                  <a:lnTo>
                    <a:pt x="77216" y="463295"/>
                  </a:lnTo>
                  <a:lnTo>
                    <a:pt x="47148" y="457231"/>
                  </a:lnTo>
                  <a:lnTo>
                    <a:pt x="22606" y="440689"/>
                  </a:lnTo>
                  <a:lnTo>
                    <a:pt x="6064" y="416147"/>
                  </a:lnTo>
                  <a:lnTo>
                    <a:pt x="0" y="386079"/>
                  </a:lnTo>
                  <a:lnTo>
                    <a:pt x="0" y="77215"/>
                  </a:lnTo>
                  <a:close/>
                </a:path>
              </a:pathLst>
            </a:custGeom>
            <a:ln w="12700">
              <a:solidFill>
                <a:srgbClr val="2E528F"/>
              </a:solidFill>
            </a:ln>
          </p:spPr>
          <p:txBody>
            <a:bodyPr wrap="square" lIns="0" tIns="0" rIns="0" bIns="0" rtlCol="0"/>
            <a:lstStyle/>
            <a:p>
              <a:endParaRPr/>
            </a:p>
          </p:txBody>
        </p:sp>
      </p:grpSp>
      <p:grpSp>
        <p:nvGrpSpPr>
          <p:cNvPr id="17" name="object 17"/>
          <p:cNvGrpSpPr/>
          <p:nvPr/>
        </p:nvGrpSpPr>
        <p:grpSpPr>
          <a:xfrm>
            <a:off x="3953001" y="2892426"/>
            <a:ext cx="726440" cy="1585595"/>
            <a:chOff x="2429001" y="2892425"/>
            <a:chExt cx="726440" cy="1585595"/>
          </a:xfrm>
        </p:grpSpPr>
        <p:pic>
          <p:nvPicPr>
            <p:cNvPr id="18" name="object 18"/>
            <p:cNvPicPr/>
            <p:nvPr/>
          </p:nvPicPr>
          <p:blipFill>
            <a:blip r:embed="rId4" cstate="print"/>
            <a:stretch>
              <a:fillRect/>
            </a:stretch>
          </p:blipFill>
          <p:spPr>
            <a:xfrm>
              <a:off x="2435351" y="2895600"/>
              <a:ext cx="210312" cy="819912"/>
            </a:xfrm>
            <a:prstGeom prst="rect">
              <a:avLst/>
            </a:prstGeom>
          </p:spPr>
        </p:pic>
        <p:sp>
          <p:nvSpPr>
            <p:cNvPr id="19" name="object 19"/>
            <p:cNvSpPr/>
            <p:nvPr/>
          </p:nvSpPr>
          <p:spPr>
            <a:xfrm>
              <a:off x="2435351" y="2895600"/>
              <a:ext cx="210820" cy="820419"/>
            </a:xfrm>
            <a:custGeom>
              <a:avLst/>
              <a:gdLst/>
              <a:ahLst/>
              <a:cxnLst/>
              <a:rect l="l" t="t" r="r" b="b"/>
              <a:pathLst>
                <a:path w="210819" h="820420">
                  <a:moveTo>
                    <a:pt x="0" y="819912"/>
                  </a:moveTo>
                  <a:lnTo>
                    <a:pt x="210312" y="819912"/>
                  </a:lnTo>
                  <a:lnTo>
                    <a:pt x="210312" y="0"/>
                  </a:lnTo>
                  <a:lnTo>
                    <a:pt x="0" y="0"/>
                  </a:lnTo>
                  <a:lnTo>
                    <a:pt x="0" y="819912"/>
                  </a:lnTo>
                  <a:close/>
                </a:path>
              </a:pathLst>
            </a:custGeom>
            <a:ln w="6349">
              <a:solidFill>
                <a:srgbClr val="FFC000"/>
              </a:solidFill>
            </a:ln>
          </p:spPr>
          <p:txBody>
            <a:bodyPr wrap="square" lIns="0" tIns="0" rIns="0" bIns="0" rtlCol="0"/>
            <a:lstStyle/>
            <a:p>
              <a:endParaRPr/>
            </a:p>
          </p:txBody>
        </p:sp>
        <p:pic>
          <p:nvPicPr>
            <p:cNvPr id="20" name="object 20"/>
            <p:cNvPicPr/>
            <p:nvPr/>
          </p:nvPicPr>
          <p:blipFill>
            <a:blip r:embed="rId3" cstate="print"/>
            <a:stretch>
              <a:fillRect/>
            </a:stretch>
          </p:blipFill>
          <p:spPr>
            <a:xfrm>
              <a:off x="2889503" y="2895600"/>
              <a:ext cx="207263" cy="819912"/>
            </a:xfrm>
            <a:prstGeom prst="rect">
              <a:avLst/>
            </a:prstGeom>
          </p:spPr>
        </p:pic>
        <p:sp>
          <p:nvSpPr>
            <p:cNvPr id="21" name="object 21"/>
            <p:cNvSpPr/>
            <p:nvPr/>
          </p:nvSpPr>
          <p:spPr>
            <a:xfrm>
              <a:off x="2889503" y="2895600"/>
              <a:ext cx="207645" cy="820419"/>
            </a:xfrm>
            <a:custGeom>
              <a:avLst/>
              <a:gdLst/>
              <a:ahLst/>
              <a:cxnLst/>
              <a:rect l="l" t="t" r="r" b="b"/>
              <a:pathLst>
                <a:path w="207644" h="820420">
                  <a:moveTo>
                    <a:pt x="0" y="819912"/>
                  </a:moveTo>
                  <a:lnTo>
                    <a:pt x="207263" y="819912"/>
                  </a:lnTo>
                  <a:lnTo>
                    <a:pt x="207263" y="0"/>
                  </a:lnTo>
                  <a:lnTo>
                    <a:pt x="0" y="0"/>
                  </a:lnTo>
                  <a:lnTo>
                    <a:pt x="0" y="819912"/>
                  </a:lnTo>
                  <a:close/>
                </a:path>
              </a:pathLst>
            </a:custGeom>
            <a:ln w="6350">
              <a:solidFill>
                <a:srgbClr val="FFC000"/>
              </a:solidFill>
            </a:ln>
          </p:spPr>
          <p:txBody>
            <a:bodyPr wrap="square" lIns="0" tIns="0" rIns="0" bIns="0" rtlCol="0"/>
            <a:lstStyle/>
            <a:p>
              <a:endParaRPr/>
            </a:p>
          </p:txBody>
        </p:sp>
        <p:sp>
          <p:nvSpPr>
            <p:cNvPr id="22" name="object 22"/>
            <p:cNvSpPr/>
            <p:nvPr/>
          </p:nvSpPr>
          <p:spPr>
            <a:xfrm>
              <a:off x="2435351" y="4008119"/>
              <a:ext cx="713740" cy="463550"/>
            </a:xfrm>
            <a:custGeom>
              <a:avLst/>
              <a:gdLst/>
              <a:ahLst/>
              <a:cxnLst/>
              <a:rect l="l" t="t" r="r" b="b"/>
              <a:pathLst>
                <a:path w="713739" h="463550">
                  <a:moveTo>
                    <a:pt x="636016" y="0"/>
                  </a:moveTo>
                  <a:lnTo>
                    <a:pt x="77216" y="0"/>
                  </a:lnTo>
                  <a:lnTo>
                    <a:pt x="47148" y="6064"/>
                  </a:lnTo>
                  <a:lnTo>
                    <a:pt x="22606" y="22605"/>
                  </a:lnTo>
                  <a:lnTo>
                    <a:pt x="6064" y="47148"/>
                  </a:lnTo>
                  <a:lnTo>
                    <a:pt x="0" y="77215"/>
                  </a:lnTo>
                  <a:lnTo>
                    <a:pt x="0" y="386079"/>
                  </a:lnTo>
                  <a:lnTo>
                    <a:pt x="6064" y="416147"/>
                  </a:lnTo>
                  <a:lnTo>
                    <a:pt x="22606" y="440689"/>
                  </a:lnTo>
                  <a:lnTo>
                    <a:pt x="47148" y="457231"/>
                  </a:lnTo>
                  <a:lnTo>
                    <a:pt x="77216" y="463295"/>
                  </a:lnTo>
                  <a:lnTo>
                    <a:pt x="636016" y="463295"/>
                  </a:lnTo>
                  <a:lnTo>
                    <a:pt x="666083" y="457231"/>
                  </a:lnTo>
                  <a:lnTo>
                    <a:pt x="690626" y="440689"/>
                  </a:lnTo>
                  <a:lnTo>
                    <a:pt x="707167" y="416147"/>
                  </a:lnTo>
                  <a:lnTo>
                    <a:pt x="713232" y="386079"/>
                  </a:lnTo>
                  <a:lnTo>
                    <a:pt x="713232" y="77215"/>
                  </a:lnTo>
                  <a:lnTo>
                    <a:pt x="707167" y="47148"/>
                  </a:lnTo>
                  <a:lnTo>
                    <a:pt x="690626" y="22605"/>
                  </a:lnTo>
                  <a:lnTo>
                    <a:pt x="666083" y="6064"/>
                  </a:lnTo>
                  <a:lnTo>
                    <a:pt x="636016" y="0"/>
                  </a:lnTo>
                  <a:close/>
                </a:path>
              </a:pathLst>
            </a:custGeom>
            <a:solidFill>
              <a:srgbClr val="4471C4"/>
            </a:solidFill>
          </p:spPr>
          <p:txBody>
            <a:bodyPr wrap="square" lIns="0" tIns="0" rIns="0" bIns="0" rtlCol="0"/>
            <a:lstStyle/>
            <a:p>
              <a:endParaRPr/>
            </a:p>
          </p:txBody>
        </p:sp>
        <p:sp>
          <p:nvSpPr>
            <p:cNvPr id="23" name="object 23"/>
            <p:cNvSpPr/>
            <p:nvPr/>
          </p:nvSpPr>
          <p:spPr>
            <a:xfrm>
              <a:off x="2435351" y="4008119"/>
              <a:ext cx="713740" cy="463550"/>
            </a:xfrm>
            <a:custGeom>
              <a:avLst/>
              <a:gdLst/>
              <a:ahLst/>
              <a:cxnLst/>
              <a:rect l="l" t="t" r="r" b="b"/>
              <a:pathLst>
                <a:path w="713739" h="463550">
                  <a:moveTo>
                    <a:pt x="0" y="77215"/>
                  </a:moveTo>
                  <a:lnTo>
                    <a:pt x="6064" y="47148"/>
                  </a:lnTo>
                  <a:lnTo>
                    <a:pt x="22606" y="22605"/>
                  </a:lnTo>
                  <a:lnTo>
                    <a:pt x="47148" y="6064"/>
                  </a:lnTo>
                  <a:lnTo>
                    <a:pt x="77216" y="0"/>
                  </a:lnTo>
                  <a:lnTo>
                    <a:pt x="636016" y="0"/>
                  </a:lnTo>
                  <a:lnTo>
                    <a:pt x="666083" y="6064"/>
                  </a:lnTo>
                  <a:lnTo>
                    <a:pt x="690626" y="22605"/>
                  </a:lnTo>
                  <a:lnTo>
                    <a:pt x="707167" y="47148"/>
                  </a:lnTo>
                  <a:lnTo>
                    <a:pt x="713232" y="77215"/>
                  </a:lnTo>
                  <a:lnTo>
                    <a:pt x="713232" y="386079"/>
                  </a:lnTo>
                  <a:lnTo>
                    <a:pt x="707167" y="416147"/>
                  </a:lnTo>
                  <a:lnTo>
                    <a:pt x="690626" y="440689"/>
                  </a:lnTo>
                  <a:lnTo>
                    <a:pt x="666083" y="457231"/>
                  </a:lnTo>
                  <a:lnTo>
                    <a:pt x="636016" y="463295"/>
                  </a:lnTo>
                  <a:lnTo>
                    <a:pt x="77216" y="463295"/>
                  </a:lnTo>
                  <a:lnTo>
                    <a:pt x="47148" y="457231"/>
                  </a:lnTo>
                  <a:lnTo>
                    <a:pt x="22606" y="440689"/>
                  </a:lnTo>
                  <a:lnTo>
                    <a:pt x="6064" y="416147"/>
                  </a:lnTo>
                  <a:lnTo>
                    <a:pt x="0" y="386079"/>
                  </a:lnTo>
                  <a:lnTo>
                    <a:pt x="0" y="77215"/>
                  </a:lnTo>
                  <a:close/>
                </a:path>
              </a:pathLst>
            </a:custGeom>
            <a:ln w="12700">
              <a:solidFill>
                <a:srgbClr val="2E528F"/>
              </a:solidFill>
            </a:ln>
          </p:spPr>
          <p:txBody>
            <a:bodyPr wrap="square" lIns="0" tIns="0" rIns="0" bIns="0" rtlCol="0"/>
            <a:lstStyle/>
            <a:p>
              <a:endParaRPr/>
            </a:p>
          </p:txBody>
        </p:sp>
      </p:grpSp>
      <p:grpSp>
        <p:nvGrpSpPr>
          <p:cNvPr id="24" name="object 24"/>
          <p:cNvGrpSpPr/>
          <p:nvPr/>
        </p:nvGrpSpPr>
        <p:grpSpPr>
          <a:xfrm>
            <a:off x="4830827" y="2892426"/>
            <a:ext cx="723265" cy="1570355"/>
            <a:chOff x="3306826" y="2892425"/>
            <a:chExt cx="723265" cy="1570355"/>
          </a:xfrm>
        </p:grpSpPr>
        <p:pic>
          <p:nvPicPr>
            <p:cNvPr id="25" name="object 25"/>
            <p:cNvPicPr/>
            <p:nvPr/>
          </p:nvPicPr>
          <p:blipFill>
            <a:blip r:embed="rId2" cstate="print"/>
            <a:stretch>
              <a:fillRect/>
            </a:stretch>
          </p:blipFill>
          <p:spPr>
            <a:xfrm>
              <a:off x="3340608" y="2895600"/>
              <a:ext cx="207263" cy="819912"/>
            </a:xfrm>
            <a:prstGeom prst="rect">
              <a:avLst/>
            </a:prstGeom>
          </p:spPr>
        </p:pic>
        <p:sp>
          <p:nvSpPr>
            <p:cNvPr id="26" name="object 26"/>
            <p:cNvSpPr/>
            <p:nvPr/>
          </p:nvSpPr>
          <p:spPr>
            <a:xfrm>
              <a:off x="3340608" y="2895600"/>
              <a:ext cx="207645" cy="820419"/>
            </a:xfrm>
            <a:custGeom>
              <a:avLst/>
              <a:gdLst/>
              <a:ahLst/>
              <a:cxnLst/>
              <a:rect l="l" t="t" r="r" b="b"/>
              <a:pathLst>
                <a:path w="207645" h="820420">
                  <a:moveTo>
                    <a:pt x="0" y="819912"/>
                  </a:moveTo>
                  <a:lnTo>
                    <a:pt x="207263" y="819912"/>
                  </a:lnTo>
                  <a:lnTo>
                    <a:pt x="207263" y="0"/>
                  </a:lnTo>
                  <a:lnTo>
                    <a:pt x="0" y="0"/>
                  </a:lnTo>
                  <a:lnTo>
                    <a:pt x="0" y="819912"/>
                  </a:lnTo>
                  <a:close/>
                </a:path>
              </a:pathLst>
            </a:custGeom>
            <a:ln w="6350">
              <a:solidFill>
                <a:srgbClr val="FFC000"/>
              </a:solidFill>
            </a:ln>
          </p:spPr>
          <p:txBody>
            <a:bodyPr wrap="square" lIns="0" tIns="0" rIns="0" bIns="0" rtlCol="0"/>
            <a:lstStyle/>
            <a:p>
              <a:endParaRPr/>
            </a:p>
          </p:txBody>
        </p:sp>
        <p:pic>
          <p:nvPicPr>
            <p:cNvPr id="27" name="object 27"/>
            <p:cNvPicPr/>
            <p:nvPr/>
          </p:nvPicPr>
          <p:blipFill>
            <a:blip r:embed="rId2" cstate="print"/>
            <a:stretch>
              <a:fillRect/>
            </a:stretch>
          </p:blipFill>
          <p:spPr>
            <a:xfrm>
              <a:off x="3791712" y="2895600"/>
              <a:ext cx="207263" cy="819912"/>
            </a:xfrm>
            <a:prstGeom prst="rect">
              <a:avLst/>
            </a:prstGeom>
          </p:spPr>
        </p:pic>
        <p:sp>
          <p:nvSpPr>
            <p:cNvPr id="28" name="object 28"/>
            <p:cNvSpPr/>
            <p:nvPr/>
          </p:nvSpPr>
          <p:spPr>
            <a:xfrm>
              <a:off x="3791712" y="2895600"/>
              <a:ext cx="207645" cy="820419"/>
            </a:xfrm>
            <a:custGeom>
              <a:avLst/>
              <a:gdLst/>
              <a:ahLst/>
              <a:cxnLst/>
              <a:rect l="l" t="t" r="r" b="b"/>
              <a:pathLst>
                <a:path w="207645" h="820420">
                  <a:moveTo>
                    <a:pt x="0" y="819912"/>
                  </a:moveTo>
                  <a:lnTo>
                    <a:pt x="207263" y="819912"/>
                  </a:lnTo>
                  <a:lnTo>
                    <a:pt x="207263" y="0"/>
                  </a:lnTo>
                  <a:lnTo>
                    <a:pt x="0" y="0"/>
                  </a:lnTo>
                  <a:lnTo>
                    <a:pt x="0" y="819912"/>
                  </a:lnTo>
                  <a:close/>
                </a:path>
              </a:pathLst>
            </a:custGeom>
            <a:ln w="6350">
              <a:solidFill>
                <a:srgbClr val="FFC000"/>
              </a:solidFill>
            </a:ln>
          </p:spPr>
          <p:txBody>
            <a:bodyPr wrap="square" lIns="0" tIns="0" rIns="0" bIns="0" rtlCol="0"/>
            <a:lstStyle/>
            <a:p>
              <a:endParaRPr/>
            </a:p>
          </p:txBody>
        </p:sp>
        <p:sp>
          <p:nvSpPr>
            <p:cNvPr id="29" name="object 29"/>
            <p:cNvSpPr/>
            <p:nvPr/>
          </p:nvSpPr>
          <p:spPr>
            <a:xfrm>
              <a:off x="3313176" y="3995927"/>
              <a:ext cx="710565" cy="460375"/>
            </a:xfrm>
            <a:custGeom>
              <a:avLst/>
              <a:gdLst/>
              <a:ahLst/>
              <a:cxnLst/>
              <a:rect l="l" t="t" r="r" b="b"/>
              <a:pathLst>
                <a:path w="710564" h="460375">
                  <a:moveTo>
                    <a:pt x="633476" y="0"/>
                  </a:moveTo>
                  <a:lnTo>
                    <a:pt x="76708" y="0"/>
                  </a:lnTo>
                  <a:lnTo>
                    <a:pt x="46827" y="6020"/>
                  </a:lnTo>
                  <a:lnTo>
                    <a:pt x="22447" y="22447"/>
                  </a:lnTo>
                  <a:lnTo>
                    <a:pt x="6020" y="46827"/>
                  </a:lnTo>
                  <a:lnTo>
                    <a:pt x="0" y="76708"/>
                  </a:lnTo>
                  <a:lnTo>
                    <a:pt x="0" y="383540"/>
                  </a:lnTo>
                  <a:lnTo>
                    <a:pt x="6020" y="413420"/>
                  </a:lnTo>
                  <a:lnTo>
                    <a:pt x="22447" y="437800"/>
                  </a:lnTo>
                  <a:lnTo>
                    <a:pt x="46827" y="454227"/>
                  </a:lnTo>
                  <a:lnTo>
                    <a:pt x="76708" y="460248"/>
                  </a:lnTo>
                  <a:lnTo>
                    <a:pt x="633476" y="460248"/>
                  </a:lnTo>
                  <a:lnTo>
                    <a:pt x="663356" y="454227"/>
                  </a:lnTo>
                  <a:lnTo>
                    <a:pt x="687736" y="437800"/>
                  </a:lnTo>
                  <a:lnTo>
                    <a:pt x="704163" y="413420"/>
                  </a:lnTo>
                  <a:lnTo>
                    <a:pt x="710184" y="383540"/>
                  </a:lnTo>
                  <a:lnTo>
                    <a:pt x="710184" y="76708"/>
                  </a:lnTo>
                  <a:lnTo>
                    <a:pt x="704163" y="46827"/>
                  </a:lnTo>
                  <a:lnTo>
                    <a:pt x="687736" y="22447"/>
                  </a:lnTo>
                  <a:lnTo>
                    <a:pt x="663356" y="6020"/>
                  </a:lnTo>
                  <a:lnTo>
                    <a:pt x="633476" y="0"/>
                  </a:lnTo>
                  <a:close/>
                </a:path>
              </a:pathLst>
            </a:custGeom>
            <a:solidFill>
              <a:srgbClr val="4471C4"/>
            </a:solidFill>
          </p:spPr>
          <p:txBody>
            <a:bodyPr wrap="square" lIns="0" tIns="0" rIns="0" bIns="0" rtlCol="0"/>
            <a:lstStyle/>
            <a:p>
              <a:endParaRPr/>
            </a:p>
          </p:txBody>
        </p:sp>
        <p:sp>
          <p:nvSpPr>
            <p:cNvPr id="30" name="object 30"/>
            <p:cNvSpPr/>
            <p:nvPr/>
          </p:nvSpPr>
          <p:spPr>
            <a:xfrm>
              <a:off x="3313176" y="3995927"/>
              <a:ext cx="710565" cy="460375"/>
            </a:xfrm>
            <a:custGeom>
              <a:avLst/>
              <a:gdLst/>
              <a:ahLst/>
              <a:cxnLst/>
              <a:rect l="l" t="t" r="r" b="b"/>
              <a:pathLst>
                <a:path w="710564" h="460375">
                  <a:moveTo>
                    <a:pt x="0" y="76708"/>
                  </a:moveTo>
                  <a:lnTo>
                    <a:pt x="6020" y="46827"/>
                  </a:lnTo>
                  <a:lnTo>
                    <a:pt x="22447" y="22447"/>
                  </a:lnTo>
                  <a:lnTo>
                    <a:pt x="46827" y="6020"/>
                  </a:lnTo>
                  <a:lnTo>
                    <a:pt x="76708" y="0"/>
                  </a:lnTo>
                  <a:lnTo>
                    <a:pt x="633476" y="0"/>
                  </a:lnTo>
                  <a:lnTo>
                    <a:pt x="663356" y="6020"/>
                  </a:lnTo>
                  <a:lnTo>
                    <a:pt x="687736" y="22447"/>
                  </a:lnTo>
                  <a:lnTo>
                    <a:pt x="704163" y="46827"/>
                  </a:lnTo>
                  <a:lnTo>
                    <a:pt x="710184" y="76708"/>
                  </a:lnTo>
                  <a:lnTo>
                    <a:pt x="710184" y="383540"/>
                  </a:lnTo>
                  <a:lnTo>
                    <a:pt x="704163" y="413420"/>
                  </a:lnTo>
                  <a:lnTo>
                    <a:pt x="687736" y="437800"/>
                  </a:lnTo>
                  <a:lnTo>
                    <a:pt x="663356" y="454227"/>
                  </a:lnTo>
                  <a:lnTo>
                    <a:pt x="633476" y="460248"/>
                  </a:lnTo>
                  <a:lnTo>
                    <a:pt x="76708" y="460248"/>
                  </a:lnTo>
                  <a:lnTo>
                    <a:pt x="46827" y="454227"/>
                  </a:lnTo>
                  <a:lnTo>
                    <a:pt x="22447" y="437800"/>
                  </a:lnTo>
                  <a:lnTo>
                    <a:pt x="6020" y="413420"/>
                  </a:lnTo>
                  <a:lnTo>
                    <a:pt x="0" y="383540"/>
                  </a:lnTo>
                  <a:lnTo>
                    <a:pt x="0" y="76708"/>
                  </a:lnTo>
                  <a:close/>
                </a:path>
              </a:pathLst>
            </a:custGeom>
            <a:ln w="12700">
              <a:solidFill>
                <a:srgbClr val="2E528F"/>
              </a:solidFill>
            </a:ln>
          </p:spPr>
          <p:txBody>
            <a:bodyPr wrap="square" lIns="0" tIns="0" rIns="0" bIns="0" rtlCol="0"/>
            <a:lstStyle/>
            <a:p>
              <a:endParaRPr/>
            </a:p>
          </p:txBody>
        </p:sp>
      </p:grpSp>
      <p:grpSp>
        <p:nvGrpSpPr>
          <p:cNvPr id="31" name="object 31"/>
          <p:cNvGrpSpPr/>
          <p:nvPr/>
        </p:nvGrpSpPr>
        <p:grpSpPr>
          <a:xfrm>
            <a:off x="2401698" y="4773040"/>
            <a:ext cx="213995" cy="829310"/>
            <a:chOff x="877697" y="4773040"/>
            <a:chExt cx="213995" cy="829310"/>
          </a:xfrm>
        </p:grpSpPr>
        <p:pic>
          <p:nvPicPr>
            <p:cNvPr id="32" name="object 32"/>
            <p:cNvPicPr/>
            <p:nvPr/>
          </p:nvPicPr>
          <p:blipFill>
            <a:blip r:embed="rId5" cstate="print"/>
            <a:stretch>
              <a:fillRect/>
            </a:stretch>
          </p:blipFill>
          <p:spPr>
            <a:xfrm>
              <a:off x="880872" y="4776215"/>
              <a:ext cx="207264" cy="822960"/>
            </a:xfrm>
            <a:prstGeom prst="rect">
              <a:avLst/>
            </a:prstGeom>
          </p:spPr>
        </p:pic>
        <p:sp>
          <p:nvSpPr>
            <p:cNvPr id="33" name="object 33"/>
            <p:cNvSpPr/>
            <p:nvPr/>
          </p:nvSpPr>
          <p:spPr>
            <a:xfrm>
              <a:off x="880872" y="4776215"/>
              <a:ext cx="207645" cy="822960"/>
            </a:xfrm>
            <a:custGeom>
              <a:avLst/>
              <a:gdLst/>
              <a:ahLst/>
              <a:cxnLst/>
              <a:rect l="l" t="t" r="r" b="b"/>
              <a:pathLst>
                <a:path w="207644" h="822960">
                  <a:moveTo>
                    <a:pt x="0" y="822960"/>
                  </a:moveTo>
                  <a:lnTo>
                    <a:pt x="207264" y="822960"/>
                  </a:lnTo>
                  <a:lnTo>
                    <a:pt x="207264" y="0"/>
                  </a:lnTo>
                  <a:lnTo>
                    <a:pt x="0" y="0"/>
                  </a:lnTo>
                  <a:lnTo>
                    <a:pt x="0" y="822960"/>
                  </a:lnTo>
                  <a:close/>
                </a:path>
              </a:pathLst>
            </a:custGeom>
            <a:ln w="6350">
              <a:solidFill>
                <a:srgbClr val="FFC000"/>
              </a:solidFill>
            </a:ln>
          </p:spPr>
          <p:txBody>
            <a:bodyPr wrap="square" lIns="0" tIns="0" rIns="0" bIns="0" rtlCol="0"/>
            <a:lstStyle/>
            <a:p>
              <a:endParaRPr/>
            </a:p>
          </p:txBody>
        </p:sp>
      </p:grpSp>
      <p:sp>
        <p:nvSpPr>
          <p:cNvPr id="34" name="object 34"/>
          <p:cNvSpPr txBox="1"/>
          <p:nvPr/>
        </p:nvSpPr>
        <p:spPr>
          <a:xfrm>
            <a:off x="2255317" y="4076192"/>
            <a:ext cx="488315" cy="299720"/>
          </a:xfrm>
          <a:prstGeom prst="rect">
            <a:avLst/>
          </a:prstGeom>
        </p:spPr>
        <p:txBody>
          <a:bodyPr vert="horz" wrap="square" lIns="0" tIns="12700" rIns="0" bIns="0" rtlCol="0">
            <a:spAutoFit/>
          </a:bodyPr>
          <a:lstStyle/>
          <a:p>
            <a:pPr marL="12700">
              <a:spcBef>
                <a:spcPts val="100"/>
              </a:spcBef>
            </a:pPr>
            <a:r>
              <a:rPr spc="-20" dirty="0">
                <a:solidFill>
                  <a:srgbClr val="FFFFFF"/>
                </a:solidFill>
                <a:latin typeface="Carlito"/>
                <a:cs typeface="Carlito"/>
              </a:rPr>
              <a:t>Conv</a:t>
            </a:r>
            <a:endParaRPr>
              <a:latin typeface="Carlito"/>
              <a:cs typeface="Carlito"/>
            </a:endParaRPr>
          </a:p>
        </p:txBody>
      </p:sp>
      <p:grpSp>
        <p:nvGrpSpPr>
          <p:cNvPr id="35" name="object 35"/>
          <p:cNvGrpSpPr/>
          <p:nvPr/>
        </p:nvGrpSpPr>
        <p:grpSpPr>
          <a:xfrm>
            <a:off x="2093405" y="3714940"/>
            <a:ext cx="803275" cy="1012190"/>
            <a:chOff x="569404" y="3714940"/>
            <a:chExt cx="803275" cy="1012190"/>
          </a:xfrm>
        </p:grpSpPr>
        <p:pic>
          <p:nvPicPr>
            <p:cNvPr id="36" name="object 36"/>
            <p:cNvPicPr/>
            <p:nvPr/>
          </p:nvPicPr>
          <p:blipFill>
            <a:blip r:embed="rId6" cstate="print"/>
            <a:stretch>
              <a:fillRect/>
            </a:stretch>
          </p:blipFill>
          <p:spPr>
            <a:xfrm>
              <a:off x="916685" y="4485132"/>
              <a:ext cx="114300" cy="241554"/>
            </a:xfrm>
            <a:prstGeom prst="rect">
              <a:avLst/>
            </a:prstGeom>
          </p:spPr>
        </p:pic>
        <p:sp>
          <p:nvSpPr>
            <p:cNvPr id="37" name="object 37"/>
            <p:cNvSpPr/>
            <p:nvPr/>
          </p:nvSpPr>
          <p:spPr>
            <a:xfrm>
              <a:off x="583691" y="3729228"/>
              <a:ext cx="774700" cy="268605"/>
            </a:xfrm>
            <a:custGeom>
              <a:avLst/>
              <a:gdLst/>
              <a:ahLst/>
              <a:cxnLst/>
              <a:rect l="l" t="t" r="r" b="b"/>
              <a:pathLst>
                <a:path w="774700" h="268604">
                  <a:moveTo>
                    <a:pt x="774192" y="0"/>
                  </a:moveTo>
                  <a:lnTo>
                    <a:pt x="767615" y="52191"/>
                  </a:lnTo>
                  <a:lnTo>
                    <a:pt x="749680" y="94821"/>
                  </a:lnTo>
                  <a:lnTo>
                    <a:pt x="723078" y="123569"/>
                  </a:lnTo>
                  <a:lnTo>
                    <a:pt x="690499" y="134112"/>
                  </a:lnTo>
                  <a:lnTo>
                    <a:pt x="470750" y="134112"/>
                  </a:lnTo>
                  <a:lnTo>
                    <a:pt x="438188" y="144654"/>
                  </a:lnTo>
                  <a:lnTo>
                    <a:pt x="411597" y="173402"/>
                  </a:lnTo>
                  <a:lnTo>
                    <a:pt x="393669" y="216032"/>
                  </a:lnTo>
                  <a:lnTo>
                    <a:pt x="387095" y="268224"/>
                  </a:lnTo>
                  <a:lnTo>
                    <a:pt x="380522" y="216032"/>
                  </a:lnTo>
                  <a:lnTo>
                    <a:pt x="362594" y="173402"/>
                  </a:lnTo>
                  <a:lnTo>
                    <a:pt x="336003" y="144654"/>
                  </a:lnTo>
                  <a:lnTo>
                    <a:pt x="303441" y="134112"/>
                  </a:lnTo>
                  <a:lnTo>
                    <a:pt x="83654" y="134112"/>
                  </a:lnTo>
                  <a:lnTo>
                    <a:pt x="51092" y="123569"/>
                  </a:lnTo>
                  <a:lnTo>
                    <a:pt x="24501" y="94821"/>
                  </a:lnTo>
                  <a:lnTo>
                    <a:pt x="6573" y="52191"/>
                  </a:lnTo>
                  <a:lnTo>
                    <a:pt x="0" y="0"/>
                  </a:lnTo>
                </a:path>
              </a:pathLst>
            </a:custGeom>
            <a:ln w="28574">
              <a:solidFill>
                <a:srgbClr val="000000"/>
              </a:solidFill>
            </a:ln>
          </p:spPr>
          <p:txBody>
            <a:bodyPr wrap="square" lIns="0" tIns="0" rIns="0" bIns="0" rtlCol="0"/>
            <a:lstStyle/>
            <a:p>
              <a:endParaRPr/>
            </a:p>
          </p:txBody>
        </p:sp>
      </p:grpSp>
      <p:grpSp>
        <p:nvGrpSpPr>
          <p:cNvPr id="38" name="object 38"/>
          <p:cNvGrpSpPr/>
          <p:nvPr/>
        </p:nvGrpSpPr>
        <p:grpSpPr>
          <a:xfrm>
            <a:off x="3316098" y="4773040"/>
            <a:ext cx="213995" cy="829310"/>
            <a:chOff x="1792097" y="4773040"/>
            <a:chExt cx="213995" cy="829310"/>
          </a:xfrm>
        </p:grpSpPr>
        <p:pic>
          <p:nvPicPr>
            <p:cNvPr id="39" name="object 39"/>
            <p:cNvPicPr/>
            <p:nvPr/>
          </p:nvPicPr>
          <p:blipFill>
            <a:blip r:embed="rId5" cstate="print"/>
            <a:stretch>
              <a:fillRect/>
            </a:stretch>
          </p:blipFill>
          <p:spPr>
            <a:xfrm>
              <a:off x="1795272" y="4776215"/>
              <a:ext cx="207263" cy="822960"/>
            </a:xfrm>
            <a:prstGeom prst="rect">
              <a:avLst/>
            </a:prstGeom>
          </p:spPr>
        </p:pic>
        <p:sp>
          <p:nvSpPr>
            <p:cNvPr id="40" name="object 40"/>
            <p:cNvSpPr/>
            <p:nvPr/>
          </p:nvSpPr>
          <p:spPr>
            <a:xfrm>
              <a:off x="1795272" y="4776215"/>
              <a:ext cx="207645" cy="822960"/>
            </a:xfrm>
            <a:custGeom>
              <a:avLst/>
              <a:gdLst/>
              <a:ahLst/>
              <a:cxnLst/>
              <a:rect l="l" t="t" r="r" b="b"/>
              <a:pathLst>
                <a:path w="207644" h="822960">
                  <a:moveTo>
                    <a:pt x="0" y="822960"/>
                  </a:moveTo>
                  <a:lnTo>
                    <a:pt x="207263" y="822960"/>
                  </a:lnTo>
                  <a:lnTo>
                    <a:pt x="207263" y="0"/>
                  </a:lnTo>
                  <a:lnTo>
                    <a:pt x="0" y="0"/>
                  </a:lnTo>
                  <a:lnTo>
                    <a:pt x="0" y="822960"/>
                  </a:lnTo>
                  <a:close/>
                </a:path>
              </a:pathLst>
            </a:custGeom>
            <a:ln w="6350">
              <a:solidFill>
                <a:srgbClr val="FFC000"/>
              </a:solidFill>
            </a:ln>
          </p:spPr>
          <p:txBody>
            <a:bodyPr wrap="square" lIns="0" tIns="0" rIns="0" bIns="0" rtlCol="0"/>
            <a:lstStyle/>
            <a:p>
              <a:endParaRPr/>
            </a:p>
          </p:txBody>
        </p:sp>
      </p:grpSp>
      <p:sp>
        <p:nvSpPr>
          <p:cNvPr id="41" name="object 41"/>
          <p:cNvSpPr txBox="1"/>
          <p:nvPr/>
        </p:nvSpPr>
        <p:spPr>
          <a:xfrm>
            <a:off x="3170048" y="4076192"/>
            <a:ext cx="488315" cy="299720"/>
          </a:xfrm>
          <a:prstGeom prst="rect">
            <a:avLst/>
          </a:prstGeom>
        </p:spPr>
        <p:txBody>
          <a:bodyPr vert="horz" wrap="square" lIns="0" tIns="12700" rIns="0" bIns="0" rtlCol="0">
            <a:spAutoFit/>
          </a:bodyPr>
          <a:lstStyle/>
          <a:p>
            <a:pPr marL="12700">
              <a:spcBef>
                <a:spcPts val="100"/>
              </a:spcBef>
            </a:pPr>
            <a:r>
              <a:rPr spc="-20" dirty="0">
                <a:solidFill>
                  <a:srgbClr val="FFFFFF"/>
                </a:solidFill>
                <a:latin typeface="Carlito"/>
                <a:cs typeface="Carlito"/>
              </a:rPr>
              <a:t>Conv</a:t>
            </a:r>
            <a:endParaRPr>
              <a:latin typeface="Carlito"/>
              <a:cs typeface="Carlito"/>
            </a:endParaRPr>
          </a:p>
        </p:txBody>
      </p:sp>
      <p:grpSp>
        <p:nvGrpSpPr>
          <p:cNvPr id="42" name="object 42"/>
          <p:cNvGrpSpPr/>
          <p:nvPr/>
        </p:nvGrpSpPr>
        <p:grpSpPr>
          <a:xfrm>
            <a:off x="3007805" y="3714940"/>
            <a:ext cx="803275" cy="1012190"/>
            <a:chOff x="1483804" y="3714940"/>
            <a:chExt cx="803275" cy="1012190"/>
          </a:xfrm>
        </p:grpSpPr>
        <p:pic>
          <p:nvPicPr>
            <p:cNvPr id="43" name="object 43"/>
            <p:cNvPicPr/>
            <p:nvPr/>
          </p:nvPicPr>
          <p:blipFill>
            <a:blip r:embed="rId6" cstate="print"/>
            <a:stretch>
              <a:fillRect/>
            </a:stretch>
          </p:blipFill>
          <p:spPr>
            <a:xfrm>
              <a:off x="1831085" y="4485132"/>
              <a:ext cx="114300" cy="241554"/>
            </a:xfrm>
            <a:prstGeom prst="rect">
              <a:avLst/>
            </a:prstGeom>
          </p:spPr>
        </p:pic>
        <p:sp>
          <p:nvSpPr>
            <p:cNvPr id="44" name="object 44"/>
            <p:cNvSpPr/>
            <p:nvPr/>
          </p:nvSpPr>
          <p:spPr>
            <a:xfrm>
              <a:off x="1498091" y="3729228"/>
              <a:ext cx="774700" cy="268605"/>
            </a:xfrm>
            <a:custGeom>
              <a:avLst/>
              <a:gdLst/>
              <a:ahLst/>
              <a:cxnLst/>
              <a:rect l="l" t="t" r="r" b="b"/>
              <a:pathLst>
                <a:path w="774700" h="268604">
                  <a:moveTo>
                    <a:pt x="774191" y="0"/>
                  </a:moveTo>
                  <a:lnTo>
                    <a:pt x="767615" y="52191"/>
                  </a:lnTo>
                  <a:lnTo>
                    <a:pt x="749681" y="94821"/>
                  </a:lnTo>
                  <a:lnTo>
                    <a:pt x="723078" y="123569"/>
                  </a:lnTo>
                  <a:lnTo>
                    <a:pt x="690499" y="134112"/>
                  </a:lnTo>
                  <a:lnTo>
                    <a:pt x="470789" y="134112"/>
                  </a:lnTo>
                  <a:lnTo>
                    <a:pt x="438209" y="144654"/>
                  </a:lnTo>
                  <a:lnTo>
                    <a:pt x="411607" y="173402"/>
                  </a:lnTo>
                  <a:lnTo>
                    <a:pt x="393672" y="216032"/>
                  </a:lnTo>
                  <a:lnTo>
                    <a:pt x="387096" y="268224"/>
                  </a:lnTo>
                  <a:lnTo>
                    <a:pt x="380519" y="216032"/>
                  </a:lnTo>
                  <a:lnTo>
                    <a:pt x="362585" y="173402"/>
                  </a:lnTo>
                  <a:lnTo>
                    <a:pt x="335982" y="144654"/>
                  </a:lnTo>
                  <a:lnTo>
                    <a:pt x="303403" y="134112"/>
                  </a:lnTo>
                  <a:lnTo>
                    <a:pt x="83693" y="134112"/>
                  </a:lnTo>
                  <a:lnTo>
                    <a:pt x="51113" y="123569"/>
                  </a:lnTo>
                  <a:lnTo>
                    <a:pt x="24510" y="94821"/>
                  </a:lnTo>
                  <a:lnTo>
                    <a:pt x="6576" y="52191"/>
                  </a:lnTo>
                  <a:lnTo>
                    <a:pt x="0" y="0"/>
                  </a:lnTo>
                </a:path>
              </a:pathLst>
            </a:custGeom>
            <a:ln w="28575">
              <a:solidFill>
                <a:srgbClr val="000000"/>
              </a:solidFill>
            </a:ln>
          </p:spPr>
          <p:txBody>
            <a:bodyPr wrap="square" lIns="0" tIns="0" rIns="0" bIns="0" rtlCol="0"/>
            <a:lstStyle/>
            <a:p>
              <a:endParaRPr/>
            </a:p>
          </p:txBody>
        </p:sp>
      </p:grpSp>
      <p:grpSp>
        <p:nvGrpSpPr>
          <p:cNvPr id="45" name="object 45"/>
          <p:cNvGrpSpPr/>
          <p:nvPr/>
        </p:nvGrpSpPr>
        <p:grpSpPr>
          <a:xfrm>
            <a:off x="4218305" y="4773040"/>
            <a:ext cx="213995" cy="829310"/>
            <a:chOff x="2694304" y="4773040"/>
            <a:chExt cx="213995" cy="829310"/>
          </a:xfrm>
        </p:grpSpPr>
        <p:pic>
          <p:nvPicPr>
            <p:cNvPr id="46" name="object 46"/>
            <p:cNvPicPr/>
            <p:nvPr/>
          </p:nvPicPr>
          <p:blipFill>
            <a:blip r:embed="rId7" cstate="print"/>
            <a:stretch>
              <a:fillRect/>
            </a:stretch>
          </p:blipFill>
          <p:spPr>
            <a:xfrm>
              <a:off x="2697479" y="4776215"/>
              <a:ext cx="207263" cy="822960"/>
            </a:xfrm>
            <a:prstGeom prst="rect">
              <a:avLst/>
            </a:prstGeom>
          </p:spPr>
        </p:pic>
        <p:sp>
          <p:nvSpPr>
            <p:cNvPr id="47" name="object 47"/>
            <p:cNvSpPr/>
            <p:nvPr/>
          </p:nvSpPr>
          <p:spPr>
            <a:xfrm>
              <a:off x="2697479" y="4776215"/>
              <a:ext cx="207645" cy="822960"/>
            </a:xfrm>
            <a:custGeom>
              <a:avLst/>
              <a:gdLst/>
              <a:ahLst/>
              <a:cxnLst/>
              <a:rect l="l" t="t" r="r" b="b"/>
              <a:pathLst>
                <a:path w="207644" h="822960">
                  <a:moveTo>
                    <a:pt x="0" y="822960"/>
                  </a:moveTo>
                  <a:lnTo>
                    <a:pt x="207263" y="822960"/>
                  </a:lnTo>
                  <a:lnTo>
                    <a:pt x="207263" y="0"/>
                  </a:lnTo>
                  <a:lnTo>
                    <a:pt x="0" y="0"/>
                  </a:lnTo>
                  <a:lnTo>
                    <a:pt x="0" y="822960"/>
                  </a:lnTo>
                  <a:close/>
                </a:path>
              </a:pathLst>
            </a:custGeom>
            <a:ln w="6350">
              <a:solidFill>
                <a:srgbClr val="FFC000"/>
              </a:solidFill>
            </a:ln>
          </p:spPr>
          <p:txBody>
            <a:bodyPr wrap="square" lIns="0" tIns="0" rIns="0" bIns="0" rtlCol="0"/>
            <a:lstStyle/>
            <a:p>
              <a:endParaRPr/>
            </a:p>
          </p:txBody>
        </p:sp>
      </p:grpSp>
      <p:sp>
        <p:nvSpPr>
          <p:cNvPr id="48" name="object 48"/>
          <p:cNvSpPr txBox="1"/>
          <p:nvPr/>
        </p:nvSpPr>
        <p:spPr>
          <a:xfrm>
            <a:off x="4072255" y="4076192"/>
            <a:ext cx="488315" cy="299720"/>
          </a:xfrm>
          <a:prstGeom prst="rect">
            <a:avLst/>
          </a:prstGeom>
        </p:spPr>
        <p:txBody>
          <a:bodyPr vert="horz" wrap="square" lIns="0" tIns="12700" rIns="0" bIns="0" rtlCol="0">
            <a:spAutoFit/>
          </a:bodyPr>
          <a:lstStyle/>
          <a:p>
            <a:pPr marL="12700">
              <a:spcBef>
                <a:spcPts val="100"/>
              </a:spcBef>
            </a:pPr>
            <a:r>
              <a:rPr spc="-20" dirty="0">
                <a:solidFill>
                  <a:srgbClr val="FFFFFF"/>
                </a:solidFill>
                <a:latin typeface="Carlito"/>
                <a:cs typeface="Carlito"/>
              </a:rPr>
              <a:t>Conv</a:t>
            </a:r>
            <a:endParaRPr>
              <a:latin typeface="Carlito"/>
              <a:cs typeface="Carlito"/>
            </a:endParaRPr>
          </a:p>
        </p:txBody>
      </p:sp>
      <p:grpSp>
        <p:nvGrpSpPr>
          <p:cNvPr id="49" name="object 49"/>
          <p:cNvGrpSpPr/>
          <p:nvPr/>
        </p:nvGrpSpPr>
        <p:grpSpPr>
          <a:xfrm>
            <a:off x="3910013" y="3714940"/>
            <a:ext cx="803275" cy="1012190"/>
            <a:chOff x="2386012" y="3714940"/>
            <a:chExt cx="803275" cy="1012190"/>
          </a:xfrm>
        </p:grpSpPr>
        <p:pic>
          <p:nvPicPr>
            <p:cNvPr id="50" name="object 50"/>
            <p:cNvPicPr/>
            <p:nvPr/>
          </p:nvPicPr>
          <p:blipFill>
            <a:blip r:embed="rId6" cstate="print"/>
            <a:stretch>
              <a:fillRect/>
            </a:stretch>
          </p:blipFill>
          <p:spPr>
            <a:xfrm>
              <a:off x="2733293" y="4485132"/>
              <a:ext cx="114300" cy="241554"/>
            </a:xfrm>
            <a:prstGeom prst="rect">
              <a:avLst/>
            </a:prstGeom>
          </p:spPr>
        </p:pic>
        <p:sp>
          <p:nvSpPr>
            <p:cNvPr id="51" name="object 51"/>
            <p:cNvSpPr/>
            <p:nvPr/>
          </p:nvSpPr>
          <p:spPr>
            <a:xfrm>
              <a:off x="2400300" y="3729228"/>
              <a:ext cx="774700" cy="268605"/>
            </a:xfrm>
            <a:custGeom>
              <a:avLst/>
              <a:gdLst/>
              <a:ahLst/>
              <a:cxnLst/>
              <a:rect l="l" t="t" r="r" b="b"/>
              <a:pathLst>
                <a:path w="774700" h="268604">
                  <a:moveTo>
                    <a:pt x="774192" y="0"/>
                  </a:moveTo>
                  <a:lnTo>
                    <a:pt x="767615" y="52191"/>
                  </a:lnTo>
                  <a:lnTo>
                    <a:pt x="749681" y="94821"/>
                  </a:lnTo>
                  <a:lnTo>
                    <a:pt x="723078" y="123569"/>
                  </a:lnTo>
                  <a:lnTo>
                    <a:pt x="690499" y="134112"/>
                  </a:lnTo>
                  <a:lnTo>
                    <a:pt x="470788" y="134112"/>
                  </a:lnTo>
                  <a:lnTo>
                    <a:pt x="438209" y="144654"/>
                  </a:lnTo>
                  <a:lnTo>
                    <a:pt x="411606" y="173402"/>
                  </a:lnTo>
                  <a:lnTo>
                    <a:pt x="393672" y="216032"/>
                  </a:lnTo>
                  <a:lnTo>
                    <a:pt x="387095" y="268224"/>
                  </a:lnTo>
                  <a:lnTo>
                    <a:pt x="380519" y="216032"/>
                  </a:lnTo>
                  <a:lnTo>
                    <a:pt x="362585" y="173402"/>
                  </a:lnTo>
                  <a:lnTo>
                    <a:pt x="335982" y="144654"/>
                  </a:lnTo>
                  <a:lnTo>
                    <a:pt x="303402" y="134112"/>
                  </a:lnTo>
                  <a:lnTo>
                    <a:pt x="83693" y="134112"/>
                  </a:lnTo>
                  <a:lnTo>
                    <a:pt x="51113" y="123569"/>
                  </a:lnTo>
                  <a:lnTo>
                    <a:pt x="24511" y="94821"/>
                  </a:lnTo>
                  <a:lnTo>
                    <a:pt x="6576" y="52191"/>
                  </a:lnTo>
                  <a:lnTo>
                    <a:pt x="0" y="0"/>
                  </a:lnTo>
                </a:path>
              </a:pathLst>
            </a:custGeom>
            <a:ln w="28574">
              <a:solidFill>
                <a:srgbClr val="000000"/>
              </a:solidFill>
            </a:ln>
          </p:spPr>
          <p:txBody>
            <a:bodyPr wrap="square" lIns="0" tIns="0" rIns="0" bIns="0" rtlCol="0"/>
            <a:lstStyle/>
            <a:p>
              <a:endParaRPr/>
            </a:p>
          </p:txBody>
        </p:sp>
      </p:grpSp>
      <p:grpSp>
        <p:nvGrpSpPr>
          <p:cNvPr id="52" name="object 52"/>
          <p:cNvGrpSpPr/>
          <p:nvPr/>
        </p:nvGrpSpPr>
        <p:grpSpPr>
          <a:xfrm>
            <a:off x="5093080" y="4760848"/>
            <a:ext cx="217170" cy="829310"/>
            <a:chOff x="3569080" y="4760848"/>
            <a:chExt cx="217170" cy="829310"/>
          </a:xfrm>
        </p:grpSpPr>
        <p:pic>
          <p:nvPicPr>
            <p:cNvPr id="53" name="object 53"/>
            <p:cNvPicPr/>
            <p:nvPr/>
          </p:nvPicPr>
          <p:blipFill>
            <a:blip r:embed="rId8" cstate="print"/>
            <a:stretch>
              <a:fillRect/>
            </a:stretch>
          </p:blipFill>
          <p:spPr>
            <a:xfrm>
              <a:off x="3572255" y="4764023"/>
              <a:ext cx="210312" cy="822960"/>
            </a:xfrm>
            <a:prstGeom prst="rect">
              <a:avLst/>
            </a:prstGeom>
          </p:spPr>
        </p:pic>
        <p:sp>
          <p:nvSpPr>
            <p:cNvPr id="54" name="object 54"/>
            <p:cNvSpPr/>
            <p:nvPr/>
          </p:nvSpPr>
          <p:spPr>
            <a:xfrm>
              <a:off x="3572255" y="4764023"/>
              <a:ext cx="210820" cy="822960"/>
            </a:xfrm>
            <a:custGeom>
              <a:avLst/>
              <a:gdLst/>
              <a:ahLst/>
              <a:cxnLst/>
              <a:rect l="l" t="t" r="r" b="b"/>
              <a:pathLst>
                <a:path w="210820" h="822960">
                  <a:moveTo>
                    <a:pt x="0" y="822960"/>
                  </a:moveTo>
                  <a:lnTo>
                    <a:pt x="210312" y="822960"/>
                  </a:lnTo>
                  <a:lnTo>
                    <a:pt x="210312" y="0"/>
                  </a:lnTo>
                  <a:lnTo>
                    <a:pt x="0" y="0"/>
                  </a:lnTo>
                  <a:lnTo>
                    <a:pt x="0" y="822960"/>
                  </a:lnTo>
                  <a:close/>
                </a:path>
              </a:pathLst>
            </a:custGeom>
            <a:ln w="6349">
              <a:solidFill>
                <a:srgbClr val="FFC000"/>
              </a:solidFill>
            </a:ln>
          </p:spPr>
          <p:txBody>
            <a:bodyPr wrap="square" lIns="0" tIns="0" rIns="0" bIns="0" rtlCol="0"/>
            <a:lstStyle/>
            <a:p>
              <a:endParaRPr/>
            </a:p>
          </p:txBody>
        </p:sp>
      </p:grpSp>
      <p:sp>
        <p:nvSpPr>
          <p:cNvPr id="55" name="object 55"/>
          <p:cNvSpPr txBox="1"/>
          <p:nvPr/>
        </p:nvSpPr>
        <p:spPr>
          <a:xfrm>
            <a:off x="4949191" y="4063365"/>
            <a:ext cx="488315" cy="299720"/>
          </a:xfrm>
          <a:prstGeom prst="rect">
            <a:avLst/>
          </a:prstGeom>
        </p:spPr>
        <p:txBody>
          <a:bodyPr vert="horz" wrap="square" lIns="0" tIns="12700" rIns="0" bIns="0" rtlCol="0">
            <a:spAutoFit/>
          </a:bodyPr>
          <a:lstStyle/>
          <a:p>
            <a:pPr marL="12700">
              <a:spcBef>
                <a:spcPts val="100"/>
              </a:spcBef>
            </a:pPr>
            <a:r>
              <a:rPr spc="-20" dirty="0">
                <a:solidFill>
                  <a:srgbClr val="FFFFFF"/>
                </a:solidFill>
                <a:latin typeface="Carlito"/>
                <a:cs typeface="Carlito"/>
              </a:rPr>
              <a:t>Conv</a:t>
            </a:r>
            <a:endParaRPr>
              <a:latin typeface="Carlito"/>
              <a:cs typeface="Carlito"/>
            </a:endParaRPr>
          </a:p>
        </p:txBody>
      </p:sp>
      <p:grpSp>
        <p:nvGrpSpPr>
          <p:cNvPr id="56" name="object 56"/>
          <p:cNvGrpSpPr/>
          <p:nvPr/>
        </p:nvGrpSpPr>
        <p:grpSpPr>
          <a:xfrm>
            <a:off x="4787837" y="3702748"/>
            <a:ext cx="803275" cy="1012190"/>
            <a:chOff x="3263836" y="3702748"/>
            <a:chExt cx="803275" cy="1012190"/>
          </a:xfrm>
        </p:grpSpPr>
        <p:pic>
          <p:nvPicPr>
            <p:cNvPr id="57" name="object 57"/>
            <p:cNvPicPr/>
            <p:nvPr/>
          </p:nvPicPr>
          <p:blipFill>
            <a:blip r:embed="rId9" cstate="print"/>
            <a:stretch>
              <a:fillRect/>
            </a:stretch>
          </p:blipFill>
          <p:spPr>
            <a:xfrm>
              <a:off x="3611117" y="4472939"/>
              <a:ext cx="114300" cy="241554"/>
            </a:xfrm>
            <a:prstGeom prst="rect">
              <a:avLst/>
            </a:prstGeom>
          </p:spPr>
        </p:pic>
        <p:sp>
          <p:nvSpPr>
            <p:cNvPr id="58" name="object 58"/>
            <p:cNvSpPr/>
            <p:nvPr/>
          </p:nvSpPr>
          <p:spPr>
            <a:xfrm>
              <a:off x="3278123" y="3717035"/>
              <a:ext cx="774700" cy="268605"/>
            </a:xfrm>
            <a:custGeom>
              <a:avLst/>
              <a:gdLst/>
              <a:ahLst/>
              <a:cxnLst/>
              <a:rect l="l" t="t" r="r" b="b"/>
              <a:pathLst>
                <a:path w="774700" h="268604">
                  <a:moveTo>
                    <a:pt x="774191" y="0"/>
                  </a:moveTo>
                  <a:lnTo>
                    <a:pt x="767615" y="52191"/>
                  </a:lnTo>
                  <a:lnTo>
                    <a:pt x="749680" y="94821"/>
                  </a:lnTo>
                  <a:lnTo>
                    <a:pt x="723078" y="123569"/>
                  </a:lnTo>
                  <a:lnTo>
                    <a:pt x="690499" y="134112"/>
                  </a:lnTo>
                  <a:lnTo>
                    <a:pt x="470788" y="134112"/>
                  </a:lnTo>
                  <a:lnTo>
                    <a:pt x="438209" y="144654"/>
                  </a:lnTo>
                  <a:lnTo>
                    <a:pt x="411606" y="173402"/>
                  </a:lnTo>
                  <a:lnTo>
                    <a:pt x="393672" y="216032"/>
                  </a:lnTo>
                  <a:lnTo>
                    <a:pt x="387096" y="268224"/>
                  </a:lnTo>
                  <a:lnTo>
                    <a:pt x="380519" y="216032"/>
                  </a:lnTo>
                  <a:lnTo>
                    <a:pt x="362585" y="173402"/>
                  </a:lnTo>
                  <a:lnTo>
                    <a:pt x="335982" y="144654"/>
                  </a:lnTo>
                  <a:lnTo>
                    <a:pt x="303402" y="134112"/>
                  </a:lnTo>
                  <a:lnTo>
                    <a:pt x="83692" y="134112"/>
                  </a:lnTo>
                  <a:lnTo>
                    <a:pt x="51113" y="123569"/>
                  </a:lnTo>
                  <a:lnTo>
                    <a:pt x="24510" y="94821"/>
                  </a:lnTo>
                  <a:lnTo>
                    <a:pt x="6576" y="52191"/>
                  </a:lnTo>
                  <a:lnTo>
                    <a:pt x="0" y="0"/>
                  </a:lnTo>
                </a:path>
              </a:pathLst>
            </a:custGeom>
            <a:ln w="28575">
              <a:solidFill>
                <a:srgbClr val="000000"/>
              </a:solidFill>
            </a:ln>
          </p:spPr>
          <p:txBody>
            <a:bodyPr wrap="square" lIns="0" tIns="0" rIns="0" bIns="0" rtlCol="0"/>
            <a:lstStyle/>
            <a:p>
              <a:endParaRPr/>
            </a:p>
          </p:txBody>
        </p:sp>
      </p:grpSp>
      <p:grpSp>
        <p:nvGrpSpPr>
          <p:cNvPr id="59" name="object 59"/>
          <p:cNvGrpSpPr/>
          <p:nvPr/>
        </p:nvGrpSpPr>
        <p:grpSpPr>
          <a:xfrm>
            <a:off x="6583554" y="2904618"/>
            <a:ext cx="213995" cy="826769"/>
            <a:chOff x="5059553" y="2904617"/>
            <a:chExt cx="213995" cy="826769"/>
          </a:xfrm>
        </p:grpSpPr>
        <p:pic>
          <p:nvPicPr>
            <p:cNvPr id="60" name="object 60"/>
            <p:cNvPicPr/>
            <p:nvPr/>
          </p:nvPicPr>
          <p:blipFill>
            <a:blip r:embed="rId2" cstate="print"/>
            <a:stretch>
              <a:fillRect/>
            </a:stretch>
          </p:blipFill>
          <p:spPr>
            <a:xfrm>
              <a:off x="5062728" y="2907792"/>
              <a:ext cx="207263" cy="819911"/>
            </a:xfrm>
            <a:prstGeom prst="rect">
              <a:avLst/>
            </a:prstGeom>
          </p:spPr>
        </p:pic>
        <p:sp>
          <p:nvSpPr>
            <p:cNvPr id="61" name="object 61"/>
            <p:cNvSpPr/>
            <p:nvPr/>
          </p:nvSpPr>
          <p:spPr>
            <a:xfrm>
              <a:off x="5062728" y="2907792"/>
              <a:ext cx="207645" cy="820419"/>
            </a:xfrm>
            <a:custGeom>
              <a:avLst/>
              <a:gdLst/>
              <a:ahLst/>
              <a:cxnLst/>
              <a:rect l="l" t="t" r="r" b="b"/>
              <a:pathLst>
                <a:path w="207645" h="820420">
                  <a:moveTo>
                    <a:pt x="0" y="819911"/>
                  </a:moveTo>
                  <a:lnTo>
                    <a:pt x="207263" y="819911"/>
                  </a:lnTo>
                  <a:lnTo>
                    <a:pt x="207263" y="0"/>
                  </a:lnTo>
                  <a:lnTo>
                    <a:pt x="0" y="0"/>
                  </a:lnTo>
                  <a:lnTo>
                    <a:pt x="0" y="819911"/>
                  </a:lnTo>
                  <a:close/>
                </a:path>
              </a:pathLst>
            </a:custGeom>
            <a:ln w="6350">
              <a:solidFill>
                <a:srgbClr val="FFC000"/>
              </a:solidFill>
            </a:ln>
          </p:spPr>
          <p:txBody>
            <a:bodyPr wrap="square" lIns="0" tIns="0" rIns="0" bIns="0" rtlCol="0"/>
            <a:lstStyle/>
            <a:p>
              <a:endParaRPr/>
            </a:p>
          </p:txBody>
        </p:sp>
      </p:grpSp>
      <p:grpSp>
        <p:nvGrpSpPr>
          <p:cNvPr id="62" name="object 62"/>
          <p:cNvGrpSpPr/>
          <p:nvPr/>
        </p:nvGrpSpPr>
        <p:grpSpPr>
          <a:xfrm>
            <a:off x="7034658" y="2904618"/>
            <a:ext cx="213995" cy="826769"/>
            <a:chOff x="5510657" y="2904617"/>
            <a:chExt cx="213995" cy="826769"/>
          </a:xfrm>
        </p:grpSpPr>
        <p:pic>
          <p:nvPicPr>
            <p:cNvPr id="63" name="object 63"/>
            <p:cNvPicPr/>
            <p:nvPr/>
          </p:nvPicPr>
          <p:blipFill>
            <a:blip r:embed="rId3" cstate="print"/>
            <a:stretch>
              <a:fillRect/>
            </a:stretch>
          </p:blipFill>
          <p:spPr>
            <a:xfrm>
              <a:off x="5513832" y="2907792"/>
              <a:ext cx="207263" cy="819911"/>
            </a:xfrm>
            <a:prstGeom prst="rect">
              <a:avLst/>
            </a:prstGeom>
          </p:spPr>
        </p:pic>
        <p:sp>
          <p:nvSpPr>
            <p:cNvPr id="64" name="object 64"/>
            <p:cNvSpPr/>
            <p:nvPr/>
          </p:nvSpPr>
          <p:spPr>
            <a:xfrm>
              <a:off x="5513832" y="2907792"/>
              <a:ext cx="207645" cy="820419"/>
            </a:xfrm>
            <a:custGeom>
              <a:avLst/>
              <a:gdLst/>
              <a:ahLst/>
              <a:cxnLst/>
              <a:rect l="l" t="t" r="r" b="b"/>
              <a:pathLst>
                <a:path w="207645" h="820420">
                  <a:moveTo>
                    <a:pt x="0" y="819911"/>
                  </a:moveTo>
                  <a:lnTo>
                    <a:pt x="207263" y="819911"/>
                  </a:lnTo>
                  <a:lnTo>
                    <a:pt x="207263" y="0"/>
                  </a:lnTo>
                  <a:lnTo>
                    <a:pt x="0" y="0"/>
                  </a:lnTo>
                  <a:lnTo>
                    <a:pt x="0" y="819911"/>
                  </a:lnTo>
                  <a:close/>
                </a:path>
              </a:pathLst>
            </a:custGeom>
            <a:ln w="6350">
              <a:solidFill>
                <a:srgbClr val="FFC000"/>
              </a:solidFill>
            </a:ln>
          </p:spPr>
          <p:txBody>
            <a:bodyPr wrap="square" lIns="0" tIns="0" rIns="0" bIns="0" rtlCol="0"/>
            <a:lstStyle/>
            <a:p>
              <a:endParaRPr/>
            </a:p>
          </p:txBody>
        </p:sp>
      </p:grpSp>
      <p:grpSp>
        <p:nvGrpSpPr>
          <p:cNvPr id="65" name="object 65"/>
          <p:cNvGrpSpPr/>
          <p:nvPr/>
        </p:nvGrpSpPr>
        <p:grpSpPr>
          <a:xfrm>
            <a:off x="7485761" y="2904618"/>
            <a:ext cx="213995" cy="826769"/>
            <a:chOff x="5961760" y="2904617"/>
            <a:chExt cx="213995" cy="826769"/>
          </a:xfrm>
        </p:grpSpPr>
        <p:pic>
          <p:nvPicPr>
            <p:cNvPr id="66" name="object 66"/>
            <p:cNvPicPr/>
            <p:nvPr/>
          </p:nvPicPr>
          <p:blipFill>
            <a:blip r:embed="rId2" cstate="print"/>
            <a:stretch>
              <a:fillRect/>
            </a:stretch>
          </p:blipFill>
          <p:spPr>
            <a:xfrm>
              <a:off x="5964935" y="2907792"/>
              <a:ext cx="207263" cy="819911"/>
            </a:xfrm>
            <a:prstGeom prst="rect">
              <a:avLst/>
            </a:prstGeom>
          </p:spPr>
        </p:pic>
        <p:sp>
          <p:nvSpPr>
            <p:cNvPr id="67" name="object 67"/>
            <p:cNvSpPr/>
            <p:nvPr/>
          </p:nvSpPr>
          <p:spPr>
            <a:xfrm>
              <a:off x="5964935" y="2907792"/>
              <a:ext cx="207645" cy="820419"/>
            </a:xfrm>
            <a:custGeom>
              <a:avLst/>
              <a:gdLst/>
              <a:ahLst/>
              <a:cxnLst/>
              <a:rect l="l" t="t" r="r" b="b"/>
              <a:pathLst>
                <a:path w="207645" h="820420">
                  <a:moveTo>
                    <a:pt x="0" y="819911"/>
                  </a:moveTo>
                  <a:lnTo>
                    <a:pt x="207263" y="819911"/>
                  </a:lnTo>
                  <a:lnTo>
                    <a:pt x="207263" y="0"/>
                  </a:lnTo>
                  <a:lnTo>
                    <a:pt x="0" y="0"/>
                  </a:lnTo>
                  <a:lnTo>
                    <a:pt x="0" y="819911"/>
                  </a:lnTo>
                  <a:close/>
                </a:path>
              </a:pathLst>
            </a:custGeom>
            <a:ln w="6350">
              <a:solidFill>
                <a:srgbClr val="FFC000"/>
              </a:solidFill>
            </a:ln>
          </p:spPr>
          <p:txBody>
            <a:bodyPr wrap="square" lIns="0" tIns="0" rIns="0" bIns="0" rtlCol="0"/>
            <a:lstStyle/>
            <a:p>
              <a:endParaRPr/>
            </a:p>
          </p:txBody>
        </p:sp>
      </p:grpSp>
      <p:grpSp>
        <p:nvGrpSpPr>
          <p:cNvPr id="68" name="object 68"/>
          <p:cNvGrpSpPr/>
          <p:nvPr/>
        </p:nvGrpSpPr>
        <p:grpSpPr>
          <a:xfrm>
            <a:off x="7936865" y="2904618"/>
            <a:ext cx="217170" cy="826769"/>
            <a:chOff x="6412865" y="2904617"/>
            <a:chExt cx="217170" cy="826769"/>
          </a:xfrm>
        </p:grpSpPr>
        <p:pic>
          <p:nvPicPr>
            <p:cNvPr id="69" name="object 69"/>
            <p:cNvPicPr/>
            <p:nvPr/>
          </p:nvPicPr>
          <p:blipFill>
            <a:blip r:embed="rId2" cstate="print"/>
            <a:stretch>
              <a:fillRect/>
            </a:stretch>
          </p:blipFill>
          <p:spPr>
            <a:xfrm>
              <a:off x="6416040" y="2907792"/>
              <a:ext cx="210312" cy="819911"/>
            </a:xfrm>
            <a:prstGeom prst="rect">
              <a:avLst/>
            </a:prstGeom>
          </p:spPr>
        </p:pic>
        <p:sp>
          <p:nvSpPr>
            <p:cNvPr id="70" name="object 70"/>
            <p:cNvSpPr/>
            <p:nvPr/>
          </p:nvSpPr>
          <p:spPr>
            <a:xfrm>
              <a:off x="6416040" y="2907792"/>
              <a:ext cx="210820" cy="820419"/>
            </a:xfrm>
            <a:custGeom>
              <a:avLst/>
              <a:gdLst/>
              <a:ahLst/>
              <a:cxnLst/>
              <a:rect l="l" t="t" r="r" b="b"/>
              <a:pathLst>
                <a:path w="210820" h="820420">
                  <a:moveTo>
                    <a:pt x="0" y="819911"/>
                  </a:moveTo>
                  <a:lnTo>
                    <a:pt x="210312" y="819911"/>
                  </a:lnTo>
                  <a:lnTo>
                    <a:pt x="210312" y="0"/>
                  </a:lnTo>
                  <a:lnTo>
                    <a:pt x="0" y="0"/>
                  </a:lnTo>
                  <a:lnTo>
                    <a:pt x="0" y="819911"/>
                  </a:lnTo>
                  <a:close/>
                </a:path>
              </a:pathLst>
            </a:custGeom>
            <a:ln w="6349">
              <a:solidFill>
                <a:srgbClr val="FFC000"/>
              </a:solidFill>
            </a:ln>
          </p:spPr>
          <p:txBody>
            <a:bodyPr wrap="square" lIns="0" tIns="0" rIns="0" bIns="0" rtlCol="0"/>
            <a:lstStyle/>
            <a:p>
              <a:endParaRPr/>
            </a:p>
          </p:txBody>
        </p:sp>
      </p:grpSp>
      <p:grpSp>
        <p:nvGrpSpPr>
          <p:cNvPr id="71" name="object 71"/>
          <p:cNvGrpSpPr/>
          <p:nvPr/>
        </p:nvGrpSpPr>
        <p:grpSpPr>
          <a:xfrm>
            <a:off x="8391018" y="2904618"/>
            <a:ext cx="213995" cy="826769"/>
            <a:chOff x="6867017" y="2904617"/>
            <a:chExt cx="213995" cy="826769"/>
          </a:xfrm>
        </p:grpSpPr>
        <p:pic>
          <p:nvPicPr>
            <p:cNvPr id="72" name="object 72"/>
            <p:cNvPicPr/>
            <p:nvPr/>
          </p:nvPicPr>
          <p:blipFill>
            <a:blip r:embed="rId3" cstate="print"/>
            <a:stretch>
              <a:fillRect/>
            </a:stretch>
          </p:blipFill>
          <p:spPr>
            <a:xfrm>
              <a:off x="6870192" y="2907792"/>
              <a:ext cx="207264" cy="819911"/>
            </a:xfrm>
            <a:prstGeom prst="rect">
              <a:avLst/>
            </a:prstGeom>
          </p:spPr>
        </p:pic>
        <p:sp>
          <p:nvSpPr>
            <p:cNvPr id="73" name="object 73"/>
            <p:cNvSpPr/>
            <p:nvPr/>
          </p:nvSpPr>
          <p:spPr>
            <a:xfrm>
              <a:off x="6870192" y="2907792"/>
              <a:ext cx="207645" cy="820419"/>
            </a:xfrm>
            <a:custGeom>
              <a:avLst/>
              <a:gdLst/>
              <a:ahLst/>
              <a:cxnLst/>
              <a:rect l="l" t="t" r="r" b="b"/>
              <a:pathLst>
                <a:path w="207645" h="820420">
                  <a:moveTo>
                    <a:pt x="0" y="819911"/>
                  </a:moveTo>
                  <a:lnTo>
                    <a:pt x="207264" y="819911"/>
                  </a:lnTo>
                  <a:lnTo>
                    <a:pt x="207264" y="0"/>
                  </a:lnTo>
                  <a:lnTo>
                    <a:pt x="0" y="0"/>
                  </a:lnTo>
                  <a:lnTo>
                    <a:pt x="0" y="819911"/>
                  </a:lnTo>
                  <a:close/>
                </a:path>
              </a:pathLst>
            </a:custGeom>
            <a:ln w="6350">
              <a:solidFill>
                <a:srgbClr val="FFC000"/>
              </a:solidFill>
            </a:ln>
          </p:spPr>
          <p:txBody>
            <a:bodyPr wrap="square" lIns="0" tIns="0" rIns="0" bIns="0" rtlCol="0"/>
            <a:lstStyle/>
            <a:p>
              <a:endParaRPr/>
            </a:p>
          </p:txBody>
        </p:sp>
      </p:grpSp>
      <p:grpSp>
        <p:nvGrpSpPr>
          <p:cNvPr id="74" name="object 74"/>
          <p:cNvGrpSpPr/>
          <p:nvPr/>
        </p:nvGrpSpPr>
        <p:grpSpPr>
          <a:xfrm>
            <a:off x="8842121" y="2904618"/>
            <a:ext cx="213995" cy="826769"/>
            <a:chOff x="7318120" y="2904617"/>
            <a:chExt cx="213995" cy="826769"/>
          </a:xfrm>
        </p:grpSpPr>
        <p:pic>
          <p:nvPicPr>
            <p:cNvPr id="75" name="object 75"/>
            <p:cNvPicPr/>
            <p:nvPr/>
          </p:nvPicPr>
          <p:blipFill>
            <a:blip r:embed="rId2" cstate="print"/>
            <a:stretch>
              <a:fillRect/>
            </a:stretch>
          </p:blipFill>
          <p:spPr>
            <a:xfrm>
              <a:off x="7321295" y="2907792"/>
              <a:ext cx="207264" cy="819911"/>
            </a:xfrm>
            <a:prstGeom prst="rect">
              <a:avLst/>
            </a:prstGeom>
          </p:spPr>
        </p:pic>
        <p:sp>
          <p:nvSpPr>
            <p:cNvPr id="76" name="object 76"/>
            <p:cNvSpPr/>
            <p:nvPr/>
          </p:nvSpPr>
          <p:spPr>
            <a:xfrm>
              <a:off x="7321295" y="2907792"/>
              <a:ext cx="207645" cy="820419"/>
            </a:xfrm>
            <a:custGeom>
              <a:avLst/>
              <a:gdLst/>
              <a:ahLst/>
              <a:cxnLst/>
              <a:rect l="l" t="t" r="r" b="b"/>
              <a:pathLst>
                <a:path w="207645" h="820420">
                  <a:moveTo>
                    <a:pt x="0" y="819911"/>
                  </a:moveTo>
                  <a:lnTo>
                    <a:pt x="207264" y="819911"/>
                  </a:lnTo>
                  <a:lnTo>
                    <a:pt x="207264" y="0"/>
                  </a:lnTo>
                  <a:lnTo>
                    <a:pt x="0" y="0"/>
                  </a:lnTo>
                  <a:lnTo>
                    <a:pt x="0" y="819911"/>
                  </a:lnTo>
                  <a:close/>
                </a:path>
              </a:pathLst>
            </a:custGeom>
            <a:ln w="6350">
              <a:solidFill>
                <a:srgbClr val="FFC000"/>
              </a:solidFill>
            </a:ln>
          </p:spPr>
          <p:txBody>
            <a:bodyPr wrap="square" lIns="0" tIns="0" rIns="0" bIns="0" rtlCol="0"/>
            <a:lstStyle/>
            <a:p>
              <a:endParaRPr/>
            </a:p>
          </p:txBody>
        </p:sp>
      </p:grpSp>
      <p:grpSp>
        <p:nvGrpSpPr>
          <p:cNvPr id="77" name="object 77"/>
          <p:cNvGrpSpPr/>
          <p:nvPr/>
        </p:nvGrpSpPr>
        <p:grpSpPr>
          <a:xfrm>
            <a:off x="9293225" y="2904618"/>
            <a:ext cx="217170" cy="826769"/>
            <a:chOff x="7769225" y="2904617"/>
            <a:chExt cx="217170" cy="826769"/>
          </a:xfrm>
        </p:grpSpPr>
        <p:pic>
          <p:nvPicPr>
            <p:cNvPr id="78" name="object 78"/>
            <p:cNvPicPr/>
            <p:nvPr/>
          </p:nvPicPr>
          <p:blipFill>
            <a:blip r:embed="rId2" cstate="print"/>
            <a:stretch>
              <a:fillRect/>
            </a:stretch>
          </p:blipFill>
          <p:spPr>
            <a:xfrm>
              <a:off x="7772400" y="2907792"/>
              <a:ext cx="210311" cy="819911"/>
            </a:xfrm>
            <a:prstGeom prst="rect">
              <a:avLst/>
            </a:prstGeom>
          </p:spPr>
        </p:pic>
        <p:sp>
          <p:nvSpPr>
            <p:cNvPr id="79" name="object 79"/>
            <p:cNvSpPr/>
            <p:nvPr/>
          </p:nvSpPr>
          <p:spPr>
            <a:xfrm>
              <a:off x="7772400" y="2907792"/>
              <a:ext cx="210820" cy="820419"/>
            </a:xfrm>
            <a:custGeom>
              <a:avLst/>
              <a:gdLst/>
              <a:ahLst/>
              <a:cxnLst/>
              <a:rect l="l" t="t" r="r" b="b"/>
              <a:pathLst>
                <a:path w="210820" h="820420">
                  <a:moveTo>
                    <a:pt x="0" y="819911"/>
                  </a:moveTo>
                  <a:lnTo>
                    <a:pt x="210311" y="819911"/>
                  </a:lnTo>
                  <a:lnTo>
                    <a:pt x="210311" y="0"/>
                  </a:lnTo>
                  <a:lnTo>
                    <a:pt x="0" y="0"/>
                  </a:lnTo>
                  <a:lnTo>
                    <a:pt x="0" y="819911"/>
                  </a:lnTo>
                  <a:close/>
                </a:path>
              </a:pathLst>
            </a:custGeom>
            <a:ln w="6349">
              <a:solidFill>
                <a:srgbClr val="FFC000"/>
              </a:solidFill>
            </a:ln>
          </p:spPr>
          <p:txBody>
            <a:bodyPr wrap="square" lIns="0" tIns="0" rIns="0" bIns="0" rtlCol="0"/>
            <a:lstStyle/>
            <a:p>
              <a:endParaRPr/>
            </a:p>
          </p:txBody>
        </p:sp>
      </p:grpSp>
      <p:grpSp>
        <p:nvGrpSpPr>
          <p:cNvPr id="80" name="object 80"/>
          <p:cNvGrpSpPr/>
          <p:nvPr/>
        </p:nvGrpSpPr>
        <p:grpSpPr>
          <a:xfrm>
            <a:off x="9744329" y="2904618"/>
            <a:ext cx="217170" cy="826769"/>
            <a:chOff x="8220329" y="2904617"/>
            <a:chExt cx="217170" cy="826769"/>
          </a:xfrm>
        </p:grpSpPr>
        <p:pic>
          <p:nvPicPr>
            <p:cNvPr id="81" name="object 81"/>
            <p:cNvPicPr/>
            <p:nvPr/>
          </p:nvPicPr>
          <p:blipFill>
            <a:blip r:embed="rId2" cstate="print"/>
            <a:stretch>
              <a:fillRect/>
            </a:stretch>
          </p:blipFill>
          <p:spPr>
            <a:xfrm>
              <a:off x="8223504" y="2907792"/>
              <a:ext cx="210311" cy="819911"/>
            </a:xfrm>
            <a:prstGeom prst="rect">
              <a:avLst/>
            </a:prstGeom>
          </p:spPr>
        </p:pic>
        <p:sp>
          <p:nvSpPr>
            <p:cNvPr id="82" name="object 82"/>
            <p:cNvSpPr/>
            <p:nvPr/>
          </p:nvSpPr>
          <p:spPr>
            <a:xfrm>
              <a:off x="8223504" y="2907792"/>
              <a:ext cx="210820" cy="820419"/>
            </a:xfrm>
            <a:custGeom>
              <a:avLst/>
              <a:gdLst/>
              <a:ahLst/>
              <a:cxnLst/>
              <a:rect l="l" t="t" r="r" b="b"/>
              <a:pathLst>
                <a:path w="210820" h="820420">
                  <a:moveTo>
                    <a:pt x="0" y="819911"/>
                  </a:moveTo>
                  <a:lnTo>
                    <a:pt x="210311" y="819911"/>
                  </a:lnTo>
                  <a:lnTo>
                    <a:pt x="210311" y="0"/>
                  </a:lnTo>
                  <a:lnTo>
                    <a:pt x="0" y="0"/>
                  </a:lnTo>
                  <a:lnTo>
                    <a:pt x="0" y="819911"/>
                  </a:lnTo>
                  <a:close/>
                </a:path>
              </a:pathLst>
            </a:custGeom>
            <a:ln w="6349">
              <a:solidFill>
                <a:srgbClr val="FFC000"/>
              </a:solidFill>
            </a:ln>
          </p:spPr>
          <p:txBody>
            <a:bodyPr wrap="square" lIns="0" tIns="0" rIns="0" bIns="0" rtlCol="0"/>
            <a:lstStyle/>
            <a:p>
              <a:endParaRPr/>
            </a:p>
          </p:txBody>
        </p:sp>
      </p:grpSp>
      <p:grpSp>
        <p:nvGrpSpPr>
          <p:cNvPr id="83" name="object 83"/>
          <p:cNvGrpSpPr/>
          <p:nvPr/>
        </p:nvGrpSpPr>
        <p:grpSpPr>
          <a:xfrm>
            <a:off x="7485761" y="4773040"/>
            <a:ext cx="213995" cy="829310"/>
            <a:chOff x="5961760" y="4773040"/>
            <a:chExt cx="213995" cy="829310"/>
          </a:xfrm>
        </p:grpSpPr>
        <p:pic>
          <p:nvPicPr>
            <p:cNvPr id="84" name="object 84"/>
            <p:cNvPicPr/>
            <p:nvPr/>
          </p:nvPicPr>
          <p:blipFill>
            <a:blip r:embed="rId7" cstate="print"/>
            <a:stretch>
              <a:fillRect/>
            </a:stretch>
          </p:blipFill>
          <p:spPr>
            <a:xfrm>
              <a:off x="5964935" y="4776215"/>
              <a:ext cx="207263" cy="822960"/>
            </a:xfrm>
            <a:prstGeom prst="rect">
              <a:avLst/>
            </a:prstGeom>
          </p:spPr>
        </p:pic>
        <p:sp>
          <p:nvSpPr>
            <p:cNvPr id="85" name="object 85"/>
            <p:cNvSpPr/>
            <p:nvPr/>
          </p:nvSpPr>
          <p:spPr>
            <a:xfrm>
              <a:off x="5964935" y="4776215"/>
              <a:ext cx="207645" cy="822960"/>
            </a:xfrm>
            <a:custGeom>
              <a:avLst/>
              <a:gdLst/>
              <a:ahLst/>
              <a:cxnLst/>
              <a:rect l="l" t="t" r="r" b="b"/>
              <a:pathLst>
                <a:path w="207645" h="822960">
                  <a:moveTo>
                    <a:pt x="0" y="822960"/>
                  </a:moveTo>
                  <a:lnTo>
                    <a:pt x="207263" y="822960"/>
                  </a:lnTo>
                  <a:lnTo>
                    <a:pt x="207263" y="0"/>
                  </a:lnTo>
                  <a:lnTo>
                    <a:pt x="0" y="0"/>
                  </a:lnTo>
                  <a:lnTo>
                    <a:pt x="0" y="822960"/>
                  </a:lnTo>
                  <a:close/>
                </a:path>
              </a:pathLst>
            </a:custGeom>
            <a:ln w="6350">
              <a:solidFill>
                <a:srgbClr val="FFC000"/>
              </a:solidFill>
            </a:ln>
          </p:spPr>
          <p:txBody>
            <a:bodyPr wrap="square" lIns="0" tIns="0" rIns="0" bIns="0" rtlCol="0"/>
            <a:lstStyle/>
            <a:p>
              <a:endParaRPr/>
            </a:p>
          </p:txBody>
        </p:sp>
      </p:grpSp>
      <p:grpSp>
        <p:nvGrpSpPr>
          <p:cNvPr id="86" name="object 86"/>
          <p:cNvGrpSpPr/>
          <p:nvPr/>
        </p:nvGrpSpPr>
        <p:grpSpPr>
          <a:xfrm>
            <a:off x="7936865" y="4773040"/>
            <a:ext cx="217170" cy="829310"/>
            <a:chOff x="6412865" y="4773040"/>
            <a:chExt cx="217170" cy="829310"/>
          </a:xfrm>
        </p:grpSpPr>
        <p:pic>
          <p:nvPicPr>
            <p:cNvPr id="87" name="object 87"/>
            <p:cNvPicPr/>
            <p:nvPr/>
          </p:nvPicPr>
          <p:blipFill>
            <a:blip r:embed="rId7" cstate="print"/>
            <a:stretch>
              <a:fillRect/>
            </a:stretch>
          </p:blipFill>
          <p:spPr>
            <a:xfrm>
              <a:off x="6416040" y="4776215"/>
              <a:ext cx="210312" cy="822960"/>
            </a:xfrm>
            <a:prstGeom prst="rect">
              <a:avLst/>
            </a:prstGeom>
          </p:spPr>
        </p:pic>
        <p:sp>
          <p:nvSpPr>
            <p:cNvPr id="88" name="object 88"/>
            <p:cNvSpPr/>
            <p:nvPr/>
          </p:nvSpPr>
          <p:spPr>
            <a:xfrm>
              <a:off x="6416040" y="4776215"/>
              <a:ext cx="210820" cy="822960"/>
            </a:xfrm>
            <a:custGeom>
              <a:avLst/>
              <a:gdLst/>
              <a:ahLst/>
              <a:cxnLst/>
              <a:rect l="l" t="t" r="r" b="b"/>
              <a:pathLst>
                <a:path w="210820" h="822960">
                  <a:moveTo>
                    <a:pt x="0" y="822960"/>
                  </a:moveTo>
                  <a:lnTo>
                    <a:pt x="210312" y="822960"/>
                  </a:lnTo>
                  <a:lnTo>
                    <a:pt x="210312" y="0"/>
                  </a:lnTo>
                  <a:lnTo>
                    <a:pt x="0" y="0"/>
                  </a:lnTo>
                  <a:lnTo>
                    <a:pt x="0" y="822960"/>
                  </a:lnTo>
                  <a:close/>
                </a:path>
              </a:pathLst>
            </a:custGeom>
            <a:ln w="6350">
              <a:solidFill>
                <a:srgbClr val="FFC000"/>
              </a:solidFill>
            </a:ln>
          </p:spPr>
          <p:txBody>
            <a:bodyPr wrap="square" lIns="0" tIns="0" rIns="0" bIns="0" rtlCol="0"/>
            <a:lstStyle/>
            <a:p>
              <a:endParaRPr/>
            </a:p>
          </p:txBody>
        </p:sp>
      </p:grpSp>
      <p:grpSp>
        <p:nvGrpSpPr>
          <p:cNvPr id="89" name="object 89"/>
          <p:cNvGrpSpPr/>
          <p:nvPr/>
        </p:nvGrpSpPr>
        <p:grpSpPr>
          <a:xfrm>
            <a:off x="8391018" y="4773040"/>
            <a:ext cx="213995" cy="829310"/>
            <a:chOff x="6867017" y="4773040"/>
            <a:chExt cx="213995" cy="829310"/>
          </a:xfrm>
        </p:grpSpPr>
        <p:pic>
          <p:nvPicPr>
            <p:cNvPr id="90" name="object 90"/>
            <p:cNvPicPr/>
            <p:nvPr/>
          </p:nvPicPr>
          <p:blipFill>
            <a:blip r:embed="rId5" cstate="print"/>
            <a:stretch>
              <a:fillRect/>
            </a:stretch>
          </p:blipFill>
          <p:spPr>
            <a:xfrm>
              <a:off x="6870192" y="4776215"/>
              <a:ext cx="207264" cy="822960"/>
            </a:xfrm>
            <a:prstGeom prst="rect">
              <a:avLst/>
            </a:prstGeom>
          </p:spPr>
        </p:pic>
        <p:sp>
          <p:nvSpPr>
            <p:cNvPr id="91" name="object 91"/>
            <p:cNvSpPr/>
            <p:nvPr/>
          </p:nvSpPr>
          <p:spPr>
            <a:xfrm>
              <a:off x="6870192" y="4776215"/>
              <a:ext cx="207645" cy="822960"/>
            </a:xfrm>
            <a:custGeom>
              <a:avLst/>
              <a:gdLst/>
              <a:ahLst/>
              <a:cxnLst/>
              <a:rect l="l" t="t" r="r" b="b"/>
              <a:pathLst>
                <a:path w="207645" h="822960">
                  <a:moveTo>
                    <a:pt x="0" y="822960"/>
                  </a:moveTo>
                  <a:lnTo>
                    <a:pt x="207264" y="822960"/>
                  </a:lnTo>
                  <a:lnTo>
                    <a:pt x="207264" y="0"/>
                  </a:lnTo>
                  <a:lnTo>
                    <a:pt x="0" y="0"/>
                  </a:lnTo>
                  <a:lnTo>
                    <a:pt x="0" y="822960"/>
                  </a:lnTo>
                  <a:close/>
                </a:path>
              </a:pathLst>
            </a:custGeom>
            <a:ln w="6350">
              <a:solidFill>
                <a:srgbClr val="FFC000"/>
              </a:solidFill>
            </a:ln>
          </p:spPr>
          <p:txBody>
            <a:bodyPr wrap="square" lIns="0" tIns="0" rIns="0" bIns="0" rtlCol="0"/>
            <a:lstStyle/>
            <a:p>
              <a:endParaRPr/>
            </a:p>
          </p:txBody>
        </p:sp>
      </p:grpSp>
      <p:grpSp>
        <p:nvGrpSpPr>
          <p:cNvPr id="92" name="object 92"/>
          <p:cNvGrpSpPr/>
          <p:nvPr/>
        </p:nvGrpSpPr>
        <p:grpSpPr>
          <a:xfrm>
            <a:off x="8842121" y="4773040"/>
            <a:ext cx="213995" cy="829310"/>
            <a:chOff x="7318120" y="4773040"/>
            <a:chExt cx="213995" cy="829310"/>
          </a:xfrm>
        </p:grpSpPr>
        <p:pic>
          <p:nvPicPr>
            <p:cNvPr id="93" name="object 93"/>
            <p:cNvPicPr/>
            <p:nvPr/>
          </p:nvPicPr>
          <p:blipFill>
            <a:blip r:embed="rId7" cstate="print"/>
            <a:stretch>
              <a:fillRect/>
            </a:stretch>
          </p:blipFill>
          <p:spPr>
            <a:xfrm>
              <a:off x="7321295" y="4776215"/>
              <a:ext cx="207264" cy="822960"/>
            </a:xfrm>
            <a:prstGeom prst="rect">
              <a:avLst/>
            </a:prstGeom>
          </p:spPr>
        </p:pic>
        <p:sp>
          <p:nvSpPr>
            <p:cNvPr id="94" name="object 94"/>
            <p:cNvSpPr/>
            <p:nvPr/>
          </p:nvSpPr>
          <p:spPr>
            <a:xfrm>
              <a:off x="7321295" y="4776215"/>
              <a:ext cx="207645" cy="822960"/>
            </a:xfrm>
            <a:custGeom>
              <a:avLst/>
              <a:gdLst/>
              <a:ahLst/>
              <a:cxnLst/>
              <a:rect l="l" t="t" r="r" b="b"/>
              <a:pathLst>
                <a:path w="207645" h="822960">
                  <a:moveTo>
                    <a:pt x="0" y="822960"/>
                  </a:moveTo>
                  <a:lnTo>
                    <a:pt x="207264" y="822960"/>
                  </a:lnTo>
                  <a:lnTo>
                    <a:pt x="207264" y="0"/>
                  </a:lnTo>
                  <a:lnTo>
                    <a:pt x="0" y="0"/>
                  </a:lnTo>
                  <a:lnTo>
                    <a:pt x="0" y="822960"/>
                  </a:lnTo>
                  <a:close/>
                </a:path>
              </a:pathLst>
            </a:custGeom>
            <a:ln w="6350">
              <a:solidFill>
                <a:srgbClr val="FFC000"/>
              </a:solidFill>
            </a:ln>
          </p:spPr>
          <p:txBody>
            <a:bodyPr wrap="square" lIns="0" tIns="0" rIns="0" bIns="0" rtlCol="0"/>
            <a:lstStyle/>
            <a:p>
              <a:endParaRPr/>
            </a:p>
          </p:txBody>
        </p:sp>
      </p:grpSp>
      <p:sp>
        <p:nvSpPr>
          <p:cNvPr id="95" name="object 95"/>
          <p:cNvSpPr txBox="1"/>
          <p:nvPr/>
        </p:nvSpPr>
        <p:spPr>
          <a:xfrm>
            <a:off x="7069328" y="4940553"/>
            <a:ext cx="232410" cy="453390"/>
          </a:xfrm>
          <a:prstGeom prst="rect">
            <a:avLst/>
          </a:prstGeom>
        </p:spPr>
        <p:txBody>
          <a:bodyPr vert="horz" wrap="square" lIns="0" tIns="13335" rIns="0" bIns="0" rtlCol="0">
            <a:spAutoFit/>
          </a:bodyPr>
          <a:lstStyle/>
          <a:p>
            <a:pPr marL="12700">
              <a:spcBef>
                <a:spcPts val="105"/>
              </a:spcBef>
            </a:pPr>
            <a:r>
              <a:rPr sz="2800" spc="70" dirty="0">
                <a:latin typeface="Symbola"/>
                <a:cs typeface="Symbola"/>
              </a:rPr>
              <a:t>𝑑</a:t>
            </a:r>
            <a:endParaRPr sz="2800">
              <a:latin typeface="Symbola"/>
              <a:cs typeface="Symbola"/>
            </a:endParaRPr>
          </a:p>
        </p:txBody>
      </p:sp>
      <p:sp>
        <p:nvSpPr>
          <p:cNvPr id="96" name="object 96"/>
          <p:cNvSpPr txBox="1"/>
          <p:nvPr/>
        </p:nvSpPr>
        <p:spPr>
          <a:xfrm>
            <a:off x="8146543" y="5662066"/>
            <a:ext cx="274955" cy="453390"/>
          </a:xfrm>
          <a:prstGeom prst="rect">
            <a:avLst/>
          </a:prstGeom>
        </p:spPr>
        <p:txBody>
          <a:bodyPr vert="horz" wrap="square" lIns="0" tIns="13335" rIns="0" bIns="0" rtlCol="0">
            <a:spAutoFit/>
          </a:bodyPr>
          <a:lstStyle/>
          <a:p>
            <a:pPr marL="12700">
              <a:spcBef>
                <a:spcPts val="105"/>
              </a:spcBef>
            </a:pPr>
            <a:r>
              <a:rPr sz="2800" spc="-50" dirty="0">
                <a:latin typeface="Symbola"/>
                <a:cs typeface="Symbola"/>
              </a:rPr>
              <a:t>𝐾</a:t>
            </a:r>
            <a:endParaRPr sz="2800">
              <a:latin typeface="Symbola"/>
              <a:cs typeface="Symbola"/>
            </a:endParaRPr>
          </a:p>
        </p:txBody>
      </p:sp>
      <p:sp>
        <p:nvSpPr>
          <p:cNvPr id="97" name="object 97"/>
          <p:cNvSpPr txBox="1"/>
          <p:nvPr/>
        </p:nvSpPr>
        <p:spPr>
          <a:xfrm>
            <a:off x="6222620" y="2138183"/>
            <a:ext cx="2146935" cy="1325245"/>
          </a:xfrm>
          <a:prstGeom prst="rect">
            <a:avLst/>
          </a:prstGeom>
        </p:spPr>
        <p:txBody>
          <a:bodyPr vert="horz" wrap="square" lIns="0" tIns="234950" rIns="0" bIns="0" rtlCol="0">
            <a:spAutoFit/>
          </a:bodyPr>
          <a:lstStyle/>
          <a:p>
            <a:pPr marR="5080" algn="r">
              <a:spcBef>
                <a:spcPts val="1850"/>
              </a:spcBef>
            </a:pPr>
            <a:r>
              <a:rPr sz="2800" spc="65" dirty="0">
                <a:latin typeface="Symbola"/>
                <a:cs typeface="Symbola"/>
              </a:rPr>
              <a:t>𝑁</a:t>
            </a:r>
            <a:endParaRPr sz="2800">
              <a:latin typeface="Symbola"/>
              <a:cs typeface="Symbola"/>
            </a:endParaRPr>
          </a:p>
          <a:p>
            <a:pPr marL="12700">
              <a:spcBef>
                <a:spcPts val="1760"/>
              </a:spcBef>
            </a:pPr>
            <a:r>
              <a:rPr sz="2800" spc="70" dirty="0">
                <a:latin typeface="Symbola"/>
                <a:cs typeface="Symbola"/>
              </a:rPr>
              <a:t>𝑑</a:t>
            </a:r>
            <a:endParaRPr sz="2800">
              <a:latin typeface="Symbola"/>
              <a:cs typeface="Symbola"/>
            </a:endParaRPr>
          </a:p>
        </p:txBody>
      </p:sp>
      <p:grpSp>
        <p:nvGrpSpPr>
          <p:cNvPr id="98" name="object 98"/>
          <p:cNvGrpSpPr/>
          <p:nvPr/>
        </p:nvGrpSpPr>
        <p:grpSpPr>
          <a:xfrm>
            <a:off x="8076946" y="3895091"/>
            <a:ext cx="357505" cy="747395"/>
            <a:chOff x="6552945" y="3895090"/>
            <a:chExt cx="357505" cy="747395"/>
          </a:xfrm>
        </p:grpSpPr>
        <p:sp>
          <p:nvSpPr>
            <p:cNvPr id="99" name="object 99"/>
            <p:cNvSpPr/>
            <p:nvPr/>
          </p:nvSpPr>
          <p:spPr>
            <a:xfrm>
              <a:off x="6559295" y="3901440"/>
              <a:ext cx="344805" cy="734695"/>
            </a:xfrm>
            <a:custGeom>
              <a:avLst/>
              <a:gdLst/>
              <a:ahLst/>
              <a:cxnLst/>
              <a:rect l="l" t="t" r="r" b="b"/>
              <a:pathLst>
                <a:path w="344804" h="734695">
                  <a:moveTo>
                    <a:pt x="258318" y="0"/>
                  </a:moveTo>
                  <a:lnTo>
                    <a:pt x="86105" y="0"/>
                  </a:lnTo>
                  <a:lnTo>
                    <a:pt x="86105" y="562356"/>
                  </a:lnTo>
                  <a:lnTo>
                    <a:pt x="0" y="562356"/>
                  </a:lnTo>
                  <a:lnTo>
                    <a:pt x="172211" y="734568"/>
                  </a:lnTo>
                  <a:lnTo>
                    <a:pt x="344424" y="562356"/>
                  </a:lnTo>
                  <a:lnTo>
                    <a:pt x="258318" y="562356"/>
                  </a:lnTo>
                  <a:lnTo>
                    <a:pt x="258318" y="0"/>
                  </a:lnTo>
                  <a:close/>
                </a:path>
              </a:pathLst>
            </a:custGeom>
            <a:solidFill>
              <a:srgbClr val="4471C4"/>
            </a:solidFill>
          </p:spPr>
          <p:txBody>
            <a:bodyPr wrap="square" lIns="0" tIns="0" rIns="0" bIns="0" rtlCol="0"/>
            <a:lstStyle/>
            <a:p>
              <a:endParaRPr/>
            </a:p>
          </p:txBody>
        </p:sp>
        <p:sp>
          <p:nvSpPr>
            <p:cNvPr id="100" name="object 100"/>
            <p:cNvSpPr/>
            <p:nvPr/>
          </p:nvSpPr>
          <p:spPr>
            <a:xfrm>
              <a:off x="6559295" y="3901440"/>
              <a:ext cx="344805" cy="734695"/>
            </a:xfrm>
            <a:custGeom>
              <a:avLst/>
              <a:gdLst/>
              <a:ahLst/>
              <a:cxnLst/>
              <a:rect l="l" t="t" r="r" b="b"/>
              <a:pathLst>
                <a:path w="344804" h="734695">
                  <a:moveTo>
                    <a:pt x="258318" y="0"/>
                  </a:moveTo>
                  <a:lnTo>
                    <a:pt x="258318" y="562356"/>
                  </a:lnTo>
                  <a:lnTo>
                    <a:pt x="344424" y="562356"/>
                  </a:lnTo>
                  <a:lnTo>
                    <a:pt x="172211" y="734568"/>
                  </a:lnTo>
                  <a:lnTo>
                    <a:pt x="0" y="562356"/>
                  </a:lnTo>
                  <a:lnTo>
                    <a:pt x="86105" y="562356"/>
                  </a:lnTo>
                  <a:lnTo>
                    <a:pt x="86105" y="0"/>
                  </a:lnTo>
                  <a:lnTo>
                    <a:pt x="258318" y="0"/>
                  </a:lnTo>
                  <a:close/>
                </a:path>
              </a:pathLst>
            </a:custGeom>
            <a:ln w="12700">
              <a:solidFill>
                <a:srgbClr val="2E528F"/>
              </a:solidFill>
            </a:ln>
          </p:spPr>
          <p:txBody>
            <a:bodyPr wrap="square" lIns="0" tIns="0" rIns="0" bIns="0" rtlCol="0"/>
            <a:lstStyle/>
            <a:p>
              <a:endParaRPr/>
            </a:p>
          </p:txBody>
        </p:sp>
      </p:grpSp>
      <p:grpSp>
        <p:nvGrpSpPr>
          <p:cNvPr id="101" name="object 101"/>
          <p:cNvGrpSpPr/>
          <p:nvPr/>
        </p:nvGrpSpPr>
        <p:grpSpPr>
          <a:xfrm>
            <a:off x="8494649" y="3864736"/>
            <a:ext cx="1122045" cy="744220"/>
            <a:chOff x="6970648" y="3864736"/>
            <a:chExt cx="1122045" cy="744220"/>
          </a:xfrm>
        </p:grpSpPr>
        <p:pic>
          <p:nvPicPr>
            <p:cNvPr id="102" name="object 102"/>
            <p:cNvPicPr/>
            <p:nvPr/>
          </p:nvPicPr>
          <p:blipFill>
            <a:blip r:embed="rId10" cstate="print"/>
            <a:stretch>
              <a:fillRect/>
            </a:stretch>
          </p:blipFill>
          <p:spPr>
            <a:xfrm>
              <a:off x="6973823" y="3867911"/>
              <a:ext cx="1115568" cy="737615"/>
            </a:xfrm>
            <a:prstGeom prst="rect">
              <a:avLst/>
            </a:prstGeom>
          </p:spPr>
        </p:pic>
        <p:sp>
          <p:nvSpPr>
            <p:cNvPr id="103" name="object 103"/>
            <p:cNvSpPr/>
            <p:nvPr/>
          </p:nvSpPr>
          <p:spPr>
            <a:xfrm>
              <a:off x="6973823" y="3867911"/>
              <a:ext cx="1115695" cy="737870"/>
            </a:xfrm>
            <a:custGeom>
              <a:avLst/>
              <a:gdLst/>
              <a:ahLst/>
              <a:cxnLst/>
              <a:rect l="l" t="t" r="r" b="b"/>
              <a:pathLst>
                <a:path w="1115695" h="737870">
                  <a:moveTo>
                    <a:pt x="0" y="122936"/>
                  </a:moveTo>
                  <a:lnTo>
                    <a:pt x="9653" y="75062"/>
                  </a:lnTo>
                  <a:lnTo>
                    <a:pt x="35988" y="35988"/>
                  </a:lnTo>
                  <a:lnTo>
                    <a:pt x="75062" y="9653"/>
                  </a:lnTo>
                  <a:lnTo>
                    <a:pt x="122935" y="0"/>
                  </a:lnTo>
                  <a:lnTo>
                    <a:pt x="992631" y="0"/>
                  </a:lnTo>
                  <a:lnTo>
                    <a:pt x="1040505" y="9653"/>
                  </a:lnTo>
                  <a:lnTo>
                    <a:pt x="1079579" y="35988"/>
                  </a:lnTo>
                  <a:lnTo>
                    <a:pt x="1105914" y="75062"/>
                  </a:lnTo>
                  <a:lnTo>
                    <a:pt x="1115568" y="122936"/>
                  </a:lnTo>
                  <a:lnTo>
                    <a:pt x="1115568" y="614680"/>
                  </a:lnTo>
                  <a:lnTo>
                    <a:pt x="1105914" y="662553"/>
                  </a:lnTo>
                  <a:lnTo>
                    <a:pt x="1079579" y="701627"/>
                  </a:lnTo>
                  <a:lnTo>
                    <a:pt x="1040505" y="727962"/>
                  </a:lnTo>
                  <a:lnTo>
                    <a:pt x="992631" y="737615"/>
                  </a:lnTo>
                  <a:lnTo>
                    <a:pt x="122935" y="737615"/>
                  </a:lnTo>
                  <a:lnTo>
                    <a:pt x="75062" y="727962"/>
                  </a:lnTo>
                  <a:lnTo>
                    <a:pt x="35988" y="701627"/>
                  </a:lnTo>
                  <a:lnTo>
                    <a:pt x="9653" y="662553"/>
                  </a:lnTo>
                  <a:lnTo>
                    <a:pt x="0" y="614680"/>
                  </a:lnTo>
                  <a:lnTo>
                    <a:pt x="0" y="122936"/>
                  </a:lnTo>
                  <a:close/>
                </a:path>
              </a:pathLst>
            </a:custGeom>
            <a:ln w="6350">
              <a:solidFill>
                <a:srgbClr val="A4A4A4"/>
              </a:solidFill>
            </a:ln>
          </p:spPr>
          <p:txBody>
            <a:bodyPr wrap="square" lIns="0" tIns="0" rIns="0" bIns="0" rtlCol="0"/>
            <a:lstStyle/>
            <a:p>
              <a:endParaRPr/>
            </a:p>
          </p:txBody>
        </p:sp>
      </p:grpSp>
      <p:sp>
        <p:nvSpPr>
          <p:cNvPr id="104" name="object 104"/>
          <p:cNvSpPr txBox="1"/>
          <p:nvPr/>
        </p:nvSpPr>
        <p:spPr>
          <a:xfrm>
            <a:off x="8563865" y="4049177"/>
            <a:ext cx="1049527" cy="382156"/>
          </a:xfrm>
          <a:prstGeom prst="rect">
            <a:avLst/>
          </a:prstGeom>
        </p:spPr>
        <p:txBody>
          <a:bodyPr vert="horz" wrap="square" lIns="0" tIns="12700" rIns="0" bIns="0" rtlCol="0">
            <a:spAutoFit/>
          </a:bodyPr>
          <a:lstStyle/>
          <a:p>
            <a:pPr marL="12700">
              <a:spcBef>
                <a:spcPts val="100"/>
              </a:spcBef>
            </a:pPr>
            <a:r>
              <a:rPr sz="2400" spc="80" dirty="0">
                <a:latin typeface="Symbola"/>
                <a:cs typeface="Symbola"/>
              </a:rPr>
              <a:t>𝑁</a:t>
            </a:r>
            <a:r>
              <a:rPr sz="2400" spc="-10" dirty="0">
                <a:latin typeface="Symbola"/>
                <a:cs typeface="Symbola"/>
              </a:rPr>
              <a:t> </a:t>
            </a:r>
            <a:r>
              <a:rPr sz="2400" spc="-155" dirty="0">
                <a:latin typeface="Symbola"/>
                <a:cs typeface="Symbola"/>
              </a:rPr>
              <a:t>×</a:t>
            </a:r>
            <a:r>
              <a:rPr sz="2400" spc="-80" dirty="0">
                <a:latin typeface="Symbola"/>
                <a:cs typeface="Symbola"/>
              </a:rPr>
              <a:t> </a:t>
            </a:r>
            <a:r>
              <a:rPr sz="2400" spc="-50" dirty="0">
                <a:latin typeface="Symbola"/>
                <a:cs typeface="Symbola"/>
              </a:rPr>
              <a:t>𝐾</a:t>
            </a:r>
            <a:endParaRPr sz="2400" dirty="0">
              <a:latin typeface="Symbola"/>
              <a:cs typeface="Symbola"/>
            </a:endParaRPr>
          </a:p>
        </p:txBody>
      </p:sp>
      <mc:AlternateContent xmlns:mc="http://schemas.openxmlformats.org/markup-compatibility/2006" xmlns:a14="http://schemas.microsoft.com/office/drawing/2010/main">
        <mc:Choice Requires="a14">
          <p:sp>
            <p:nvSpPr>
              <p:cNvPr id="105" name="object 105"/>
              <p:cNvSpPr txBox="1"/>
              <p:nvPr/>
            </p:nvSpPr>
            <p:spPr>
              <a:xfrm>
                <a:off x="5385562" y="5808371"/>
                <a:ext cx="2417445" cy="757555"/>
              </a:xfrm>
              <a:prstGeom prst="rect">
                <a:avLst/>
              </a:prstGeom>
            </p:spPr>
            <p:txBody>
              <a:bodyPr vert="horz" wrap="square" lIns="0" tIns="12700" rIns="0" bIns="0" rtlCol="0">
                <a:spAutoFit/>
              </a:bodyPr>
              <a:lstStyle/>
              <a:p>
                <a:pPr marL="12700">
                  <a:spcBef>
                    <a:spcPts val="100"/>
                  </a:spcBef>
                </a:pPr>
                <a:r>
                  <a:rPr sz="2400" dirty="0">
                    <a:latin typeface="Carlito"/>
                    <a:cs typeface="Carlito"/>
                  </a:rPr>
                  <a:t>Linear</a:t>
                </a:r>
                <a:r>
                  <a:rPr sz="2400" spc="-80" dirty="0">
                    <a:latin typeface="Carlito"/>
                    <a:cs typeface="Carlito"/>
                  </a:rPr>
                  <a:t> </a:t>
                </a:r>
                <a:r>
                  <a:rPr sz="2400" spc="-10" dirty="0">
                    <a:latin typeface="Carlito"/>
                    <a:cs typeface="Carlito"/>
                  </a:rPr>
                  <a:t>combination</a:t>
                </a:r>
                <a:endParaRPr sz="2400" dirty="0">
                  <a:latin typeface="Carlito"/>
                  <a:cs typeface="Carlito"/>
                </a:endParaRPr>
              </a:p>
              <a:p>
                <a:pPr marL="12700">
                  <a:spcBef>
                    <a:spcPts val="5"/>
                  </a:spcBef>
                </a:pPr>
                <a:r>
                  <a:rPr sz="2400" dirty="0">
                    <a:latin typeface="Carlito"/>
                    <a:cs typeface="Carlito"/>
                  </a:rPr>
                  <a:t>of</a:t>
                </a:r>
                <a:r>
                  <a:rPr sz="2400" spc="-20" dirty="0">
                    <a:latin typeface="Carlito"/>
                    <a:cs typeface="Carlito"/>
                  </a:rPr>
                  <a:t> </a:t>
                </a:r>
                <a14:m>
                  <m:oMath xmlns:m="http://schemas.openxmlformats.org/officeDocument/2006/math">
                    <m:r>
                      <a:rPr lang="zh-CN" altLang="en-US" sz="2400" i="1" spc="-110" dirty="0" smtClean="0">
                        <a:latin typeface="Cambria Math" panose="02040503050406030204" pitchFamily="18" charset="0"/>
                        <a:cs typeface="Symbola"/>
                      </a:rPr>
                      <m:t>𝑁</m:t>
                    </m:r>
                  </m:oMath>
                </a14:m>
                <a:r>
                  <a:rPr sz="2400" spc="-50" dirty="0">
                    <a:latin typeface="Symbola"/>
                    <a:cs typeface="Symbola"/>
                  </a:rPr>
                  <a:t> </a:t>
                </a:r>
                <a:r>
                  <a:rPr sz="2400" spc="-10" dirty="0">
                    <a:latin typeface="Carlito"/>
                    <a:cs typeface="Carlito"/>
                  </a:rPr>
                  <a:t>vectors</a:t>
                </a:r>
                <a:endParaRPr sz="2400" dirty="0">
                  <a:latin typeface="Carlito"/>
                  <a:cs typeface="Carlito"/>
                </a:endParaRPr>
              </a:p>
            </p:txBody>
          </p:sp>
        </mc:Choice>
        <mc:Fallback xmlns="">
          <p:sp>
            <p:nvSpPr>
              <p:cNvPr id="105" name="object 105"/>
              <p:cNvSpPr txBox="1">
                <a:spLocks noRot="1" noChangeAspect="1" noMove="1" noResize="1" noEditPoints="1" noAdjustHandles="1" noChangeArrowheads="1" noChangeShapeType="1" noTextEdit="1"/>
              </p:cNvSpPr>
              <p:nvPr/>
            </p:nvSpPr>
            <p:spPr>
              <a:xfrm>
                <a:off x="5385562" y="5808371"/>
                <a:ext cx="2417445" cy="757555"/>
              </a:xfrm>
              <a:prstGeom prst="rect">
                <a:avLst/>
              </a:prstGeom>
              <a:blipFill>
                <a:blip r:embed="rId11"/>
                <a:stretch>
                  <a:fillRect l="-6771" t="-11667" r="-5729" b="-21667"/>
                </a:stretch>
              </a:blipFill>
            </p:spPr>
            <p:txBody>
              <a:bodyPr/>
              <a:lstStyle/>
              <a:p>
                <a:r>
                  <a:rPr lang="zh-CN" altLang="en-US">
                    <a:noFill/>
                  </a:rPr>
                  <a:t> </a:t>
                </a:r>
              </a:p>
            </p:txBody>
          </p:sp>
        </mc:Fallback>
      </mc:AlternateContent>
      <p:sp>
        <p:nvSpPr>
          <p:cNvPr id="106" name="object 106"/>
          <p:cNvSpPr/>
          <p:nvPr/>
        </p:nvSpPr>
        <p:spPr>
          <a:xfrm>
            <a:off x="6691884" y="5388865"/>
            <a:ext cx="808990" cy="454025"/>
          </a:xfrm>
          <a:custGeom>
            <a:avLst/>
            <a:gdLst/>
            <a:ahLst/>
            <a:cxnLst/>
            <a:rect l="l" t="t" r="r" b="b"/>
            <a:pathLst>
              <a:path w="808989" h="454025">
                <a:moveTo>
                  <a:pt x="790575" y="0"/>
                </a:moveTo>
                <a:lnTo>
                  <a:pt x="757174" y="18288"/>
                </a:lnTo>
                <a:lnTo>
                  <a:pt x="775462" y="51689"/>
                </a:lnTo>
                <a:lnTo>
                  <a:pt x="808863" y="33528"/>
                </a:lnTo>
                <a:lnTo>
                  <a:pt x="790575" y="0"/>
                </a:lnTo>
                <a:close/>
              </a:path>
              <a:path w="808989" h="454025">
                <a:moveTo>
                  <a:pt x="723773" y="36576"/>
                </a:moveTo>
                <a:lnTo>
                  <a:pt x="690244" y="54864"/>
                </a:lnTo>
                <a:lnTo>
                  <a:pt x="708532" y="88265"/>
                </a:lnTo>
                <a:lnTo>
                  <a:pt x="741933" y="69977"/>
                </a:lnTo>
                <a:lnTo>
                  <a:pt x="723773" y="36576"/>
                </a:lnTo>
                <a:close/>
              </a:path>
              <a:path w="808989" h="454025">
                <a:moveTo>
                  <a:pt x="656843" y="73152"/>
                </a:moveTo>
                <a:lnTo>
                  <a:pt x="623442" y="91440"/>
                </a:lnTo>
                <a:lnTo>
                  <a:pt x="641730" y="124841"/>
                </a:lnTo>
                <a:lnTo>
                  <a:pt x="675131" y="106553"/>
                </a:lnTo>
                <a:lnTo>
                  <a:pt x="656843" y="73152"/>
                </a:lnTo>
                <a:close/>
              </a:path>
              <a:path w="808989" h="454025">
                <a:moveTo>
                  <a:pt x="590041" y="109601"/>
                </a:moveTo>
                <a:lnTo>
                  <a:pt x="556513" y="127889"/>
                </a:lnTo>
                <a:lnTo>
                  <a:pt x="574801" y="161417"/>
                </a:lnTo>
                <a:lnTo>
                  <a:pt x="608202" y="143129"/>
                </a:lnTo>
                <a:lnTo>
                  <a:pt x="590041" y="109601"/>
                </a:lnTo>
                <a:close/>
              </a:path>
              <a:path w="808989" h="454025">
                <a:moveTo>
                  <a:pt x="523113" y="146177"/>
                </a:moveTo>
                <a:lnTo>
                  <a:pt x="489712" y="164465"/>
                </a:lnTo>
                <a:lnTo>
                  <a:pt x="508000" y="197866"/>
                </a:lnTo>
                <a:lnTo>
                  <a:pt x="541401" y="179578"/>
                </a:lnTo>
                <a:lnTo>
                  <a:pt x="523113" y="146177"/>
                </a:lnTo>
                <a:close/>
              </a:path>
              <a:path w="808989" h="454025">
                <a:moveTo>
                  <a:pt x="456183" y="182753"/>
                </a:moveTo>
                <a:lnTo>
                  <a:pt x="422782" y="200990"/>
                </a:lnTo>
                <a:lnTo>
                  <a:pt x="441070" y="234429"/>
                </a:lnTo>
                <a:lnTo>
                  <a:pt x="474471" y="216166"/>
                </a:lnTo>
                <a:lnTo>
                  <a:pt x="456183" y="182753"/>
                </a:lnTo>
                <a:close/>
              </a:path>
              <a:path w="808989" h="454025">
                <a:moveTo>
                  <a:pt x="389381" y="219265"/>
                </a:moveTo>
                <a:lnTo>
                  <a:pt x="355980" y="237528"/>
                </a:lnTo>
                <a:lnTo>
                  <a:pt x="374268" y="270967"/>
                </a:lnTo>
                <a:lnTo>
                  <a:pt x="407669" y="252704"/>
                </a:lnTo>
                <a:lnTo>
                  <a:pt x="389381" y="219265"/>
                </a:lnTo>
                <a:close/>
              </a:path>
              <a:path w="808989" h="454025">
                <a:moveTo>
                  <a:pt x="322452" y="255803"/>
                </a:moveTo>
                <a:lnTo>
                  <a:pt x="289051" y="274066"/>
                </a:lnTo>
                <a:lnTo>
                  <a:pt x="307339" y="307505"/>
                </a:lnTo>
                <a:lnTo>
                  <a:pt x="340740" y="289229"/>
                </a:lnTo>
                <a:lnTo>
                  <a:pt x="322452" y="255803"/>
                </a:lnTo>
                <a:close/>
              </a:path>
              <a:path w="808989" h="454025">
                <a:moveTo>
                  <a:pt x="255650" y="292341"/>
                </a:moveTo>
                <a:lnTo>
                  <a:pt x="222250" y="310603"/>
                </a:lnTo>
                <a:lnTo>
                  <a:pt x="240411" y="344043"/>
                </a:lnTo>
                <a:lnTo>
                  <a:pt x="273938" y="325767"/>
                </a:lnTo>
                <a:lnTo>
                  <a:pt x="255650" y="292341"/>
                </a:lnTo>
                <a:close/>
              </a:path>
              <a:path w="808989" h="454025">
                <a:moveTo>
                  <a:pt x="188721" y="328879"/>
                </a:moveTo>
                <a:lnTo>
                  <a:pt x="155320" y="347141"/>
                </a:lnTo>
                <a:lnTo>
                  <a:pt x="173608" y="380580"/>
                </a:lnTo>
                <a:lnTo>
                  <a:pt x="207010" y="362305"/>
                </a:lnTo>
                <a:lnTo>
                  <a:pt x="188721" y="328879"/>
                </a:lnTo>
                <a:close/>
              </a:path>
              <a:path w="808989" h="454025">
                <a:moveTo>
                  <a:pt x="72898" y="348767"/>
                </a:moveTo>
                <a:lnTo>
                  <a:pt x="0" y="453720"/>
                </a:lnTo>
                <a:lnTo>
                  <a:pt x="127762" y="449072"/>
                </a:lnTo>
                <a:lnTo>
                  <a:pt x="110284" y="417118"/>
                </a:lnTo>
                <a:lnTo>
                  <a:pt x="106679" y="417118"/>
                </a:lnTo>
                <a:lnTo>
                  <a:pt x="88518" y="383679"/>
                </a:lnTo>
                <a:lnTo>
                  <a:pt x="91193" y="382216"/>
                </a:lnTo>
                <a:lnTo>
                  <a:pt x="72898" y="348767"/>
                </a:lnTo>
                <a:close/>
              </a:path>
              <a:path w="808989" h="454025">
                <a:moveTo>
                  <a:pt x="91193" y="382216"/>
                </a:moveTo>
                <a:lnTo>
                  <a:pt x="88518" y="383679"/>
                </a:lnTo>
                <a:lnTo>
                  <a:pt x="106679" y="417118"/>
                </a:lnTo>
                <a:lnTo>
                  <a:pt x="109456" y="415605"/>
                </a:lnTo>
                <a:lnTo>
                  <a:pt x="91193" y="382216"/>
                </a:lnTo>
                <a:close/>
              </a:path>
              <a:path w="808989" h="454025">
                <a:moveTo>
                  <a:pt x="109456" y="415605"/>
                </a:moveTo>
                <a:lnTo>
                  <a:pt x="106679" y="417118"/>
                </a:lnTo>
                <a:lnTo>
                  <a:pt x="110284" y="417118"/>
                </a:lnTo>
                <a:lnTo>
                  <a:pt x="109456" y="415605"/>
                </a:lnTo>
                <a:close/>
              </a:path>
              <a:path w="808989" h="454025">
                <a:moveTo>
                  <a:pt x="121919" y="365404"/>
                </a:moveTo>
                <a:lnTo>
                  <a:pt x="91193" y="382216"/>
                </a:lnTo>
                <a:lnTo>
                  <a:pt x="109456" y="415605"/>
                </a:lnTo>
                <a:lnTo>
                  <a:pt x="140207" y="398843"/>
                </a:lnTo>
                <a:lnTo>
                  <a:pt x="121919" y="365404"/>
                </a:lnTo>
                <a:close/>
              </a:path>
            </a:pathLst>
          </a:custGeom>
          <a:solidFill>
            <a:srgbClr val="000000"/>
          </a:solidFill>
        </p:spPr>
        <p:txBody>
          <a:bodyPr wrap="square" lIns="0" tIns="0" rIns="0" bIns="0" rtlCol="0"/>
          <a:lstStyle/>
          <a:p>
            <a:endParaRPr/>
          </a:p>
        </p:txBody>
      </p:sp>
      <p:sp>
        <p:nvSpPr>
          <p:cNvPr id="107" name="object 107"/>
          <p:cNvSpPr txBox="1"/>
          <p:nvPr/>
        </p:nvSpPr>
        <p:spPr>
          <a:xfrm>
            <a:off x="6573139" y="1405204"/>
            <a:ext cx="3119120" cy="704850"/>
          </a:xfrm>
          <a:prstGeom prst="rect">
            <a:avLst/>
          </a:prstGeom>
        </p:spPr>
        <p:txBody>
          <a:bodyPr vert="horz" wrap="square" lIns="0" tIns="13970" rIns="0" bIns="0" rtlCol="0">
            <a:spAutoFit/>
          </a:bodyPr>
          <a:lstStyle/>
          <a:p>
            <a:pPr marL="12700">
              <a:lnSpc>
                <a:spcPts val="3270"/>
              </a:lnSpc>
              <a:spcBef>
                <a:spcPts val="110"/>
              </a:spcBef>
            </a:pPr>
            <a:r>
              <a:rPr sz="2800" spc="-10" dirty="0">
                <a:latin typeface="Carlito"/>
                <a:cs typeface="Carlito"/>
              </a:rPr>
              <a:t>Linformer</a:t>
            </a:r>
            <a:endParaRPr sz="2800">
              <a:latin typeface="Carlito"/>
              <a:cs typeface="Carlito"/>
            </a:endParaRPr>
          </a:p>
          <a:p>
            <a:pPr marL="12700">
              <a:lnSpc>
                <a:spcPts val="2070"/>
              </a:lnSpc>
            </a:pPr>
            <a:r>
              <a:rPr spc="-10" dirty="0">
                <a:latin typeface="Carlito"/>
                <a:cs typeface="Carlito"/>
              </a:rPr>
              <a:t>https://arxiv.org/abs/2006.04768</a:t>
            </a:r>
            <a:endParaRPr>
              <a:latin typeface="Carlito"/>
              <a:cs typeface="Carlito"/>
            </a:endParaRPr>
          </a:p>
        </p:txBody>
      </p:sp>
      <p:sp>
        <p:nvSpPr>
          <p:cNvPr id="108" name="object 108"/>
          <p:cNvSpPr txBox="1"/>
          <p:nvPr/>
        </p:nvSpPr>
        <p:spPr>
          <a:xfrm>
            <a:off x="2335784" y="1470736"/>
            <a:ext cx="3255645" cy="704850"/>
          </a:xfrm>
          <a:prstGeom prst="rect">
            <a:avLst/>
          </a:prstGeom>
        </p:spPr>
        <p:txBody>
          <a:bodyPr vert="horz" wrap="square" lIns="0" tIns="13970" rIns="0" bIns="0" rtlCol="0">
            <a:spAutoFit/>
          </a:bodyPr>
          <a:lstStyle/>
          <a:p>
            <a:pPr marL="12700">
              <a:lnSpc>
                <a:spcPts val="3270"/>
              </a:lnSpc>
              <a:spcBef>
                <a:spcPts val="110"/>
              </a:spcBef>
            </a:pPr>
            <a:r>
              <a:rPr sz="2800" dirty="0">
                <a:latin typeface="Carlito"/>
                <a:cs typeface="Carlito"/>
              </a:rPr>
              <a:t>Compressed</a:t>
            </a:r>
            <a:r>
              <a:rPr sz="2800" spc="-114" dirty="0">
                <a:latin typeface="Carlito"/>
                <a:cs typeface="Carlito"/>
              </a:rPr>
              <a:t> </a:t>
            </a:r>
            <a:r>
              <a:rPr sz="2800" spc="-10" dirty="0">
                <a:latin typeface="Carlito"/>
                <a:cs typeface="Carlito"/>
              </a:rPr>
              <a:t>Attention</a:t>
            </a:r>
            <a:endParaRPr sz="2800">
              <a:latin typeface="Carlito"/>
              <a:cs typeface="Carlito"/>
            </a:endParaRPr>
          </a:p>
          <a:p>
            <a:pPr marL="12700">
              <a:lnSpc>
                <a:spcPts val="2070"/>
              </a:lnSpc>
            </a:pPr>
            <a:r>
              <a:rPr spc="-10" dirty="0">
                <a:latin typeface="Carlito"/>
                <a:cs typeface="Carlito"/>
              </a:rPr>
              <a:t>https://arxiv.org/abs/1801.10198</a:t>
            </a:r>
            <a:endParaRPr>
              <a:latin typeface="Carlito"/>
              <a:cs typeface="Carlito"/>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773124" y="738328"/>
            <a:ext cx="1047115" cy="454025"/>
          </a:xfrm>
          <a:prstGeom prst="rect">
            <a:avLst/>
          </a:prstGeom>
        </p:spPr>
        <p:txBody>
          <a:bodyPr vert="horz" wrap="square" lIns="0" tIns="13970" rIns="0" bIns="0" rtlCol="0">
            <a:spAutoFit/>
          </a:bodyPr>
          <a:lstStyle/>
          <a:p>
            <a:pPr marL="12700">
              <a:spcBef>
                <a:spcPts val="110"/>
              </a:spcBef>
            </a:pPr>
            <a:r>
              <a:rPr sz="2800" i="1" u="sng" spc="-10" dirty="0">
                <a:uFill>
                  <a:solidFill>
                    <a:srgbClr val="000000"/>
                  </a:solidFill>
                </a:uFill>
                <a:latin typeface="Carlito"/>
                <a:cs typeface="Carlito"/>
              </a:rPr>
              <a:t>Review</a:t>
            </a:r>
            <a:endParaRPr sz="2800">
              <a:latin typeface="Carlito"/>
              <a:cs typeface="Carlito"/>
            </a:endParaRPr>
          </a:p>
        </p:txBody>
      </p:sp>
      <p:sp>
        <p:nvSpPr>
          <p:cNvPr id="3" name="object 3"/>
          <p:cNvSpPr txBox="1"/>
          <p:nvPr/>
        </p:nvSpPr>
        <p:spPr>
          <a:xfrm>
            <a:off x="6941058" y="924510"/>
            <a:ext cx="203200" cy="454025"/>
          </a:xfrm>
          <a:prstGeom prst="rect">
            <a:avLst/>
          </a:prstGeom>
        </p:spPr>
        <p:txBody>
          <a:bodyPr vert="horz" wrap="square" lIns="0" tIns="13970" rIns="0" bIns="0" rtlCol="0">
            <a:spAutoFit/>
          </a:bodyPr>
          <a:lstStyle/>
          <a:p>
            <a:pPr marL="12700">
              <a:spcBef>
                <a:spcPts val="110"/>
              </a:spcBef>
            </a:pPr>
            <a:r>
              <a:rPr sz="2800" b="1" spc="-50" dirty="0">
                <a:latin typeface="Carlito"/>
                <a:cs typeface="Carlito"/>
              </a:rPr>
              <a:t>=</a:t>
            </a:r>
            <a:endParaRPr sz="2800">
              <a:latin typeface="Carlito"/>
              <a:cs typeface="Carlito"/>
            </a:endParaRPr>
          </a:p>
        </p:txBody>
      </p:sp>
      <p:pic>
        <p:nvPicPr>
          <p:cNvPr id="4" name="object 4"/>
          <p:cNvPicPr/>
          <p:nvPr/>
        </p:nvPicPr>
        <p:blipFill>
          <a:blip r:embed="rId2" cstate="print"/>
          <a:stretch>
            <a:fillRect/>
          </a:stretch>
        </p:blipFill>
        <p:spPr>
          <a:xfrm>
            <a:off x="7299960" y="877824"/>
            <a:ext cx="640079" cy="609600"/>
          </a:xfrm>
          <a:prstGeom prst="rect">
            <a:avLst/>
          </a:prstGeom>
        </p:spPr>
      </p:pic>
      <p:sp>
        <p:nvSpPr>
          <p:cNvPr id="5" name="object 5"/>
          <p:cNvSpPr txBox="1"/>
          <p:nvPr/>
        </p:nvSpPr>
        <p:spPr>
          <a:xfrm>
            <a:off x="7299959" y="877825"/>
            <a:ext cx="640080" cy="379591"/>
          </a:xfrm>
          <a:prstGeom prst="rect">
            <a:avLst/>
          </a:prstGeom>
          <a:ln w="6350">
            <a:solidFill>
              <a:srgbClr val="4471C4"/>
            </a:solidFill>
          </a:ln>
        </p:spPr>
        <p:txBody>
          <a:bodyPr vert="horz" wrap="square" lIns="0" tIns="10160" rIns="0" bIns="0" rtlCol="0">
            <a:spAutoFit/>
          </a:bodyPr>
          <a:lstStyle/>
          <a:p>
            <a:pPr marL="130175">
              <a:spcBef>
                <a:spcPts val="80"/>
              </a:spcBef>
            </a:pPr>
            <a:r>
              <a:rPr sz="3600" spc="97" baseline="-20833" dirty="0">
                <a:latin typeface="Symbola"/>
                <a:cs typeface="Symbola"/>
              </a:rPr>
              <a:t>𝑊</a:t>
            </a:r>
            <a:r>
              <a:rPr sz="1750" spc="65" dirty="0">
                <a:latin typeface="Symbola"/>
                <a:cs typeface="Symbola"/>
              </a:rPr>
              <a:t>𝑞</a:t>
            </a:r>
            <a:endParaRPr sz="1750">
              <a:latin typeface="Symbola"/>
              <a:cs typeface="Symbola"/>
            </a:endParaRPr>
          </a:p>
        </p:txBody>
      </p:sp>
      <p:sp>
        <p:nvSpPr>
          <p:cNvPr id="6" name="object 6"/>
          <p:cNvSpPr txBox="1"/>
          <p:nvPr/>
        </p:nvSpPr>
        <p:spPr>
          <a:xfrm>
            <a:off x="6941058" y="1634108"/>
            <a:ext cx="203200" cy="453390"/>
          </a:xfrm>
          <a:prstGeom prst="rect">
            <a:avLst/>
          </a:prstGeom>
        </p:spPr>
        <p:txBody>
          <a:bodyPr vert="horz" wrap="square" lIns="0" tIns="13335" rIns="0" bIns="0" rtlCol="0">
            <a:spAutoFit/>
          </a:bodyPr>
          <a:lstStyle/>
          <a:p>
            <a:pPr marL="12700">
              <a:spcBef>
                <a:spcPts val="105"/>
              </a:spcBef>
            </a:pPr>
            <a:r>
              <a:rPr sz="2800" b="1" spc="-50" dirty="0">
                <a:latin typeface="Carlito"/>
                <a:cs typeface="Carlito"/>
              </a:rPr>
              <a:t>=</a:t>
            </a:r>
            <a:endParaRPr sz="2800">
              <a:latin typeface="Carlito"/>
              <a:cs typeface="Carlito"/>
            </a:endParaRPr>
          </a:p>
        </p:txBody>
      </p:sp>
      <p:pic>
        <p:nvPicPr>
          <p:cNvPr id="7" name="object 7"/>
          <p:cNvPicPr/>
          <p:nvPr/>
        </p:nvPicPr>
        <p:blipFill>
          <a:blip r:embed="rId2" cstate="print"/>
          <a:stretch>
            <a:fillRect/>
          </a:stretch>
        </p:blipFill>
        <p:spPr>
          <a:xfrm>
            <a:off x="7299960" y="1600200"/>
            <a:ext cx="640079" cy="609600"/>
          </a:xfrm>
          <a:prstGeom prst="rect">
            <a:avLst/>
          </a:prstGeom>
        </p:spPr>
      </p:pic>
      <p:sp>
        <p:nvSpPr>
          <p:cNvPr id="8" name="object 8"/>
          <p:cNvSpPr txBox="1"/>
          <p:nvPr/>
        </p:nvSpPr>
        <p:spPr>
          <a:xfrm>
            <a:off x="7299959" y="1600200"/>
            <a:ext cx="640080" cy="390492"/>
          </a:xfrm>
          <a:prstGeom prst="rect">
            <a:avLst/>
          </a:prstGeom>
          <a:ln w="6350">
            <a:solidFill>
              <a:srgbClr val="4471C4"/>
            </a:solidFill>
          </a:ln>
        </p:spPr>
        <p:txBody>
          <a:bodyPr vert="horz" wrap="square" lIns="0" tIns="20955" rIns="0" bIns="0" rtlCol="0">
            <a:spAutoFit/>
          </a:bodyPr>
          <a:lstStyle/>
          <a:p>
            <a:pPr marL="130175">
              <a:spcBef>
                <a:spcPts val="165"/>
              </a:spcBef>
            </a:pPr>
            <a:r>
              <a:rPr sz="3600" spc="97" baseline="-20833" dirty="0">
                <a:latin typeface="Symbola"/>
                <a:cs typeface="Symbola"/>
              </a:rPr>
              <a:t>𝑊</a:t>
            </a:r>
            <a:r>
              <a:rPr sz="1750" spc="65" dirty="0">
                <a:latin typeface="Symbola"/>
                <a:cs typeface="Symbola"/>
              </a:rPr>
              <a:t>𝑘</a:t>
            </a:r>
            <a:endParaRPr sz="1750">
              <a:latin typeface="Symbola"/>
              <a:cs typeface="Symbola"/>
            </a:endParaRPr>
          </a:p>
        </p:txBody>
      </p:sp>
      <p:sp>
        <p:nvSpPr>
          <p:cNvPr id="9" name="object 9"/>
          <p:cNvSpPr txBox="1"/>
          <p:nvPr/>
        </p:nvSpPr>
        <p:spPr>
          <a:xfrm>
            <a:off x="6919086" y="2326893"/>
            <a:ext cx="203200" cy="453390"/>
          </a:xfrm>
          <a:prstGeom prst="rect">
            <a:avLst/>
          </a:prstGeom>
        </p:spPr>
        <p:txBody>
          <a:bodyPr vert="horz" wrap="square" lIns="0" tIns="13335" rIns="0" bIns="0" rtlCol="0">
            <a:spAutoFit/>
          </a:bodyPr>
          <a:lstStyle/>
          <a:p>
            <a:pPr marL="12700">
              <a:spcBef>
                <a:spcPts val="105"/>
              </a:spcBef>
            </a:pPr>
            <a:r>
              <a:rPr sz="2800" b="1" spc="-50" dirty="0">
                <a:latin typeface="Carlito"/>
                <a:cs typeface="Carlito"/>
              </a:rPr>
              <a:t>=</a:t>
            </a:r>
            <a:endParaRPr sz="2800">
              <a:latin typeface="Carlito"/>
              <a:cs typeface="Carlito"/>
            </a:endParaRPr>
          </a:p>
        </p:txBody>
      </p:sp>
      <p:pic>
        <p:nvPicPr>
          <p:cNvPr id="10" name="object 10"/>
          <p:cNvPicPr/>
          <p:nvPr/>
        </p:nvPicPr>
        <p:blipFill>
          <a:blip r:embed="rId3" cstate="print"/>
          <a:stretch>
            <a:fillRect/>
          </a:stretch>
        </p:blipFill>
        <p:spPr>
          <a:xfrm>
            <a:off x="7299960" y="2261617"/>
            <a:ext cx="640079" cy="606551"/>
          </a:xfrm>
          <a:prstGeom prst="rect">
            <a:avLst/>
          </a:prstGeom>
        </p:spPr>
      </p:pic>
      <p:sp>
        <p:nvSpPr>
          <p:cNvPr id="11" name="object 11"/>
          <p:cNvSpPr txBox="1"/>
          <p:nvPr/>
        </p:nvSpPr>
        <p:spPr>
          <a:xfrm>
            <a:off x="7299959" y="2261616"/>
            <a:ext cx="640080" cy="380232"/>
          </a:xfrm>
          <a:prstGeom prst="rect">
            <a:avLst/>
          </a:prstGeom>
          <a:ln w="6350">
            <a:solidFill>
              <a:srgbClr val="4471C4"/>
            </a:solidFill>
          </a:ln>
        </p:spPr>
        <p:txBody>
          <a:bodyPr vert="horz" wrap="square" lIns="0" tIns="10795" rIns="0" bIns="0" rtlCol="0">
            <a:spAutoFit/>
          </a:bodyPr>
          <a:lstStyle/>
          <a:p>
            <a:pPr marL="130810">
              <a:spcBef>
                <a:spcPts val="85"/>
              </a:spcBef>
            </a:pPr>
            <a:r>
              <a:rPr sz="3600" spc="-37" baseline="-20833" dirty="0">
                <a:latin typeface="Symbola"/>
                <a:cs typeface="Symbola"/>
              </a:rPr>
              <a:t>𝑊</a:t>
            </a:r>
            <a:r>
              <a:rPr sz="1750" spc="-25" dirty="0">
                <a:latin typeface="Symbola"/>
                <a:cs typeface="Symbola"/>
              </a:rPr>
              <a:t>𝑣</a:t>
            </a:r>
            <a:endParaRPr sz="1750">
              <a:latin typeface="Symbola"/>
              <a:cs typeface="Symbola"/>
            </a:endParaRPr>
          </a:p>
        </p:txBody>
      </p:sp>
      <p:pic>
        <p:nvPicPr>
          <p:cNvPr id="12" name="object 12"/>
          <p:cNvPicPr/>
          <p:nvPr/>
        </p:nvPicPr>
        <p:blipFill>
          <a:blip r:embed="rId4" cstate="print"/>
          <a:stretch>
            <a:fillRect/>
          </a:stretch>
        </p:blipFill>
        <p:spPr>
          <a:xfrm>
            <a:off x="5053584" y="835152"/>
            <a:ext cx="1712976" cy="612648"/>
          </a:xfrm>
          <a:prstGeom prst="rect">
            <a:avLst/>
          </a:prstGeom>
        </p:spPr>
      </p:pic>
      <p:sp>
        <p:nvSpPr>
          <p:cNvPr id="13" name="object 13"/>
          <p:cNvSpPr txBox="1"/>
          <p:nvPr/>
        </p:nvSpPr>
        <p:spPr>
          <a:xfrm>
            <a:off x="5053584" y="835153"/>
            <a:ext cx="1713230" cy="504625"/>
          </a:xfrm>
          <a:prstGeom prst="rect">
            <a:avLst/>
          </a:prstGeom>
          <a:ln w="6350">
            <a:solidFill>
              <a:srgbClr val="EC7C30"/>
            </a:solidFill>
          </a:ln>
        </p:spPr>
        <p:txBody>
          <a:bodyPr vert="horz" wrap="square" lIns="0" tIns="73025" rIns="0" bIns="0" rtlCol="0">
            <a:spAutoFit/>
          </a:bodyPr>
          <a:lstStyle/>
          <a:p>
            <a:pPr marR="66675" algn="ctr">
              <a:spcBef>
                <a:spcPts val="575"/>
              </a:spcBef>
            </a:pPr>
            <a:r>
              <a:rPr sz="2800" spc="-50" dirty="0">
                <a:latin typeface="Symbola"/>
                <a:cs typeface="Symbola"/>
              </a:rPr>
              <a:t>Q</a:t>
            </a:r>
            <a:endParaRPr sz="2800">
              <a:latin typeface="Symbola"/>
              <a:cs typeface="Symbola"/>
            </a:endParaRPr>
          </a:p>
        </p:txBody>
      </p:sp>
      <p:pic>
        <p:nvPicPr>
          <p:cNvPr id="14" name="object 14"/>
          <p:cNvPicPr/>
          <p:nvPr/>
        </p:nvPicPr>
        <p:blipFill>
          <a:blip r:embed="rId5" cstate="print"/>
          <a:stretch>
            <a:fillRect/>
          </a:stretch>
        </p:blipFill>
        <p:spPr>
          <a:xfrm>
            <a:off x="5053584" y="1548383"/>
            <a:ext cx="1712976" cy="612648"/>
          </a:xfrm>
          <a:prstGeom prst="rect">
            <a:avLst/>
          </a:prstGeom>
        </p:spPr>
      </p:pic>
      <p:sp>
        <p:nvSpPr>
          <p:cNvPr id="15" name="object 15"/>
          <p:cNvSpPr txBox="1"/>
          <p:nvPr/>
        </p:nvSpPr>
        <p:spPr>
          <a:xfrm>
            <a:off x="5053584" y="1548384"/>
            <a:ext cx="1713230" cy="504625"/>
          </a:xfrm>
          <a:prstGeom prst="rect">
            <a:avLst/>
          </a:prstGeom>
          <a:ln w="6350">
            <a:solidFill>
              <a:srgbClr val="FFC000"/>
            </a:solidFill>
          </a:ln>
        </p:spPr>
        <p:txBody>
          <a:bodyPr vert="horz" wrap="square" lIns="0" tIns="73025" rIns="0" bIns="0" rtlCol="0">
            <a:spAutoFit/>
          </a:bodyPr>
          <a:lstStyle/>
          <a:p>
            <a:pPr marR="69215" algn="ctr">
              <a:spcBef>
                <a:spcPts val="575"/>
              </a:spcBef>
            </a:pPr>
            <a:r>
              <a:rPr sz="2800" spc="-365" dirty="0">
                <a:latin typeface="Symbola"/>
                <a:cs typeface="Symbola"/>
              </a:rPr>
              <a:t>K</a:t>
            </a:r>
            <a:endParaRPr sz="2800">
              <a:latin typeface="Symbola"/>
              <a:cs typeface="Symbola"/>
            </a:endParaRPr>
          </a:p>
        </p:txBody>
      </p:sp>
      <p:pic>
        <p:nvPicPr>
          <p:cNvPr id="16" name="object 16"/>
          <p:cNvPicPr/>
          <p:nvPr/>
        </p:nvPicPr>
        <p:blipFill>
          <a:blip r:embed="rId6" cstate="print"/>
          <a:stretch>
            <a:fillRect/>
          </a:stretch>
        </p:blipFill>
        <p:spPr>
          <a:xfrm>
            <a:off x="5053584" y="2261616"/>
            <a:ext cx="1716024" cy="612648"/>
          </a:xfrm>
          <a:prstGeom prst="rect">
            <a:avLst/>
          </a:prstGeom>
        </p:spPr>
      </p:pic>
      <p:sp>
        <p:nvSpPr>
          <p:cNvPr id="17" name="object 17"/>
          <p:cNvSpPr txBox="1"/>
          <p:nvPr/>
        </p:nvSpPr>
        <p:spPr>
          <a:xfrm>
            <a:off x="5053585" y="2261617"/>
            <a:ext cx="1716405" cy="504625"/>
          </a:xfrm>
          <a:prstGeom prst="rect">
            <a:avLst/>
          </a:prstGeom>
          <a:ln w="6350">
            <a:solidFill>
              <a:srgbClr val="5B9BD4"/>
            </a:solidFill>
          </a:ln>
        </p:spPr>
        <p:txBody>
          <a:bodyPr vert="horz" wrap="square" lIns="0" tIns="73025" rIns="0" bIns="0" rtlCol="0">
            <a:spAutoFit/>
          </a:bodyPr>
          <a:lstStyle/>
          <a:p>
            <a:pPr marR="67945" algn="ctr">
              <a:spcBef>
                <a:spcPts val="575"/>
              </a:spcBef>
            </a:pPr>
            <a:r>
              <a:rPr sz="2800" spc="-470" dirty="0">
                <a:latin typeface="Symbola"/>
                <a:cs typeface="Symbola"/>
              </a:rPr>
              <a:t>V</a:t>
            </a:r>
            <a:endParaRPr sz="2800">
              <a:latin typeface="Symbola"/>
              <a:cs typeface="Symbola"/>
            </a:endParaRPr>
          </a:p>
        </p:txBody>
      </p:sp>
      <p:pic>
        <p:nvPicPr>
          <p:cNvPr id="18" name="object 18"/>
          <p:cNvPicPr/>
          <p:nvPr/>
        </p:nvPicPr>
        <p:blipFill>
          <a:blip r:embed="rId7" cstate="print"/>
          <a:stretch>
            <a:fillRect/>
          </a:stretch>
        </p:blipFill>
        <p:spPr>
          <a:xfrm>
            <a:off x="7260336" y="3112007"/>
            <a:ext cx="679703" cy="1712976"/>
          </a:xfrm>
          <a:prstGeom prst="rect">
            <a:avLst/>
          </a:prstGeom>
        </p:spPr>
      </p:pic>
      <p:sp>
        <p:nvSpPr>
          <p:cNvPr id="19" name="object 19"/>
          <p:cNvSpPr txBox="1"/>
          <p:nvPr/>
        </p:nvSpPr>
        <p:spPr>
          <a:xfrm>
            <a:off x="7260336" y="3112008"/>
            <a:ext cx="680085" cy="952825"/>
          </a:xfrm>
          <a:prstGeom prst="rect">
            <a:avLst/>
          </a:prstGeom>
          <a:ln w="6350">
            <a:solidFill>
              <a:srgbClr val="FFC000"/>
            </a:solidFill>
          </a:ln>
        </p:spPr>
        <p:txBody>
          <a:bodyPr vert="horz" wrap="square" lIns="0" tIns="204470" rIns="0" bIns="0" rtlCol="0">
            <a:spAutoFit/>
          </a:bodyPr>
          <a:lstStyle/>
          <a:p>
            <a:pPr>
              <a:spcBef>
                <a:spcPts val="1610"/>
              </a:spcBef>
            </a:pPr>
            <a:endParaRPr sz="2050">
              <a:latin typeface="Times New Roman"/>
              <a:cs typeface="Times New Roman"/>
            </a:endParaRPr>
          </a:p>
          <a:p>
            <a:pPr marL="174625"/>
            <a:r>
              <a:rPr sz="4200" spc="-37" baseline="-20833" dirty="0">
                <a:latin typeface="Symbola"/>
                <a:cs typeface="Symbola"/>
              </a:rPr>
              <a:t>𝐾</a:t>
            </a:r>
            <a:r>
              <a:rPr sz="2050" spc="-25" dirty="0">
                <a:latin typeface="Symbola"/>
                <a:cs typeface="Symbola"/>
              </a:rPr>
              <a:t>𝑇</a:t>
            </a:r>
            <a:endParaRPr sz="2050">
              <a:latin typeface="Symbola"/>
              <a:cs typeface="Symbola"/>
            </a:endParaRPr>
          </a:p>
        </p:txBody>
      </p:sp>
      <p:pic>
        <p:nvPicPr>
          <p:cNvPr id="20" name="object 20"/>
          <p:cNvPicPr/>
          <p:nvPr/>
        </p:nvPicPr>
        <p:blipFill>
          <a:blip r:embed="rId8" cstate="print"/>
          <a:stretch>
            <a:fillRect/>
          </a:stretch>
        </p:blipFill>
        <p:spPr>
          <a:xfrm>
            <a:off x="8037576" y="3617976"/>
            <a:ext cx="1712976" cy="679704"/>
          </a:xfrm>
          <a:prstGeom prst="rect">
            <a:avLst/>
          </a:prstGeom>
        </p:spPr>
      </p:pic>
      <p:sp>
        <p:nvSpPr>
          <p:cNvPr id="21" name="object 21"/>
          <p:cNvSpPr txBox="1"/>
          <p:nvPr/>
        </p:nvSpPr>
        <p:spPr>
          <a:xfrm>
            <a:off x="8037576" y="3617977"/>
            <a:ext cx="1713230" cy="538609"/>
          </a:xfrm>
          <a:prstGeom prst="rect">
            <a:avLst/>
          </a:prstGeom>
          <a:ln w="6350">
            <a:solidFill>
              <a:srgbClr val="EC7C30"/>
            </a:solidFill>
          </a:ln>
        </p:spPr>
        <p:txBody>
          <a:bodyPr vert="horz" wrap="square" lIns="0" tIns="106680" rIns="0" bIns="0" rtlCol="0">
            <a:spAutoFit/>
          </a:bodyPr>
          <a:lstStyle/>
          <a:p>
            <a:pPr marR="66675" algn="ctr">
              <a:spcBef>
                <a:spcPts val="840"/>
              </a:spcBef>
            </a:pPr>
            <a:r>
              <a:rPr sz="2800" spc="-50" dirty="0">
                <a:latin typeface="Symbola"/>
                <a:cs typeface="Symbola"/>
              </a:rPr>
              <a:t>Q</a:t>
            </a:r>
            <a:endParaRPr sz="2800">
              <a:latin typeface="Symbola"/>
              <a:cs typeface="Symbola"/>
            </a:endParaRPr>
          </a:p>
        </p:txBody>
      </p:sp>
      <p:pic>
        <p:nvPicPr>
          <p:cNvPr id="22" name="object 22"/>
          <p:cNvPicPr/>
          <p:nvPr/>
        </p:nvPicPr>
        <p:blipFill>
          <a:blip r:embed="rId9" cstate="print"/>
          <a:stretch>
            <a:fillRect/>
          </a:stretch>
        </p:blipFill>
        <p:spPr>
          <a:xfrm>
            <a:off x="5120640" y="3221736"/>
            <a:ext cx="1566672" cy="1490471"/>
          </a:xfrm>
          <a:prstGeom prst="rect">
            <a:avLst/>
          </a:prstGeom>
        </p:spPr>
      </p:pic>
      <p:sp>
        <p:nvSpPr>
          <p:cNvPr id="23" name="object 23"/>
          <p:cNvSpPr txBox="1"/>
          <p:nvPr/>
        </p:nvSpPr>
        <p:spPr>
          <a:xfrm>
            <a:off x="5120640" y="3221736"/>
            <a:ext cx="1567180" cy="967573"/>
          </a:xfrm>
          <a:prstGeom prst="rect">
            <a:avLst/>
          </a:prstGeom>
          <a:ln w="6350">
            <a:solidFill>
              <a:srgbClr val="A4A4A4"/>
            </a:solidFill>
          </a:ln>
        </p:spPr>
        <p:txBody>
          <a:bodyPr vert="horz" wrap="square" lIns="0" tIns="104775" rIns="0" bIns="0" rtlCol="0">
            <a:spAutoFit/>
          </a:bodyPr>
          <a:lstStyle/>
          <a:p>
            <a:pPr>
              <a:spcBef>
                <a:spcPts val="825"/>
              </a:spcBef>
            </a:pPr>
            <a:endParaRPr sz="2800">
              <a:latin typeface="Times New Roman"/>
              <a:cs typeface="Times New Roman"/>
            </a:endParaRPr>
          </a:p>
          <a:p>
            <a:pPr marR="69850" algn="ctr"/>
            <a:r>
              <a:rPr sz="2800" spc="-335" dirty="0">
                <a:latin typeface="Symbola"/>
                <a:cs typeface="Symbola"/>
              </a:rPr>
              <a:t>A</a:t>
            </a:r>
            <a:endParaRPr sz="2800">
              <a:latin typeface="Symbola"/>
              <a:cs typeface="Symbola"/>
            </a:endParaRPr>
          </a:p>
        </p:txBody>
      </p:sp>
      <p:grpSp>
        <p:nvGrpSpPr>
          <p:cNvPr id="24" name="object 24"/>
          <p:cNvGrpSpPr/>
          <p:nvPr/>
        </p:nvGrpSpPr>
        <p:grpSpPr>
          <a:xfrm>
            <a:off x="4233417" y="3757929"/>
            <a:ext cx="528320" cy="369570"/>
            <a:chOff x="2709417" y="3757929"/>
            <a:chExt cx="528320" cy="369570"/>
          </a:xfrm>
        </p:grpSpPr>
        <p:sp>
          <p:nvSpPr>
            <p:cNvPr id="25" name="object 25"/>
            <p:cNvSpPr/>
            <p:nvPr/>
          </p:nvSpPr>
          <p:spPr>
            <a:xfrm>
              <a:off x="2715767" y="3764279"/>
              <a:ext cx="515620" cy="356870"/>
            </a:xfrm>
            <a:custGeom>
              <a:avLst/>
              <a:gdLst/>
              <a:ahLst/>
              <a:cxnLst/>
              <a:rect l="l" t="t" r="r" b="b"/>
              <a:pathLst>
                <a:path w="515619" h="356870">
                  <a:moveTo>
                    <a:pt x="178307" y="0"/>
                  </a:moveTo>
                  <a:lnTo>
                    <a:pt x="0" y="178308"/>
                  </a:lnTo>
                  <a:lnTo>
                    <a:pt x="178307" y="356616"/>
                  </a:lnTo>
                  <a:lnTo>
                    <a:pt x="178307" y="267462"/>
                  </a:lnTo>
                  <a:lnTo>
                    <a:pt x="515112" y="267462"/>
                  </a:lnTo>
                  <a:lnTo>
                    <a:pt x="515112" y="89154"/>
                  </a:lnTo>
                  <a:lnTo>
                    <a:pt x="178307" y="89154"/>
                  </a:lnTo>
                  <a:lnTo>
                    <a:pt x="178307" y="0"/>
                  </a:lnTo>
                  <a:close/>
                </a:path>
              </a:pathLst>
            </a:custGeom>
            <a:solidFill>
              <a:srgbClr val="000000"/>
            </a:solidFill>
          </p:spPr>
          <p:txBody>
            <a:bodyPr wrap="square" lIns="0" tIns="0" rIns="0" bIns="0" rtlCol="0"/>
            <a:lstStyle/>
            <a:p>
              <a:endParaRPr/>
            </a:p>
          </p:txBody>
        </p:sp>
        <p:sp>
          <p:nvSpPr>
            <p:cNvPr id="26" name="object 26"/>
            <p:cNvSpPr/>
            <p:nvPr/>
          </p:nvSpPr>
          <p:spPr>
            <a:xfrm>
              <a:off x="2715767" y="3764279"/>
              <a:ext cx="515620" cy="356870"/>
            </a:xfrm>
            <a:custGeom>
              <a:avLst/>
              <a:gdLst/>
              <a:ahLst/>
              <a:cxnLst/>
              <a:rect l="l" t="t" r="r" b="b"/>
              <a:pathLst>
                <a:path w="515619" h="356870">
                  <a:moveTo>
                    <a:pt x="515112" y="89154"/>
                  </a:moveTo>
                  <a:lnTo>
                    <a:pt x="178307" y="89154"/>
                  </a:lnTo>
                  <a:lnTo>
                    <a:pt x="178307" y="0"/>
                  </a:lnTo>
                  <a:lnTo>
                    <a:pt x="0" y="178308"/>
                  </a:lnTo>
                  <a:lnTo>
                    <a:pt x="178307" y="356616"/>
                  </a:lnTo>
                  <a:lnTo>
                    <a:pt x="178307" y="267462"/>
                  </a:lnTo>
                  <a:lnTo>
                    <a:pt x="515112" y="267462"/>
                  </a:lnTo>
                  <a:lnTo>
                    <a:pt x="515112" y="89154"/>
                  </a:lnTo>
                  <a:close/>
                </a:path>
              </a:pathLst>
            </a:custGeom>
            <a:ln w="12699">
              <a:solidFill>
                <a:srgbClr val="000000"/>
              </a:solidFill>
            </a:ln>
          </p:spPr>
          <p:txBody>
            <a:bodyPr wrap="square" lIns="0" tIns="0" rIns="0" bIns="0" rtlCol="0"/>
            <a:lstStyle/>
            <a:p>
              <a:endParaRPr/>
            </a:p>
          </p:txBody>
        </p:sp>
      </p:grpSp>
      <p:pic>
        <p:nvPicPr>
          <p:cNvPr id="27" name="object 27"/>
          <p:cNvPicPr/>
          <p:nvPr/>
        </p:nvPicPr>
        <p:blipFill>
          <a:blip r:embed="rId10" cstate="print"/>
          <a:stretch>
            <a:fillRect/>
          </a:stretch>
        </p:blipFill>
        <p:spPr>
          <a:xfrm>
            <a:off x="2304287" y="3212593"/>
            <a:ext cx="1569720" cy="1487423"/>
          </a:xfrm>
          <a:prstGeom prst="rect">
            <a:avLst/>
          </a:prstGeom>
        </p:spPr>
      </p:pic>
      <p:sp>
        <p:nvSpPr>
          <p:cNvPr id="28" name="object 28"/>
          <p:cNvSpPr txBox="1"/>
          <p:nvPr/>
        </p:nvSpPr>
        <p:spPr>
          <a:xfrm>
            <a:off x="2304287" y="3212593"/>
            <a:ext cx="1569720" cy="965649"/>
          </a:xfrm>
          <a:prstGeom prst="rect">
            <a:avLst/>
          </a:prstGeom>
          <a:ln w="6350">
            <a:solidFill>
              <a:srgbClr val="A4A4A4"/>
            </a:solidFill>
          </a:ln>
        </p:spPr>
        <p:txBody>
          <a:bodyPr vert="horz" wrap="square" lIns="0" tIns="102870" rIns="0" bIns="0" rtlCol="0">
            <a:spAutoFit/>
          </a:bodyPr>
          <a:lstStyle/>
          <a:p>
            <a:pPr>
              <a:spcBef>
                <a:spcPts val="810"/>
              </a:spcBef>
            </a:pPr>
            <a:endParaRPr sz="2800">
              <a:latin typeface="Times New Roman"/>
              <a:cs typeface="Times New Roman"/>
            </a:endParaRPr>
          </a:p>
          <a:p>
            <a:pPr marR="69850" algn="ctr"/>
            <a:r>
              <a:rPr sz="2800" spc="-25" dirty="0">
                <a:latin typeface="Symbola"/>
                <a:cs typeface="Symbola"/>
              </a:rPr>
              <a:t>A′</a:t>
            </a:r>
            <a:endParaRPr sz="2800">
              <a:latin typeface="Symbola"/>
              <a:cs typeface="Symbola"/>
            </a:endParaRPr>
          </a:p>
        </p:txBody>
      </p:sp>
      <p:grpSp>
        <p:nvGrpSpPr>
          <p:cNvPr id="29" name="object 29"/>
          <p:cNvGrpSpPr/>
          <p:nvPr/>
        </p:nvGrpSpPr>
        <p:grpSpPr>
          <a:xfrm>
            <a:off x="8970136" y="5108321"/>
            <a:ext cx="1576070" cy="1497330"/>
            <a:chOff x="7446136" y="5108321"/>
            <a:chExt cx="1576070" cy="1497330"/>
          </a:xfrm>
        </p:grpSpPr>
        <p:pic>
          <p:nvPicPr>
            <p:cNvPr id="30" name="object 30"/>
            <p:cNvPicPr/>
            <p:nvPr/>
          </p:nvPicPr>
          <p:blipFill>
            <a:blip r:embed="rId11" cstate="print"/>
            <a:stretch>
              <a:fillRect/>
            </a:stretch>
          </p:blipFill>
          <p:spPr>
            <a:xfrm>
              <a:off x="7449311" y="5111496"/>
              <a:ext cx="1569720" cy="1490472"/>
            </a:xfrm>
            <a:prstGeom prst="rect">
              <a:avLst/>
            </a:prstGeom>
          </p:spPr>
        </p:pic>
        <p:sp>
          <p:nvSpPr>
            <p:cNvPr id="31" name="object 31"/>
            <p:cNvSpPr/>
            <p:nvPr/>
          </p:nvSpPr>
          <p:spPr>
            <a:xfrm>
              <a:off x="7449311" y="5111496"/>
              <a:ext cx="1569720" cy="1490980"/>
            </a:xfrm>
            <a:custGeom>
              <a:avLst/>
              <a:gdLst/>
              <a:ahLst/>
              <a:cxnLst/>
              <a:rect l="l" t="t" r="r" b="b"/>
              <a:pathLst>
                <a:path w="1569720" h="1490979">
                  <a:moveTo>
                    <a:pt x="0" y="1490471"/>
                  </a:moveTo>
                  <a:lnTo>
                    <a:pt x="1569720" y="1490471"/>
                  </a:lnTo>
                  <a:lnTo>
                    <a:pt x="1569720" y="0"/>
                  </a:lnTo>
                  <a:lnTo>
                    <a:pt x="0" y="0"/>
                  </a:lnTo>
                  <a:lnTo>
                    <a:pt x="0" y="1490471"/>
                  </a:lnTo>
                  <a:close/>
                </a:path>
              </a:pathLst>
            </a:custGeom>
            <a:ln w="6350">
              <a:solidFill>
                <a:srgbClr val="A4A4A4"/>
              </a:solidFill>
            </a:ln>
          </p:spPr>
          <p:txBody>
            <a:bodyPr wrap="square" lIns="0" tIns="0" rIns="0" bIns="0" rtlCol="0"/>
            <a:lstStyle/>
            <a:p>
              <a:endParaRPr/>
            </a:p>
          </p:txBody>
        </p:sp>
      </p:grpSp>
      <p:sp>
        <p:nvSpPr>
          <p:cNvPr id="32" name="object 32"/>
          <p:cNvSpPr txBox="1"/>
          <p:nvPr/>
        </p:nvSpPr>
        <p:spPr>
          <a:xfrm>
            <a:off x="9551670" y="5611774"/>
            <a:ext cx="340995" cy="453390"/>
          </a:xfrm>
          <a:prstGeom prst="rect">
            <a:avLst/>
          </a:prstGeom>
        </p:spPr>
        <p:txBody>
          <a:bodyPr vert="horz" wrap="square" lIns="0" tIns="13335" rIns="0" bIns="0" rtlCol="0">
            <a:spAutoFit/>
          </a:bodyPr>
          <a:lstStyle/>
          <a:p>
            <a:pPr marL="12700">
              <a:spcBef>
                <a:spcPts val="105"/>
              </a:spcBef>
            </a:pPr>
            <a:r>
              <a:rPr sz="2800" spc="-95" dirty="0">
                <a:latin typeface="Symbola"/>
                <a:cs typeface="Symbola"/>
              </a:rPr>
              <a:t>A′</a:t>
            </a:r>
            <a:endParaRPr sz="2800">
              <a:latin typeface="Symbola"/>
              <a:cs typeface="Symbola"/>
            </a:endParaRPr>
          </a:p>
        </p:txBody>
      </p:sp>
      <p:pic>
        <p:nvPicPr>
          <p:cNvPr id="33" name="object 33"/>
          <p:cNvPicPr/>
          <p:nvPr/>
        </p:nvPicPr>
        <p:blipFill>
          <a:blip r:embed="rId12" cstate="print"/>
          <a:stretch>
            <a:fillRect/>
          </a:stretch>
        </p:blipFill>
        <p:spPr>
          <a:xfrm>
            <a:off x="7190233" y="5532120"/>
            <a:ext cx="1712975" cy="679704"/>
          </a:xfrm>
          <a:prstGeom prst="rect">
            <a:avLst/>
          </a:prstGeom>
        </p:spPr>
      </p:pic>
      <p:sp>
        <p:nvSpPr>
          <p:cNvPr id="34" name="object 34"/>
          <p:cNvSpPr txBox="1"/>
          <p:nvPr/>
        </p:nvSpPr>
        <p:spPr>
          <a:xfrm>
            <a:off x="7190232" y="5532121"/>
            <a:ext cx="1713230" cy="539249"/>
          </a:xfrm>
          <a:prstGeom prst="rect">
            <a:avLst/>
          </a:prstGeom>
          <a:ln w="6350">
            <a:solidFill>
              <a:srgbClr val="5B9BD4"/>
            </a:solidFill>
          </a:ln>
        </p:spPr>
        <p:txBody>
          <a:bodyPr vert="horz" wrap="square" lIns="0" tIns="107314" rIns="0" bIns="0" rtlCol="0">
            <a:spAutoFit/>
          </a:bodyPr>
          <a:lstStyle/>
          <a:p>
            <a:pPr marR="68580" algn="ctr">
              <a:spcBef>
                <a:spcPts val="844"/>
              </a:spcBef>
            </a:pPr>
            <a:r>
              <a:rPr sz="2800" spc="-470" dirty="0">
                <a:latin typeface="Symbola"/>
                <a:cs typeface="Symbola"/>
              </a:rPr>
              <a:t>V</a:t>
            </a:r>
            <a:endParaRPr sz="2800">
              <a:latin typeface="Symbola"/>
              <a:cs typeface="Symbola"/>
            </a:endParaRPr>
          </a:p>
        </p:txBody>
      </p:sp>
      <p:sp>
        <p:nvSpPr>
          <p:cNvPr id="35" name="object 35"/>
          <p:cNvSpPr txBox="1"/>
          <p:nvPr/>
        </p:nvSpPr>
        <p:spPr>
          <a:xfrm>
            <a:off x="6850507" y="5605679"/>
            <a:ext cx="203200" cy="454025"/>
          </a:xfrm>
          <a:prstGeom prst="rect">
            <a:avLst/>
          </a:prstGeom>
        </p:spPr>
        <p:txBody>
          <a:bodyPr vert="horz" wrap="square" lIns="0" tIns="13970" rIns="0" bIns="0" rtlCol="0">
            <a:spAutoFit/>
          </a:bodyPr>
          <a:lstStyle/>
          <a:p>
            <a:pPr marL="12700">
              <a:spcBef>
                <a:spcPts val="110"/>
              </a:spcBef>
            </a:pPr>
            <a:r>
              <a:rPr sz="2800" b="1" spc="-50" dirty="0">
                <a:latin typeface="Carlito"/>
                <a:cs typeface="Carlito"/>
              </a:rPr>
              <a:t>=</a:t>
            </a:r>
            <a:endParaRPr sz="2800">
              <a:latin typeface="Carlito"/>
              <a:cs typeface="Carlito"/>
            </a:endParaRPr>
          </a:p>
        </p:txBody>
      </p:sp>
      <p:pic>
        <p:nvPicPr>
          <p:cNvPr id="36" name="object 36"/>
          <p:cNvPicPr/>
          <p:nvPr/>
        </p:nvPicPr>
        <p:blipFill>
          <a:blip r:embed="rId13" cstate="print"/>
          <a:stretch>
            <a:fillRect/>
          </a:stretch>
        </p:blipFill>
        <p:spPr>
          <a:xfrm>
            <a:off x="8025385" y="877824"/>
            <a:ext cx="1712975" cy="612648"/>
          </a:xfrm>
          <a:prstGeom prst="rect">
            <a:avLst/>
          </a:prstGeom>
        </p:spPr>
      </p:pic>
      <p:sp>
        <p:nvSpPr>
          <p:cNvPr id="37" name="object 37"/>
          <p:cNvSpPr txBox="1"/>
          <p:nvPr/>
        </p:nvSpPr>
        <p:spPr>
          <a:xfrm>
            <a:off x="8025384" y="877825"/>
            <a:ext cx="1713230" cy="505267"/>
          </a:xfrm>
          <a:prstGeom prst="rect">
            <a:avLst/>
          </a:prstGeom>
          <a:ln w="6350">
            <a:solidFill>
              <a:srgbClr val="6FAC46"/>
            </a:solidFill>
          </a:ln>
        </p:spPr>
        <p:txBody>
          <a:bodyPr vert="horz" wrap="square" lIns="0" tIns="73660" rIns="0" bIns="0" rtlCol="0">
            <a:spAutoFit/>
          </a:bodyPr>
          <a:lstStyle/>
          <a:p>
            <a:pPr marR="66675" algn="ctr">
              <a:spcBef>
                <a:spcPts val="580"/>
              </a:spcBef>
            </a:pPr>
            <a:r>
              <a:rPr sz="2800" spc="-50" dirty="0">
                <a:latin typeface="Symbola"/>
                <a:cs typeface="Symbola"/>
              </a:rPr>
              <a:t>I</a:t>
            </a:r>
            <a:endParaRPr sz="2800">
              <a:latin typeface="Symbola"/>
              <a:cs typeface="Symbola"/>
            </a:endParaRPr>
          </a:p>
        </p:txBody>
      </p:sp>
      <p:pic>
        <p:nvPicPr>
          <p:cNvPr id="38" name="object 38"/>
          <p:cNvPicPr/>
          <p:nvPr/>
        </p:nvPicPr>
        <p:blipFill>
          <a:blip r:embed="rId14" cstate="print"/>
          <a:stretch>
            <a:fillRect/>
          </a:stretch>
        </p:blipFill>
        <p:spPr>
          <a:xfrm>
            <a:off x="5053584" y="5516879"/>
            <a:ext cx="1712976" cy="679704"/>
          </a:xfrm>
          <a:prstGeom prst="rect">
            <a:avLst/>
          </a:prstGeom>
        </p:spPr>
      </p:pic>
      <p:sp>
        <p:nvSpPr>
          <p:cNvPr id="39" name="object 39"/>
          <p:cNvSpPr txBox="1"/>
          <p:nvPr/>
        </p:nvSpPr>
        <p:spPr>
          <a:xfrm>
            <a:off x="5053584" y="5516880"/>
            <a:ext cx="1713230" cy="540533"/>
          </a:xfrm>
          <a:prstGeom prst="rect">
            <a:avLst/>
          </a:prstGeom>
          <a:ln w="6350">
            <a:solidFill>
              <a:srgbClr val="6FAC46"/>
            </a:solidFill>
          </a:ln>
        </p:spPr>
        <p:txBody>
          <a:bodyPr vert="horz" wrap="square" lIns="0" tIns="108585" rIns="0" bIns="0" rtlCol="0">
            <a:spAutoFit/>
          </a:bodyPr>
          <a:lstStyle/>
          <a:p>
            <a:pPr marR="66675" algn="ctr">
              <a:spcBef>
                <a:spcPts val="855"/>
              </a:spcBef>
            </a:pPr>
            <a:r>
              <a:rPr sz="2800" spc="-50" dirty="0">
                <a:latin typeface="Symbola"/>
                <a:cs typeface="Symbola"/>
              </a:rPr>
              <a:t>O</a:t>
            </a:r>
            <a:endParaRPr sz="2800">
              <a:latin typeface="Symbola"/>
              <a:cs typeface="Symbola"/>
            </a:endParaRPr>
          </a:p>
        </p:txBody>
      </p:sp>
      <p:sp>
        <p:nvSpPr>
          <p:cNvPr id="40" name="object 40"/>
          <p:cNvSpPr txBox="1"/>
          <p:nvPr/>
        </p:nvSpPr>
        <p:spPr>
          <a:xfrm>
            <a:off x="6894957" y="3736594"/>
            <a:ext cx="203200" cy="453390"/>
          </a:xfrm>
          <a:prstGeom prst="rect">
            <a:avLst/>
          </a:prstGeom>
        </p:spPr>
        <p:txBody>
          <a:bodyPr vert="horz" wrap="square" lIns="0" tIns="13335" rIns="0" bIns="0" rtlCol="0">
            <a:spAutoFit/>
          </a:bodyPr>
          <a:lstStyle/>
          <a:p>
            <a:pPr marL="12700">
              <a:spcBef>
                <a:spcPts val="105"/>
              </a:spcBef>
            </a:pPr>
            <a:r>
              <a:rPr sz="2800" b="1" spc="-50" dirty="0">
                <a:latin typeface="Carlito"/>
                <a:cs typeface="Carlito"/>
              </a:rPr>
              <a:t>=</a:t>
            </a:r>
            <a:endParaRPr sz="2800">
              <a:latin typeface="Carlito"/>
              <a:cs typeface="Carlito"/>
            </a:endParaRPr>
          </a:p>
        </p:txBody>
      </p:sp>
      <p:pic>
        <p:nvPicPr>
          <p:cNvPr id="41" name="object 41"/>
          <p:cNvPicPr/>
          <p:nvPr/>
        </p:nvPicPr>
        <p:blipFill>
          <a:blip r:embed="rId15" cstate="print"/>
          <a:stretch>
            <a:fillRect/>
          </a:stretch>
        </p:blipFill>
        <p:spPr>
          <a:xfrm>
            <a:off x="8025385" y="1578863"/>
            <a:ext cx="1712975" cy="612648"/>
          </a:xfrm>
          <a:prstGeom prst="rect">
            <a:avLst/>
          </a:prstGeom>
        </p:spPr>
      </p:pic>
      <p:sp>
        <p:nvSpPr>
          <p:cNvPr id="42" name="object 42"/>
          <p:cNvSpPr txBox="1"/>
          <p:nvPr/>
        </p:nvSpPr>
        <p:spPr>
          <a:xfrm>
            <a:off x="8025384" y="1578863"/>
            <a:ext cx="1713230" cy="505908"/>
          </a:xfrm>
          <a:prstGeom prst="rect">
            <a:avLst/>
          </a:prstGeom>
          <a:ln w="6350">
            <a:solidFill>
              <a:srgbClr val="6FAC46"/>
            </a:solidFill>
          </a:ln>
        </p:spPr>
        <p:txBody>
          <a:bodyPr vert="horz" wrap="square" lIns="0" tIns="74295" rIns="0" bIns="0" rtlCol="0">
            <a:spAutoFit/>
          </a:bodyPr>
          <a:lstStyle/>
          <a:p>
            <a:pPr marR="66675" algn="ctr">
              <a:spcBef>
                <a:spcPts val="585"/>
              </a:spcBef>
            </a:pPr>
            <a:r>
              <a:rPr sz="2800" spc="-50" dirty="0">
                <a:latin typeface="Symbola"/>
                <a:cs typeface="Symbola"/>
              </a:rPr>
              <a:t>I</a:t>
            </a:r>
            <a:endParaRPr sz="2800">
              <a:latin typeface="Symbola"/>
              <a:cs typeface="Symbola"/>
            </a:endParaRPr>
          </a:p>
        </p:txBody>
      </p:sp>
      <p:pic>
        <p:nvPicPr>
          <p:cNvPr id="43" name="object 43"/>
          <p:cNvPicPr/>
          <p:nvPr/>
        </p:nvPicPr>
        <p:blipFill>
          <a:blip r:embed="rId16" cstate="print"/>
          <a:stretch>
            <a:fillRect/>
          </a:stretch>
        </p:blipFill>
        <p:spPr>
          <a:xfrm>
            <a:off x="8019289" y="2273807"/>
            <a:ext cx="1716023" cy="609600"/>
          </a:xfrm>
          <a:prstGeom prst="rect">
            <a:avLst/>
          </a:prstGeom>
        </p:spPr>
      </p:pic>
      <p:sp>
        <p:nvSpPr>
          <p:cNvPr id="44" name="object 44"/>
          <p:cNvSpPr txBox="1"/>
          <p:nvPr/>
        </p:nvSpPr>
        <p:spPr>
          <a:xfrm>
            <a:off x="8019289" y="2273808"/>
            <a:ext cx="1716405" cy="503343"/>
          </a:xfrm>
          <a:prstGeom prst="rect">
            <a:avLst/>
          </a:prstGeom>
          <a:ln w="6350">
            <a:solidFill>
              <a:srgbClr val="6FAC46"/>
            </a:solidFill>
          </a:ln>
        </p:spPr>
        <p:txBody>
          <a:bodyPr vert="horz" wrap="square" lIns="0" tIns="71755" rIns="0" bIns="0" rtlCol="0">
            <a:spAutoFit/>
          </a:bodyPr>
          <a:lstStyle/>
          <a:p>
            <a:pPr marR="68580" algn="ctr">
              <a:spcBef>
                <a:spcPts val="565"/>
              </a:spcBef>
            </a:pPr>
            <a:r>
              <a:rPr sz="2800" spc="-50" dirty="0">
                <a:latin typeface="Symbola"/>
                <a:cs typeface="Symbola"/>
              </a:rPr>
              <a:t>I</a:t>
            </a:r>
            <a:endParaRPr sz="2800">
              <a:latin typeface="Symbola"/>
              <a:cs typeface="Symbola"/>
            </a:endParaRPr>
          </a:p>
        </p:txBody>
      </p:sp>
      <p:sp>
        <p:nvSpPr>
          <p:cNvPr id="45" name="object 45"/>
          <p:cNvSpPr txBox="1">
            <a:spLocks noGrp="1"/>
          </p:cNvSpPr>
          <p:nvPr>
            <p:ph type="title"/>
          </p:nvPr>
        </p:nvSpPr>
        <p:spPr>
          <a:prstGeom prst="rect">
            <a:avLst/>
          </a:prstGeom>
        </p:spPr>
        <p:txBody>
          <a:bodyPr vert="horz" wrap="square" lIns="0" tIns="11430" rIns="0" bIns="0" rtlCol="0">
            <a:spAutoFit/>
          </a:bodyPr>
          <a:lstStyle/>
          <a:p>
            <a:pPr marL="12700">
              <a:lnSpc>
                <a:spcPct val="100000"/>
              </a:lnSpc>
              <a:spcBef>
                <a:spcPts val="90"/>
              </a:spcBef>
            </a:pPr>
            <a:r>
              <a:rPr sz="3200" b="1" i="1" u="sng" spc="-20" dirty="0">
                <a:uFill>
                  <a:solidFill>
                    <a:srgbClr val="000000"/>
                  </a:solidFill>
                </a:uFill>
                <a:latin typeface="Carlito"/>
                <a:cs typeface="Carlito"/>
              </a:rPr>
              <a:t>Attention</a:t>
            </a:r>
            <a:r>
              <a:rPr sz="3200" b="1" i="1" u="sng" spc="-50" dirty="0">
                <a:uFill>
                  <a:solidFill>
                    <a:srgbClr val="000000"/>
                  </a:solidFill>
                </a:uFill>
                <a:latin typeface="Carlito"/>
                <a:cs typeface="Carlito"/>
              </a:rPr>
              <a:t> </a:t>
            </a:r>
            <a:r>
              <a:rPr sz="3200" b="1" i="1" u="sng" dirty="0">
                <a:uFill>
                  <a:solidFill>
                    <a:srgbClr val="000000"/>
                  </a:solidFill>
                </a:uFill>
                <a:latin typeface="Carlito"/>
                <a:cs typeface="Carlito"/>
              </a:rPr>
              <a:t>Mechanism</a:t>
            </a:r>
            <a:r>
              <a:rPr sz="3200" b="1" i="1" u="sng" spc="-25" dirty="0">
                <a:uFill>
                  <a:solidFill>
                    <a:srgbClr val="000000"/>
                  </a:solidFill>
                </a:uFill>
                <a:latin typeface="Carlito"/>
                <a:cs typeface="Carlito"/>
              </a:rPr>
              <a:t> </a:t>
            </a:r>
            <a:r>
              <a:rPr sz="3200" b="1" i="1" u="sng" dirty="0">
                <a:uFill>
                  <a:solidFill>
                    <a:srgbClr val="000000"/>
                  </a:solidFill>
                </a:uFill>
                <a:latin typeface="Carlito"/>
                <a:cs typeface="Carlito"/>
              </a:rPr>
              <a:t>is</a:t>
            </a:r>
            <a:r>
              <a:rPr sz="3200" b="1" i="1" u="sng" spc="-95" dirty="0">
                <a:uFill>
                  <a:solidFill>
                    <a:srgbClr val="000000"/>
                  </a:solidFill>
                </a:uFill>
                <a:latin typeface="Carlito"/>
                <a:cs typeface="Carlito"/>
              </a:rPr>
              <a:t> </a:t>
            </a:r>
            <a:r>
              <a:rPr sz="3200" b="1" i="1" u="sng" spc="-30" dirty="0">
                <a:uFill>
                  <a:solidFill>
                    <a:srgbClr val="000000"/>
                  </a:solidFill>
                </a:uFill>
                <a:latin typeface="Carlito"/>
                <a:cs typeface="Carlito"/>
              </a:rPr>
              <a:t>three-</a:t>
            </a:r>
            <a:r>
              <a:rPr sz="3200" b="1" i="1" u="sng" dirty="0">
                <a:uFill>
                  <a:solidFill>
                    <a:srgbClr val="000000"/>
                  </a:solidFill>
                </a:uFill>
                <a:latin typeface="Carlito"/>
                <a:cs typeface="Carlito"/>
              </a:rPr>
              <a:t>matrix</a:t>
            </a:r>
            <a:r>
              <a:rPr sz="3200" b="1" i="1" u="sng" spc="-30" dirty="0">
                <a:uFill>
                  <a:solidFill>
                    <a:srgbClr val="000000"/>
                  </a:solidFill>
                </a:uFill>
                <a:latin typeface="Carlito"/>
                <a:cs typeface="Carlito"/>
              </a:rPr>
              <a:t> </a:t>
            </a:r>
            <a:r>
              <a:rPr sz="3200" b="1" i="1" u="sng" spc="-10" dirty="0">
                <a:uFill>
                  <a:solidFill>
                    <a:srgbClr val="000000"/>
                  </a:solidFill>
                </a:uFill>
                <a:latin typeface="Carlito"/>
                <a:cs typeface="Carlito"/>
              </a:rPr>
              <a:t>Multiplication</a:t>
            </a:r>
            <a:endParaRPr sz="3200">
              <a:latin typeface="Carlito"/>
              <a:cs typeface="Carlito"/>
            </a:endParaRPr>
          </a:p>
        </p:txBody>
      </p:sp>
      <p:sp>
        <p:nvSpPr>
          <p:cNvPr id="53" name="内容占位符 52">
            <a:extLst>
              <a:ext uri="{FF2B5EF4-FFF2-40B4-BE49-F238E27FC236}">
                <a16:creationId xmlns:a16="http://schemas.microsoft.com/office/drawing/2014/main" id="{DA781C20-FAB6-ABB0-27B9-4FB6CB0E2D90}"/>
              </a:ext>
            </a:extLst>
          </p:cNvPr>
          <p:cNvSpPr>
            <a:spLocks noGrp="1"/>
          </p:cNvSpPr>
          <p:nvPr>
            <p:ph sz="quarter" idx="10"/>
          </p:nvPr>
        </p:nvSpPr>
        <p:spPr/>
        <p:txBody>
          <a:bodyPr/>
          <a:lstStyle/>
          <a:p>
            <a:endParaRPr lang="zh-CN" altLang="en-US"/>
          </a:p>
        </p:txBody>
      </p:sp>
      <p:sp>
        <p:nvSpPr>
          <p:cNvPr id="46" name="object 46"/>
          <p:cNvSpPr txBox="1"/>
          <p:nvPr/>
        </p:nvSpPr>
        <p:spPr>
          <a:xfrm>
            <a:off x="3983228" y="4136212"/>
            <a:ext cx="1024255" cy="726440"/>
          </a:xfrm>
          <a:prstGeom prst="rect">
            <a:avLst/>
          </a:prstGeom>
        </p:spPr>
        <p:txBody>
          <a:bodyPr vert="horz" wrap="square" lIns="0" tIns="50165" rIns="0" bIns="0" rtlCol="0">
            <a:spAutoFit/>
          </a:bodyPr>
          <a:lstStyle/>
          <a:p>
            <a:pPr marL="66040" marR="5080" indent="-53975">
              <a:lnSpc>
                <a:spcPts val="2630"/>
              </a:lnSpc>
              <a:spcBef>
                <a:spcPts val="395"/>
              </a:spcBef>
            </a:pPr>
            <a:r>
              <a:rPr sz="2400" spc="-10" dirty="0">
                <a:latin typeface="Carlito"/>
                <a:cs typeface="Carlito"/>
              </a:rPr>
              <a:t>softmax </a:t>
            </a:r>
            <a:r>
              <a:rPr sz="2400" spc="-10" dirty="0">
                <a:solidFill>
                  <a:srgbClr val="FF0000"/>
                </a:solidFill>
                <a:latin typeface="Carlito"/>
                <a:cs typeface="Carlito"/>
              </a:rPr>
              <a:t>ignore</a:t>
            </a:r>
            <a:endParaRPr sz="2400">
              <a:latin typeface="Carlito"/>
              <a:cs typeface="Carlito"/>
            </a:endParaRPr>
          </a:p>
        </p:txBody>
      </p:sp>
      <p:grpSp>
        <p:nvGrpSpPr>
          <p:cNvPr id="47" name="object 47"/>
          <p:cNvGrpSpPr/>
          <p:nvPr/>
        </p:nvGrpSpPr>
        <p:grpSpPr>
          <a:xfrm>
            <a:off x="7145273" y="3009139"/>
            <a:ext cx="2763520" cy="2326005"/>
            <a:chOff x="5621273" y="3009138"/>
            <a:chExt cx="2763520" cy="2326005"/>
          </a:xfrm>
        </p:grpSpPr>
        <p:sp>
          <p:nvSpPr>
            <p:cNvPr id="48" name="object 48"/>
            <p:cNvSpPr/>
            <p:nvPr/>
          </p:nvSpPr>
          <p:spPr>
            <a:xfrm>
              <a:off x="5640323" y="3028188"/>
              <a:ext cx="2725420" cy="1889760"/>
            </a:xfrm>
            <a:custGeom>
              <a:avLst/>
              <a:gdLst/>
              <a:ahLst/>
              <a:cxnLst/>
              <a:rect l="l" t="t" r="r" b="b"/>
              <a:pathLst>
                <a:path w="2725420" h="1889760">
                  <a:moveTo>
                    <a:pt x="0" y="1889760"/>
                  </a:moveTo>
                  <a:lnTo>
                    <a:pt x="2724912" y="1889760"/>
                  </a:lnTo>
                  <a:lnTo>
                    <a:pt x="2724912" y="0"/>
                  </a:lnTo>
                  <a:lnTo>
                    <a:pt x="0" y="0"/>
                  </a:lnTo>
                  <a:lnTo>
                    <a:pt x="0" y="1889760"/>
                  </a:lnTo>
                  <a:close/>
                </a:path>
              </a:pathLst>
            </a:custGeom>
            <a:ln w="38100">
              <a:solidFill>
                <a:srgbClr val="FF0000"/>
              </a:solidFill>
            </a:ln>
          </p:spPr>
          <p:txBody>
            <a:bodyPr wrap="square" lIns="0" tIns="0" rIns="0" bIns="0" rtlCol="0"/>
            <a:lstStyle/>
            <a:p>
              <a:endParaRPr/>
            </a:p>
          </p:txBody>
        </p:sp>
        <p:sp>
          <p:nvSpPr>
            <p:cNvPr id="49" name="object 49"/>
            <p:cNvSpPr/>
            <p:nvPr/>
          </p:nvSpPr>
          <p:spPr>
            <a:xfrm>
              <a:off x="7367777" y="4812538"/>
              <a:ext cx="559435" cy="522605"/>
            </a:xfrm>
            <a:custGeom>
              <a:avLst/>
              <a:gdLst/>
              <a:ahLst/>
              <a:cxnLst/>
              <a:rect l="l" t="t" r="r" b="b"/>
              <a:pathLst>
                <a:path w="559434" h="522604">
                  <a:moveTo>
                    <a:pt x="462559" y="458445"/>
                  </a:moveTo>
                  <a:lnTo>
                    <a:pt x="436625" y="486283"/>
                  </a:lnTo>
                  <a:lnTo>
                    <a:pt x="559180" y="522350"/>
                  </a:lnTo>
                  <a:lnTo>
                    <a:pt x="540150" y="471424"/>
                  </a:lnTo>
                  <a:lnTo>
                    <a:pt x="476503" y="471424"/>
                  </a:lnTo>
                  <a:lnTo>
                    <a:pt x="462559" y="458445"/>
                  </a:lnTo>
                  <a:close/>
                </a:path>
                <a:path w="559434" h="522604">
                  <a:moveTo>
                    <a:pt x="488532" y="430566"/>
                  </a:moveTo>
                  <a:lnTo>
                    <a:pt x="462559" y="458445"/>
                  </a:lnTo>
                  <a:lnTo>
                    <a:pt x="476503" y="471424"/>
                  </a:lnTo>
                  <a:lnTo>
                    <a:pt x="502412" y="443484"/>
                  </a:lnTo>
                  <a:lnTo>
                    <a:pt x="488532" y="430566"/>
                  </a:lnTo>
                  <a:close/>
                </a:path>
                <a:path w="559434" h="522604">
                  <a:moveTo>
                    <a:pt x="514476" y="402717"/>
                  </a:moveTo>
                  <a:lnTo>
                    <a:pt x="488532" y="430566"/>
                  </a:lnTo>
                  <a:lnTo>
                    <a:pt x="502412" y="443484"/>
                  </a:lnTo>
                  <a:lnTo>
                    <a:pt x="476503" y="471424"/>
                  </a:lnTo>
                  <a:lnTo>
                    <a:pt x="540150" y="471424"/>
                  </a:lnTo>
                  <a:lnTo>
                    <a:pt x="514476" y="402717"/>
                  </a:lnTo>
                  <a:close/>
                </a:path>
                <a:path w="559434" h="522604">
                  <a:moveTo>
                    <a:pt x="25907" y="0"/>
                  </a:moveTo>
                  <a:lnTo>
                    <a:pt x="0" y="27939"/>
                  </a:lnTo>
                  <a:lnTo>
                    <a:pt x="462559" y="458445"/>
                  </a:lnTo>
                  <a:lnTo>
                    <a:pt x="488532" y="430566"/>
                  </a:lnTo>
                  <a:lnTo>
                    <a:pt x="25907" y="0"/>
                  </a:lnTo>
                  <a:close/>
                </a:path>
              </a:pathLst>
            </a:custGeom>
            <a:solidFill>
              <a:srgbClr val="FF0000"/>
            </a:solidFill>
          </p:spPr>
          <p:txBody>
            <a:bodyPr wrap="square" lIns="0" tIns="0" rIns="0" bIns="0" rtlCol="0"/>
            <a:lstStyle/>
            <a:p>
              <a:endParaRPr/>
            </a:p>
          </p:txBody>
        </p:sp>
      </p:grpSp>
      <p:sp>
        <p:nvSpPr>
          <p:cNvPr id="50" name="object 50"/>
          <p:cNvSpPr txBox="1"/>
          <p:nvPr/>
        </p:nvSpPr>
        <p:spPr>
          <a:xfrm>
            <a:off x="3795013" y="922401"/>
            <a:ext cx="1097534" cy="382156"/>
          </a:xfrm>
          <a:prstGeom prst="rect">
            <a:avLst/>
          </a:prstGeom>
        </p:spPr>
        <p:txBody>
          <a:bodyPr vert="horz" wrap="square" lIns="0" tIns="12700" rIns="0" bIns="0" rtlCol="0">
            <a:spAutoFit/>
          </a:bodyPr>
          <a:lstStyle/>
          <a:p>
            <a:pPr marL="12700">
              <a:spcBef>
                <a:spcPts val="100"/>
              </a:spcBef>
            </a:pPr>
            <a:r>
              <a:rPr sz="2400" spc="100" dirty="0">
                <a:latin typeface="Symbola"/>
                <a:cs typeface="Symbola"/>
              </a:rPr>
              <a:t>𝑑</a:t>
            </a:r>
            <a:r>
              <a:rPr sz="2400" spc="25" dirty="0">
                <a:latin typeface="Symbola"/>
                <a:cs typeface="Symbola"/>
              </a:rPr>
              <a:t> </a:t>
            </a:r>
            <a:r>
              <a:rPr sz="2400" spc="-155" dirty="0">
                <a:latin typeface="Symbola"/>
                <a:cs typeface="Symbola"/>
              </a:rPr>
              <a:t>×</a:t>
            </a:r>
            <a:r>
              <a:rPr sz="2400" spc="-80" dirty="0">
                <a:latin typeface="Symbola"/>
                <a:cs typeface="Symbola"/>
              </a:rPr>
              <a:t> </a:t>
            </a:r>
            <a:r>
              <a:rPr sz="2400" spc="20" dirty="0">
                <a:latin typeface="Symbola"/>
                <a:cs typeface="Symbola"/>
              </a:rPr>
              <a:t>𝑁</a:t>
            </a:r>
            <a:endParaRPr sz="2400" dirty="0">
              <a:latin typeface="Symbola"/>
              <a:cs typeface="Symbola"/>
            </a:endParaRPr>
          </a:p>
        </p:txBody>
      </p:sp>
      <p:sp>
        <p:nvSpPr>
          <p:cNvPr id="51" name="object 51"/>
          <p:cNvSpPr txBox="1"/>
          <p:nvPr/>
        </p:nvSpPr>
        <p:spPr>
          <a:xfrm>
            <a:off x="3803903" y="1648205"/>
            <a:ext cx="1073405" cy="382156"/>
          </a:xfrm>
          <a:prstGeom prst="rect">
            <a:avLst/>
          </a:prstGeom>
        </p:spPr>
        <p:txBody>
          <a:bodyPr vert="horz" wrap="square" lIns="0" tIns="12700" rIns="0" bIns="0" rtlCol="0">
            <a:spAutoFit/>
          </a:bodyPr>
          <a:lstStyle/>
          <a:p>
            <a:pPr marL="12700">
              <a:spcBef>
                <a:spcPts val="100"/>
              </a:spcBef>
            </a:pPr>
            <a:r>
              <a:rPr sz="2400" spc="100" dirty="0">
                <a:latin typeface="Symbola"/>
                <a:cs typeface="Symbola"/>
              </a:rPr>
              <a:t>𝑑</a:t>
            </a:r>
            <a:r>
              <a:rPr sz="2400" spc="25" dirty="0">
                <a:latin typeface="Symbola"/>
                <a:cs typeface="Symbola"/>
              </a:rPr>
              <a:t> </a:t>
            </a:r>
            <a:r>
              <a:rPr sz="2400" spc="-155" dirty="0">
                <a:latin typeface="Symbola"/>
                <a:cs typeface="Symbola"/>
              </a:rPr>
              <a:t>×</a:t>
            </a:r>
            <a:r>
              <a:rPr sz="2400" spc="-80" dirty="0">
                <a:latin typeface="Symbola"/>
                <a:cs typeface="Symbola"/>
              </a:rPr>
              <a:t> </a:t>
            </a:r>
            <a:r>
              <a:rPr sz="2400" spc="20" dirty="0">
                <a:latin typeface="Symbola"/>
                <a:cs typeface="Symbola"/>
              </a:rPr>
              <a:t>𝑁</a:t>
            </a:r>
            <a:endParaRPr sz="2400" dirty="0">
              <a:latin typeface="Symbola"/>
              <a:cs typeface="Symbola"/>
            </a:endParaRPr>
          </a:p>
        </p:txBody>
      </p:sp>
      <p:sp>
        <p:nvSpPr>
          <p:cNvPr id="52" name="object 52"/>
          <p:cNvSpPr txBox="1"/>
          <p:nvPr/>
        </p:nvSpPr>
        <p:spPr>
          <a:xfrm>
            <a:off x="3795013" y="2389708"/>
            <a:ext cx="1103123" cy="382156"/>
          </a:xfrm>
          <a:prstGeom prst="rect">
            <a:avLst/>
          </a:prstGeom>
        </p:spPr>
        <p:txBody>
          <a:bodyPr vert="horz" wrap="square" lIns="0" tIns="12700" rIns="0" bIns="0" rtlCol="0">
            <a:spAutoFit/>
          </a:bodyPr>
          <a:lstStyle/>
          <a:p>
            <a:pPr marL="12700">
              <a:spcBef>
                <a:spcPts val="100"/>
              </a:spcBef>
            </a:pPr>
            <a:r>
              <a:rPr sz="2400" spc="60" dirty="0">
                <a:latin typeface="Symbola"/>
                <a:cs typeface="Symbola"/>
              </a:rPr>
              <a:t>𝑑′</a:t>
            </a:r>
            <a:r>
              <a:rPr sz="2400" spc="-65" dirty="0">
                <a:latin typeface="Symbola"/>
                <a:cs typeface="Symbola"/>
              </a:rPr>
              <a:t> </a:t>
            </a:r>
            <a:r>
              <a:rPr sz="2400" spc="-155" dirty="0">
                <a:latin typeface="Symbola"/>
                <a:cs typeface="Symbola"/>
              </a:rPr>
              <a:t>×</a:t>
            </a:r>
            <a:r>
              <a:rPr sz="2400" spc="-55" dirty="0">
                <a:latin typeface="Symbola"/>
                <a:cs typeface="Symbola"/>
              </a:rPr>
              <a:t> </a:t>
            </a:r>
            <a:r>
              <a:rPr sz="2400" spc="30" dirty="0">
                <a:latin typeface="Symbola"/>
                <a:cs typeface="Symbola"/>
              </a:rPr>
              <a:t>𝑁</a:t>
            </a:r>
            <a:endParaRPr sz="2400" dirty="0">
              <a:latin typeface="Symbola"/>
              <a:cs typeface="Symbol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a:extLst>
              <a:ext uri="{FF2B5EF4-FFF2-40B4-BE49-F238E27FC236}">
                <a16:creationId xmlns:a16="http://schemas.microsoft.com/office/drawing/2014/main" id="{5CE2B86E-F743-414B-92E4-90C89AB12F1B}"/>
              </a:ext>
            </a:extLst>
          </p:cNvPr>
          <p:cNvSpPr/>
          <p:nvPr/>
        </p:nvSpPr>
        <p:spPr>
          <a:xfrm>
            <a:off x="2590278" y="4874028"/>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48" name="矩形 47">
            <a:extLst>
              <a:ext uri="{FF2B5EF4-FFF2-40B4-BE49-F238E27FC236}">
                <a16:creationId xmlns:a16="http://schemas.microsoft.com/office/drawing/2014/main" id="{67329AA9-D8FD-4FAC-9977-11B29AE4DC05}"/>
              </a:ext>
            </a:extLst>
          </p:cNvPr>
          <p:cNvSpPr/>
          <p:nvPr/>
        </p:nvSpPr>
        <p:spPr>
          <a:xfrm>
            <a:off x="4866070" y="487402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49" name="矩形 48">
            <a:extLst>
              <a:ext uri="{FF2B5EF4-FFF2-40B4-BE49-F238E27FC236}">
                <a16:creationId xmlns:a16="http://schemas.microsoft.com/office/drawing/2014/main" id="{F1D9B28F-03D6-4D76-8663-D1D3A055E246}"/>
              </a:ext>
            </a:extLst>
          </p:cNvPr>
          <p:cNvSpPr/>
          <p:nvPr/>
        </p:nvSpPr>
        <p:spPr>
          <a:xfrm>
            <a:off x="7098395" y="488889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50" name="矩形 49">
            <a:extLst>
              <a:ext uri="{FF2B5EF4-FFF2-40B4-BE49-F238E27FC236}">
                <a16:creationId xmlns:a16="http://schemas.microsoft.com/office/drawing/2014/main" id="{F70B9706-0970-4DF2-912A-F82EBE603CB2}"/>
              </a:ext>
            </a:extLst>
          </p:cNvPr>
          <p:cNvSpPr/>
          <p:nvPr/>
        </p:nvSpPr>
        <p:spPr>
          <a:xfrm>
            <a:off x="9349859" y="4905697"/>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55" name="文字方塊 54">
                <a:extLst>
                  <a:ext uri="{FF2B5EF4-FFF2-40B4-BE49-F238E27FC236}">
                    <a16:creationId xmlns:a16="http://schemas.microsoft.com/office/drawing/2014/main" id="{8FAB9509-004F-447B-A522-D5E1CA40E1D3}"/>
                  </a:ext>
                </a:extLst>
              </p:cNvPr>
              <p:cNvSpPr txBox="1"/>
              <p:nvPr/>
            </p:nvSpPr>
            <p:spPr>
              <a:xfrm>
                <a:off x="9250841" y="4960971"/>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55" name="文字方塊 54">
                <a:extLst>
                  <a:ext uri="{FF2B5EF4-FFF2-40B4-BE49-F238E27FC236}">
                    <a16:creationId xmlns:a16="http://schemas.microsoft.com/office/drawing/2014/main" id="{8FAB9509-004F-447B-A522-D5E1CA40E1D3}"/>
                  </a:ext>
                </a:extLst>
              </p:cNvPr>
              <p:cNvSpPr txBox="1">
                <a:spLocks noRot="1" noChangeAspect="1" noMove="1" noResize="1" noEditPoints="1" noAdjustHandles="1" noChangeArrowheads="1" noChangeShapeType="1" noTextEdit="1"/>
              </p:cNvSpPr>
              <p:nvPr/>
            </p:nvSpPr>
            <p:spPr>
              <a:xfrm>
                <a:off x="9250841" y="4960971"/>
                <a:ext cx="715161" cy="468975"/>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字方塊 55">
                <a:extLst>
                  <a:ext uri="{FF2B5EF4-FFF2-40B4-BE49-F238E27FC236}">
                    <a16:creationId xmlns:a16="http://schemas.microsoft.com/office/drawing/2014/main" id="{E883CA45-E29A-4C5F-9F96-977CF6CF9AEC}"/>
                  </a:ext>
                </a:extLst>
              </p:cNvPr>
              <p:cNvSpPr txBox="1"/>
              <p:nvPr/>
            </p:nvSpPr>
            <p:spPr>
              <a:xfrm>
                <a:off x="7003167" y="4949897"/>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56" name="文字方塊 55">
                <a:extLst>
                  <a:ext uri="{FF2B5EF4-FFF2-40B4-BE49-F238E27FC236}">
                    <a16:creationId xmlns:a16="http://schemas.microsoft.com/office/drawing/2014/main" id="{E883CA45-E29A-4C5F-9F96-977CF6CF9AEC}"/>
                  </a:ext>
                </a:extLst>
              </p:cNvPr>
              <p:cNvSpPr txBox="1">
                <a:spLocks noRot="1" noChangeAspect="1" noMove="1" noResize="1" noEditPoints="1" noAdjustHandles="1" noChangeArrowheads="1" noChangeShapeType="1" noTextEdit="1"/>
              </p:cNvSpPr>
              <p:nvPr/>
            </p:nvSpPr>
            <p:spPr>
              <a:xfrm>
                <a:off x="7003167" y="4949897"/>
                <a:ext cx="715161" cy="47000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字方塊 56">
                <a:extLst>
                  <a:ext uri="{FF2B5EF4-FFF2-40B4-BE49-F238E27FC236}">
                    <a16:creationId xmlns:a16="http://schemas.microsoft.com/office/drawing/2014/main" id="{83E7730C-598A-49C4-A742-F1F2CE7BD8AE}"/>
                  </a:ext>
                </a:extLst>
              </p:cNvPr>
              <p:cNvSpPr txBox="1"/>
              <p:nvPr/>
            </p:nvSpPr>
            <p:spPr>
              <a:xfrm>
                <a:off x="4790912" y="4949897"/>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57" name="文字方塊 56">
                <a:extLst>
                  <a:ext uri="{FF2B5EF4-FFF2-40B4-BE49-F238E27FC236}">
                    <a16:creationId xmlns:a16="http://schemas.microsoft.com/office/drawing/2014/main" id="{83E7730C-598A-49C4-A742-F1F2CE7BD8AE}"/>
                  </a:ext>
                </a:extLst>
              </p:cNvPr>
              <p:cNvSpPr txBox="1">
                <a:spLocks noRot="1" noChangeAspect="1" noMove="1" noResize="1" noEditPoints="1" noAdjustHandles="1" noChangeArrowheads="1" noChangeShapeType="1" noTextEdit="1"/>
              </p:cNvSpPr>
              <p:nvPr/>
            </p:nvSpPr>
            <p:spPr>
              <a:xfrm>
                <a:off x="4790912" y="4949897"/>
                <a:ext cx="715161" cy="47000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字方塊 57">
                <a:extLst>
                  <a:ext uri="{FF2B5EF4-FFF2-40B4-BE49-F238E27FC236}">
                    <a16:creationId xmlns:a16="http://schemas.microsoft.com/office/drawing/2014/main" id="{0DDB1BD8-2005-486D-AE0B-B41F344F6586}"/>
                  </a:ext>
                </a:extLst>
              </p:cNvPr>
              <p:cNvSpPr txBox="1"/>
              <p:nvPr/>
            </p:nvSpPr>
            <p:spPr>
              <a:xfrm>
                <a:off x="2497804" y="4942431"/>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58" name="文字方塊 57">
                <a:extLst>
                  <a:ext uri="{FF2B5EF4-FFF2-40B4-BE49-F238E27FC236}">
                    <a16:creationId xmlns:a16="http://schemas.microsoft.com/office/drawing/2014/main" id="{0DDB1BD8-2005-486D-AE0B-B41F344F6586}"/>
                  </a:ext>
                </a:extLst>
              </p:cNvPr>
              <p:cNvSpPr txBox="1">
                <a:spLocks noRot="1" noChangeAspect="1" noMove="1" noResize="1" noEditPoints="1" noAdjustHandles="1" noChangeArrowheads="1" noChangeShapeType="1" noTextEdit="1"/>
              </p:cNvSpPr>
              <p:nvPr/>
            </p:nvSpPr>
            <p:spPr>
              <a:xfrm>
                <a:off x="2497804" y="4942431"/>
                <a:ext cx="715161" cy="470000"/>
              </a:xfrm>
              <a:prstGeom prst="rect">
                <a:avLst/>
              </a:prstGeom>
              <a:blipFill>
                <a:blip r:embed="rId5"/>
                <a:stretch>
                  <a:fillRect/>
                </a:stretch>
              </a:blipFill>
            </p:spPr>
            <p:txBody>
              <a:bodyPr/>
              <a:lstStyle/>
              <a:p>
                <a:r>
                  <a:rPr lang="zh-CN" altLang="en-US">
                    <a:noFill/>
                  </a:rPr>
                  <a:t> </a:t>
                </a:r>
              </a:p>
            </p:txBody>
          </p:sp>
        </mc:Fallback>
      </mc:AlternateContent>
      <p:sp>
        <p:nvSpPr>
          <p:cNvPr id="59" name="矩形 58">
            <a:extLst>
              <a:ext uri="{FF2B5EF4-FFF2-40B4-BE49-F238E27FC236}">
                <a16:creationId xmlns:a16="http://schemas.microsoft.com/office/drawing/2014/main" id="{D119A153-93C5-430A-B78B-A68B14B94318}"/>
              </a:ext>
            </a:extLst>
          </p:cNvPr>
          <p:cNvSpPr/>
          <p:nvPr/>
        </p:nvSpPr>
        <p:spPr>
          <a:xfrm>
            <a:off x="2576210" y="1028714"/>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60" name="矩形 59">
            <a:extLst>
              <a:ext uri="{FF2B5EF4-FFF2-40B4-BE49-F238E27FC236}">
                <a16:creationId xmlns:a16="http://schemas.microsoft.com/office/drawing/2014/main" id="{85EAA158-2651-42F3-9DBD-56E011D1DB9E}"/>
              </a:ext>
            </a:extLst>
          </p:cNvPr>
          <p:cNvSpPr/>
          <p:nvPr/>
        </p:nvSpPr>
        <p:spPr>
          <a:xfrm>
            <a:off x="4852002" y="1028712"/>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61" name="矩形 60">
            <a:extLst>
              <a:ext uri="{FF2B5EF4-FFF2-40B4-BE49-F238E27FC236}">
                <a16:creationId xmlns:a16="http://schemas.microsoft.com/office/drawing/2014/main" id="{4B572C23-6D54-4093-8C6C-BB39E5A5D8A1}"/>
              </a:ext>
            </a:extLst>
          </p:cNvPr>
          <p:cNvSpPr/>
          <p:nvPr/>
        </p:nvSpPr>
        <p:spPr>
          <a:xfrm>
            <a:off x="7084327" y="1043582"/>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62" name="矩形 61">
            <a:extLst>
              <a:ext uri="{FF2B5EF4-FFF2-40B4-BE49-F238E27FC236}">
                <a16:creationId xmlns:a16="http://schemas.microsoft.com/office/drawing/2014/main" id="{45C79123-7841-4C41-83A2-1153987FF191}"/>
              </a:ext>
            </a:extLst>
          </p:cNvPr>
          <p:cNvSpPr/>
          <p:nvPr/>
        </p:nvSpPr>
        <p:spPr>
          <a:xfrm>
            <a:off x="9335791" y="1060383"/>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63" name="文字方塊 62">
                <a:extLst>
                  <a:ext uri="{FF2B5EF4-FFF2-40B4-BE49-F238E27FC236}">
                    <a16:creationId xmlns:a16="http://schemas.microsoft.com/office/drawing/2014/main" id="{E165A32F-D888-4035-8B32-E411A59639F2}"/>
                  </a:ext>
                </a:extLst>
              </p:cNvPr>
              <p:cNvSpPr txBox="1"/>
              <p:nvPr/>
            </p:nvSpPr>
            <p:spPr>
              <a:xfrm>
                <a:off x="9236773" y="1115657"/>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63" name="文字方塊 62">
                <a:extLst>
                  <a:ext uri="{FF2B5EF4-FFF2-40B4-BE49-F238E27FC236}">
                    <a16:creationId xmlns:a16="http://schemas.microsoft.com/office/drawing/2014/main" id="{E165A32F-D888-4035-8B32-E411A59639F2}"/>
                  </a:ext>
                </a:extLst>
              </p:cNvPr>
              <p:cNvSpPr txBox="1">
                <a:spLocks noRot="1" noChangeAspect="1" noMove="1" noResize="1" noEditPoints="1" noAdjustHandles="1" noChangeArrowheads="1" noChangeShapeType="1" noTextEdit="1"/>
              </p:cNvSpPr>
              <p:nvPr/>
            </p:nvSpPr>
            <p:spPr>
              <a:xfrm>
                <a:off x="9236773" y="1115657"/>
                <a:ext cx="715161" cy="46897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字方塊 63">
                <a:extLst>
                  <a:ext uri="{FF2B5EF4-FFF2-40B4-BE49-F238E27FC236}">
                    <a16:creationId xmlns:a16="http://schemas.microsoft.com/office/drawing/2014/main" id="{6B8B59A5-A5E0-4019-9A81-3C39E293B103}"/>
                  </a:ext>
                </a:extLst>
              </p:cNvPr>
              <p:cNvSpPr txBox="1"/>
              <p:nvPr/>
            </p:nvSpPr>
            <p:spPr>
              <a:xfrm>
                <a:off x="6989099" y="1104583"/>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64" name="文字方塊 63">
                <a:extLst>
                  <a:ext uri="{FF2B5EF4-FFF2-40B4-BE49-F238E27FC236}">
                    <a16:creationId xmlns:a16="http://schemas.microsoft.com/office/drawing/2014/main" id="{6B8B59A5-A5E0-4019-9A81-3C39E293B103}"/>
                  </a:ext>
                </a:extLst>
              </p:cNvPr>
              <p:cNvSpPr txBox="1">
                <a:spLocks noRot="1" noChangeAspect="1" noMove="1" noResize="1" noEditPoints="1" noAdjustHandles="1" noChangeArrowheads="1" noChangeShapeType="1" noTextEdit="1"/>
              </p:cNvSpPr>
              <p:nvPr/>
            </p:nvSpPr>
            <p:spPr>
              <a:xfrm>
                <a:off x="6989099" y="1104583"/>
                <a:ext cx="715161" cy="47000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字方塊 64">
                <a:extLst>
                  <a:ext uri="{FF2B5EF4-FFF2-40B4-BE49-F238E27FC236}">
                    <a16:creationId xmlns:a16="http://schemas.microsoft.com/office/drawing/2014/main" id="{AFE6F2BF-4D4F-4F80-85EB-8A06B4DA0708}"/>
                  </a:ext>
                </a:extLst>
              </p:cNvPr>
              <p:cNvSpPr txBox="1"/>
              <p:nvPr/>
            </p:nvSpPr>
            <p:spPr>
              <a:xfrm>
                <a:off x="4776844" y="1104583"/>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65" name="文字方塊 64">
                <a:extLst>
                  <a:ext uri="{FF2B5EF4-FFF2-40B4-BE49-F238E27FC236}">
                    <a16:creationId xmlns:a16="http://schemas.microsoft.com/office/drawing/2014/main" id="{AFE6F2BF-4D4F-4F80-85EB-8A06B4DA0708}"/>
                  </a:ext>
                </a:extLst>
              </p:cNvPr>
              <p:cNvSpPr txBox="1">
                <a:spLocks noRot="1" noChangeAspect="1" noMove="1" noResize="1" noEditPoints="1" noAdjustHandles="1" noChangeArrowheads="1" noChangeShapeType="1" noTextEdit="1"/>
              </p:cNvSpPr>
              <p:nvPr/>
            </p:nvSpPr>
            <p:spPr>
              <a:xfrm>
                <a:off x="4776844" y="1104583"/>
                <a:ext cx="715161" cy="47000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字方塊 65">
                <a:extLst>
                  <a:ext uri="{FF2B5EF4-FFF2-40B4-BE49-F238E27FC236}">
                    <a16:creationId xmlns:a16="http://schemas.microsoft.com/office/drawing/2014/main" id="{8B8F5BBD-3951-4EC7-835E-C6E258F64F2F}"/>
                  </a:ext>
                </a:extLst>
              </p:cNvPr>
              <p:cNvSpPr txBox="1"/>
              <p:nvPr/>
            </p:nvSpPr>
            <p:spPr>
              <a:xfrm>
                <a:off x="2483736" y="1097117"/>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66" name="文字方塊 65">
                <a:extLst>
                  <a:ext uri="{FF2B5EF4-FFF2-40B4-BE49-F238E27FC236}">
                    <a16:creationId xmlns:a16="http://schemas.microsoft.com/office/drawing/2014/main" id="{8B8F5BBD-3951-4EC7-835E-C6E258F64F2F}"/>
                  </a:ext>
                </a:extLst>
              </p:cNvPr>
              <p:cNvSpPr txBox="1">
                <a:spLocks noRot="1" noChangeAspect="1" noMove="1" noResize="1" noEditPoints="1" noAdjustHandles="1" noChangeArrowheads="1" noChangeShapeType="1" noTextEdit="1"/>
              </p:cNvSpPr>
              <p:nvPr/>
            </p:nvSpPr>
            <p:spPr>
              <a:xfrm>
                <a:off x="2483736" y="1097117"/>
                <a:ext cx="715161" cy="470000"/>
              </a:xfrm>
              <a:prstGeom prst="rect">
                <a:avLst/>
              </a:prstGeom>
              <a:blipFill>
                <a:blip r:embed="rId9"/>
                <a:stretch>
                  <a:fillRect/>
                </a:stretch>
              </a:blipFill>
            </p:spPr>
            <p:txBody>
              <a:bodyPr/>
              <a:lstStyle/>
              <a:p>
                <a:r>
                  <a:rPr lang="zh-CN" altLang="en-US">
                    <a:noFill/>
                  </a:rPr>
                  <a:t> </a:t>
                </a:r>
              </a:p>
            </p:txBody>
          </p:sp>
        </mc:Fallback>
      </mc:AlternateContent>
      <p:sp>
        <p:nvSpPr>
          <p:cNvPr id="67" name="矩形: 圓角 66">
            <a:extLst>
              <a:ext uri="{FF2B5EF4-FFF2-40B4-BE49-F238E27FC236}">
                <a16:creationId xmlns:a16="http://schemas.microsoft.com/office/drawing/2014/main" id="{5D1166AA-2DE9-4893-8834-FEEA5522CEA4}"/>
              </a:ext>
            </a:extLst>
          </p:cNvPr>
          <p:cNvSpPr/>
          <p:nvPr/>
        </p:nvSpPr>
        <p:spPr>
          <a:xfrm>
            <a:off x="2142983" y="2082019"/>
            <a:ext cx="8074850" cy="2409106"/>
          </a:xfrm>
          <a:prstGeom prst="roundRect">
            <a:avLst/>
          </a:prstGeom>
          <a:blipFill>
            <a:blip r:embed="rId10"/>
            <a:tile tx="0" ty="0" sx="100000" sy="100000" flip="none" algn="tl"/>
          </a:blipFill>
          <a:ln w="38100">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dirty="0"/>
          </a:p>
        </p:txBody>
      </p:sp>
      <p:cxnSp>
        <p:nvCxnSpPr>
          <p:cNvPr id="68" name="直線單箭頭接點 67">
            <a:extLst>
              <a:ext uri="{FF2B5EF4-FFF2-40B4-BE49-F238E27FC236}">
                <a16:creationId xmlns:a16="http://schemas.microsoft.com/office/drawing/2014/main" id="{37714469-FC43-493B-AF84-CD689DB6F93B}"/>
              </a:ext>
            </a:extLst>
          </p:cNvPr>
          <p:cNvCxnSpPr>
            <a:cxnSpLocks/>
          </p:cNvCxnSpPr>
          <p:nvPr/>
        </p:nvCxnSpPr>
        <p:spPr>
          <a:xfrm flipH="1" flipV="1">
            <a:off x="2831728" y="4469612"/>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AF6C92A1-AC2F-4D3D-87B6-B8E91F171428}"/>
              </a:ext>
            </a:extLst>
          </p:cNvPr>
          <p:cNvCxnSpPr>
            <a:cxnSpLocks/>
          </p:cNvCxnSpPr>
          <p:nvPr/>
        </p:nvCxnSpPr>
        <p:spPr>
          <a:xfrm flipH="1" flipV="1">
            <a:off x="5131800" y="4469612"/>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C223437F-B76B-4D6D-B87A-BFD4379406A6}"/>
              </a:ext>
            </a:extLst>
          </p:cNvPr>
          <p:cNvCxnSpPr>
            <a:cxnSpLocks/>
          </p:cNvCxnSpPr>
          <p:nvPr/>
        </p:nvCxnSpPr>
        <p:spPr>
          <a:xfrm flipH="1" flipV="1">
            <a:off x="7348460" y="4522797"/>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F2F6AC61-235A-482B-845A-EAB0400B0D56}"/>
              </a:ext>
            </a:extLst>
          </p:cNvPr>
          <p:cNvCxnSpPr>
            <a:cxnSpLocks/>
          </p:cNvCxnSpPr>
          <p:nvPr/>
        </p:nvCxnSpPr>
        <p:spPr>
          <a:xfrm flipH="1" flipV="1">
            <a:off x="9579203" y="4522797"/>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0" name="群組 79">
            <a:extLst>
              <a:ext uri="{FF2B5EF4-FFF2-40B4-BE49-F238E27FC236}">
                <a16:creationId xmlns:a16="http://schemas.microsoft.com/office/drawing/2014/main" id="{F72241BB-C520-48FA-A8EF-06BECD92F11E}"/>
              </a:ext>
            </a:extLst>
          </p:cNvPr>
          <p:cNvGrpSpPr/>
          <p:nvPr/>
        </p:nvGrpSpPr>
        <p:grpSpPr>
          <a:xfrm>
            <a:off x="2806671" y="1654217"/>
            <a:ext cx="6747475" cy="436086"/>
            <a:chOff x="1460128" y="4622011"/>
            <a:chExt cx="6747475" cy="436086"/>
          </a:xfrm>
        </p:grpSpPr>
        <p:cxnSp>
          <p:nvCxnSpPr>
            <p:cNvPr id="76" name="直線單箭頭接點 75">
              <a:extLst>
                <a:ext uri="{FF2B5EF4-FFF2-40B4-BE49-F238E27FC236}">
                  <a16:creationId xmlns:a16="http://schemas.microsoft.com/office/drawing/2014/main" id="{8CF6E6CA-1692-4A9F-BB83-6FE7C782B574}"/>
                </a:ext>
              </a:extLst>
            </p:cNvPr>
            <p:cNvCxnSpPr>
              <a:cxnSpLocks/>
            </p:cNvCxnSpPr>
            <p:nvPr/>
          </p:nvCxnSpPr>
          <p:spPr>
            <a:xfrm flipH="1" flipV="1">
              <a:off x="1460128" y="4622011"/>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a:extLst>
                <a:ext uri="{FF2B5EF4-FFF2-40B4-BE49-F238E27FC236}">
                  <a16:creationId xmlns:a16="http://schemas.microsoft.com/office/drawing/2014/main" id="{A2A34BA2-1246-4413-A21B-27E37150F591}"/>
                </a:ext>
              </a:extLst>
            </p:cNvPr>
            <p:cNvCxnSpPr>
              <a:cxnSpLocks/>
            </p:cNvCxnSpPr>
            <p:nvPr/>
          </p:nvCxnSpPr>
          <p:spPr>
            <a:xfrm flipH="1" flipV="1">
              <a:off x="3760200" y="4622011"/>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02B12CD8-3239-432A-B085-A257677A1489}"/>
                </a:ext>
              </a:extLst>
            </p:cNvPr>
            <p:cNvCxnSpPr>
              <a:cxnSpLocks/>
            </p:cNvCxnSpPr>
            <p:nvPr/>
          </p:nvCxnSpPr>
          <p:spPr>
            <a:xfrm flipH="1" flipV="1">
              <a:off x="5976860" y="4675196"/>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a:extLst>
                <a:ext uri="{FF2B5EF4-FFF2-40B4-BE49-F238E27FC236}">
                  <a16:creationId xmlns:a16="http://schemas.microsoft.com/office/drawing/2014/main" id="{445E94BE-1DAE-4BD5-8955-800F0EA6C3AF}"/>
                </a:ext>
              </a:extLst>
            </p:cNvPr>
            <p:cNvCxnSpPr>
              <a:cxnSpLocks/>
            </p:cNvCxnSpPr>
            <p:nvPr/>
          </p:nvCxnSpPr>
          <p:spPr>
            <a:xfrm flipH="1" flipV="1">
              <a:off x="8207603" y="4675196"/>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2" name="直線單箭頭接點 81">
            <a:extLst>
              <a:ext uri="{FF2B5EF4-FFF2-40B4-BE49-F238E27FC236}">
                <a16:creationId xmlns:a16="http://schemas.microsoft.com/office/drawing/2014/main" id="{F66A894F-653C-4E12-A16F-1215E9C67519}"/>
              </a:ext>
            </a:extLst>
          </p:cNvPr>
          <p:cNvCxnSpPr>
            <a:cxnSpLocks/>
          </p:cNvCxnSpPr>
          <p:nvPr/>
        </p:nvCxnSpPr>
        <p:spPr>
          <a:xfrm flipH="1" flipV="1">
            <a:off x="2799539" y="2149429"/>
            <a:ext cx="0" cy="2320183"/>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a:extLst>
              <a:ext uri="{FF2B5EF4-FFF2-40B4-BE49-F238E27FC236}">
                <a16:creationId xmlns:a16="http://schemas.microsoft.com/office/drawing/2014/main" id="{01F61AD9-4286-49F2-8C67-0CBC7E247491}"/>
              </a:ext>
            </a:extLst>
          </p:cNvPr>
          <p:cNvCxnSpPr>
            <a:cxnSpLocks/>
          </p:cNvCxnSpPr>
          <p:nvPr/>
        </p:nvCxnSpPr>
        <p:spPr>
          <a:xfrm flipH="1" flipV="1">
            <a:off x="2915141" y="2164299"/>
            <a:ext cx="2183506" cy="2305313"/>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0191D55B-A67F-4DE0-A325-CC553444DD5F}"/>
              </a:ext>
            </a:extLst>
          </p:cNvPr>
          <p:cNvCxnSpPr>
            <a:cxnSpLocks/>
          </p:cNvCxnSpPr>
          <p:nvPr/>
        </p:nvCxnSpPr>
        <p:spPr>
          <a:xfrm flipH="1" flipV="1">
            <a:off x="3037876" y="2164299"/>
            <a:ext cx="4277430" cy="2326827"/>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E2FCA6C7-5F83-4804-995D-8CE67676C9D9}"/>
              </a:ext>
            </a:extLst>
          </p:cNvPr>
          <p:cNvCxnSpPr>
            <a:cxnSpLocks/>
          </p:cNvCxnSpPr>
          <p:nvPr/>
        </p:nvCxnSpPr>
        <p:spPr>
          <a:xfrm flipH="1" flipV="1">
            <a:off x="3212964" y="2149429"/>
            <a:ext cx="6381388" cy="2313425"/>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E8A9EE1C-441E-4622-B4B2-8BF998AC0550}"/>
              </a:ext>
            </a:extLst>
          </p:cNvPr>
          <p:cNvCxnSpPr>
            <a:cxnSpLocks/>
          </p:cNvCxnSpPr>
          <p:nvPr/>
        </p:nvCxnSpPr>
        <p:spPr>
          <a:xfrm flipH="1" flipV="1">
            <a:off x="5090647" y="2146049"/>
            <a:ext cx="0" cy="2320183"/>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2DF6822A-E3CE-441B-9AF0-AFDF33172C32}"/>
              </a:ext>
            </a:extLst>
          </p:cNvPr>
          <p:cNvCxnSpPr>
            <a:cxnSpLocks/>
          </p:cNvCxnSpPr>
          <p:nvPr/>
        </p:nvCxnSpPr>
        <p:spPr>
          <a:xfrm flipH="1" flipV="1">
            <a:off x="7336957" y="2142671"/>
            <a:ext cx="0" cy="2320183"/>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a:extLst>
              <a:ext uri="{FF2B5EF4-FFF2-40B4-BE49-F238E27FC236}">
                <a16:creationId xmlns:a16="http://schemas.microsoft.com/office/drawing/2014/main" id="{D8D025A7-DECE-4A32-9D02-04A2A2B117F5}"/>
              </a:ext>
            </a:extLst>
          </p:cNvPr>
          <p:cNvCxnSpPr>
            <a:cxnSpLocks/>
          </p:cNvCxnSpPr>
          <p:nvPr/>
        </p:nvCxnSpPr>
        <p:spPr>
          <a:xfrm flipH="1" flipV="1">
            <a:off x="9568366" y="2142670"/>
            <a:ext cx="0" cy="2320183"/>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a:extLst>
              <a:ext uri="{FF2B5EF4-FFF2-40B4-BE49-F238E27FC236}">
                <a16:creationId xmlns:a16="http://schemas.microsoft.com/office/drawing/2014/main" id="{A44960EF-8D61-4BFA-B6DC-42C57B994B98}"/>
              </a:ext>
            </a:extLst>
          </p:cNvPr>
          <p:cNvCxnSpPr>
            <a:cxnSpLocks/>
          </p:cNvCxnSpPr>
          <p:nvPr/>
        </p:nvCxnSpPr>
        <p:spPr>
          <a:xfrm flipV="1">
            <a:off x="2863918" y="2149430"/>
            <a:ext cx="2167031" cy="2313423"/>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a:extLst>
              <a:ext uri="{FF2B5EF4-FFF2-40B4-BE49-F238E27FC236}">
                <a16:creationId xmlns:a16="http://schemas.microsoft.com/office/drawing/2014/main" id="{E7E7D47E-8DB3-408C-AFF5-CAA1100F8B57}"/>
              </a:ext>
            </a:extLst>
          </p:cNvPr>
          <p:cNvCxnSpPr>
            <a:cxnSpLocks/>
          </p:cNvCxnSpPr>
          <p:nvPr/>
        </p:nvCxnSpPr>
        <p:spPr>
          <a:xfrm flipH="1" flipV="1">
            <a:off x="5162128" y="2164298"/>
            <a:ext cx="2147321" cy="2283801"/>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a:extLst>
              <a:ext uri="{FF2B5EF4-FFF2-40B4-BE49-F238E27FC236}">
                <a16:creationId xmlns:a16="http://schemas.microsoft.com/office/drawing/2014/main" id="{C5DB8BB9-9C95-46C6-AA9F-341DC08D3C2F}"/>
              </a:ext>
            </a:extLst>
          </p:cNvPr>
          <p:cNvCxnSpPr>
            <a:cxnSpLocks/>
          </p:cNvCxnSpPr>
          <p:nvPr/>
        </p:nvCxnSpPr>
        <p:spPr>
          <a:xfrm flipH="1" flipV="1">
            <a:off x="5237096" y="2156832"/>
            <a:ext cx="4331271" cy="2306020"/>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a:extLst>
              <a:ext uri="{FF2B5EF4-FFF2-40B4-BE49-F238E27FC236}">
                <a16:creationId xmlns:a16="http://schemas.microsoft.com/office/drawing/2014/main" id="{92D104B1-3F88-42CF-B0E6-2A5F6670A2BF}"/>
              </a:ext>
            </a:extLst>
          </p:cNvPr>
          <p:cNvCxnSpPr>
            <a:cxnSpLocks/>
          </p:cNvCxnSpPr>
          <p:nvPr/>
        </p:nvCxnSpPr>
        <p:spPr>
          <a:xfrm flipH="1" flipV="1">
            <a:off x="7389755" y="2134504"/>
            <a:ext cx="2189448" cy="2313594"/>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108">
            <a:extLst>
              <a:ext uri="{FF2B5EF4-FFF2-40B4-BE49-F238E27FC236}">
                <a16:creationId xmlns:a16="http://schemas.microsoft.com/office/drawing/2014/main" id="{D99073EE-BBC6-4592-832B-891D5E450753}"/>
              </a:ext>
            </a:extLst>
          </p:cNvPr>
          <p:cNvCxnSpPr>
            <a:cxnSpLocks/>
          </p:cNvCxnSpPr>
          <p:nvPr/>
        </p:nvCxnSpPr>
        <p:spPr>
          <a:xfrm flipV="1">
            <a:off x="5112299" y="2139292"/>
            <a:ext cx="2176602" cy="2330318"/>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1">
            <a:extLst>
              <a:ext uri="{FF2B5EF4-FFF2-40B4-BE49-F238E27FC236}">
                <a16:creationId xmlns:a16="http://schemas.microsoft.com/office/drawing/2014/main" id="{E411756A-88FE-4C21-8700-F8F045CBA0C9}"/>
              </a:ext>
            </a:extLst>
          </p:cNvPr>
          <p:cNvCxnSpPr>
            <a:cxnSpLocks/>
          </p:cNvCxnSpPr>
          <p:nvPr/>
        </p:nvCxnSpPr>
        <p:spPr>
          <a:xfrm flipV="1">
            <a:off x="2863917" y="2139292"/>
            <a:ext cx="4320640" cy="2337784"/>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114">
            <a:extLst>
              <a:ext uri="{FF2B5EF4-FFF2-40B4-BE49-F238E27FC236}">
                <a16:creationId xmlns:a16="http://schemas.microsoft.com/office/drawing/2014/main" id="{4F4FAF98-3CE8-4F0B-9CC8-8FB8F9B88823}"/>
              </a:ext>
            </a:extLst>
          </p:cNvPr>
          <p:cNvCxnSpPr>
            <a:cxnSpLocks/>
          </p:cNvCxnSpPr>
          <p:nvPr/>
        </p:nvCxnSpPr>
        <p:spPr>
          <a:xfrm flipV="1">
            <a:off x="2805743" y="2156832"/>
            <a:ext cx="6522340" cy="2334292"/>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117">
            <a:extLst>
              <a:ext uri="{FF2B5EF4-FFF2-40B4-BE49-F238E27FC236}">
                <a16:creationId xmlns:a16="http://schemas.microsoft.com/office/drawing/2014/main" id="{91BFC780-42D4-4471-B870-D96C78923FA5}"/>
              </a:ext>
            </a:extLst>
          </p:cNvPr>
          <p:cNvCxnSpPr>
            <a:cxnSpLocks/>
          </p:cNvCxnSpPr>
          <p:nvPr/>
        </p:nvCxnSpPr>
        <p:spPr>
          <a:xfrm flipV="1">
            <a:off x="5112299" y="2181099"/>
            <a:ext cx="4298988" cy="2295268"/>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a:extLst>
              <a:ext uri="{FF2B5EF4-FFF2-40B4-BE49-F238E27FC236}">
                <a16:creationId xmlns:a16="http://schemas.microsoft.com/office/drawing/2014/main" id="{4B7EC517-B06E-476C-BE80-0D939FB375BC}"/>
              </a:ext>
            </a:extLst>
          </p:cNvPr>
          <p:cNvCxnSpPr>
            <a:cxnSpLocks/>
          </p:cNvCxnSpPr>
          <p:nvPr/>
        </p:nvCxnSpPr>
        <p:spPr>
          <a:xfrm flipV="1">
            <a:off x="7373154" y="2180391"/>
            <a:ext cx="2128889" cy="2278463"/>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26" name="文字方塊 125">
            <a:extLst>
              <a:ext uri="{FF2B5EF4-FFF2-40B4-BE49-F238E27FC236}">
                <a16:creationId xmlns:a16="http://schemas.microsoft.com/office/drawing/2014/main" id="{B0FF967A-CBFB-43F9-9D70-F2CC2DCCF1EC}"/>
              </a:ext>
            </a:extLst>
          </p:cNvPr>
          <p:cNvSpPr txBox="1"/>
          <p:nvPr/>
        </p:nvSpPr>
        <p:spPr>
          <a:xfrm>
            <a:off x="3612145" y="5959528"/>
            <a:ext cx="5176911" cy="461665"/>
          </a:xfrm>
          <a:prstGeom prst="rect">
            <a:avLst/>
          </a:prstGeom>
          <a:noFill/>
        </p:spPr>
        <p:txBody>
          <a:bodyPr wrap="square" rtlCol="0">
            <a:spAutoFit/>
          </a:bodyPr>
          <a:lstStyle/>
          <a:p>
            <a:pPr algn="ctr"/>
            <a:r>
              <a:rPr lang="zh-TW" altLang="en-US" sz="2400" dirty="0">
                <a:latin typeface="Microsoft YaHei" panose="020B0503020204020204" pitchFamily="34" charset="-122"/>
                <a:ea typeface="Microsoft YaHei" panose="020B0503020204020204" pitchFamily="34" charset="-122"/>
              </a:rPr>
              <a:t>输入或隐含层</a:t>
            </a:r>
            <a:endParaRPr lang="zh-TW" altLang="en-US" sz="2400" b="1" dirty="0">
              <a:latin typeface="Microsoft YaHei" panose="020B0503020204020204" pitchFamily="34" charset="-122"/>
              <a:ea typeface="Microsoft YaHei" panose="020B0503020204020204" pitchFamily="34" charset="-122"/>
            </a:endParaRPr>
          </a:p>
        </p:txBody>
      </p:sp>
      <p:sp>
        <p:nvSpPr>
          <p:cNvPr id="127" name="右大括弧 126">
            <a:extLst>
              <a:ext uri="{FF2B5EF4-FFF2-40B4-BE49-F238E27FC236}">
                <a16:creationId xmlns:a16="http://schemas.microsoft.com/office/drawing/2014/main" id="{D8897A21-6496-488E-B36E-453D3EA472F3}"/>
              </a:ext>
            </a:extLst>
          </p:cNvPr>
          <p:cNvSpPr/>
          <p:nvPr/>
        </p:nvSpPr>
        <p:spPr>
          <a:xfrm rot="5400000">
            <a:off x="5965599" y="1767528"/>
            <a:ext cx="470000" cy="7847110"/>
          </a:xfrm>
          <a:prstGeom prst="rightBrace">
            <a:avLst>
              <a:gd name="adj1" fmla="val 75587"/>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F8952D00-BB53-4711-86C7-22A6E6CF24B1}"/>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8</a:t>
            </a:fld>
            <a:endParaRPr lang="zh-TW" altLang="en-US"/>
          </a:p>
        </p:txBody>
      </p:sp>
    </p:spTree>
    <p:extLst>
      <p:ext uri="{BB962C8B-B14F-4D97-AF65-F5344CB8AC3E}">
        <p14:creationId xmlns:p14="http://schemas.microsoft.com/office/powerpoint/2010/main" val="17589128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9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9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9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0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1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1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1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50" grpId="0" animBg="1"/>
      <p:bldP spid="55" grpId="0"/>
      <p:bldP spid="56" grpId="0"/>
      <p:bldP spid="57" grpId="0"/>
      <p:bldP spid="58" grpId="0"/>
      <p:bldP spid="59" grpId="0" animBg="1"/>
      <p:bldP spid="60" grpId="0" animBg="1"/>
      <p:bldP spid="61" grpId="0" animBg="1"/>
      <p:bldP spid="62" grpId="0" animBg="1"/>
      <p:bldP spid="63" grpId="0"/>
      <p:bldP spid="64" grpId="0"/>
      <p:bldP spid="65" grpId="0"/>
      <p:bldP spid="66" grpId="0"/>
      <p:bldP spid="126" grpId="0"/>
      <p:bldP spid="12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773124" y="738328"/>
            <a:ext cx="1047115" cy="454025"/>
          </a:xfrm>
          <a:prstGeom prst="rect">
            <a:avLst/>
          </a:prstGeom>
        </p:spPr>
        <p:txBody>
          <a:bodyPr vert="horz" wrap="square" lIns="0" tIns="13970" rIns="0" bIns="0" rtlCol="0">
            <a:spAutoFit/>
          </a:bodyPr>
          <a:lstStyle/>
          <a:p>
            <a:pPr marL="12700">
              <a:spcBef>
                <a:spcPts val="110"/>
              </a:spcBef>
            </a:pPr>
            <a:r>
              <a:rPr sz="2800" i="1" u="sng" spc="-10" dirty="0">
                <a:uFill>
                  <a:solidFill>
                    <a:srgbClr val="000000"/>
                  </a:solidFill>
                </a:uFill>
                <a:latin typeface="Carlito"/>
                <a:cs typeface="Carlito"/>
              </a:rPr>
              <a:t>Review</a:t>
            </a:r>
            <a:endParaRPr sz="2800">
              <a:latin typeface="Carlito"/>
              <a:cs typeface="Carlito"/>
            </a:endParaRPr>
          </a:p>
        </p:txBody>
      </p:sp>
      <p:sp>
        <p:nvSpPr>
          <p:cNvPr id="3" name="object 3"/>
          <p:cNvSpPr txBox="1"/>
          <p:nvPr/>
        </p:nvSpPr>
        <p:spPr>
          <a:xfrm>
            <a:off x="6941058" y="924510"/>
            <a:ext cx="203200" cy="454025"/>
          </a:xfrm>
          <a:prstGeom prst="rect">
            <a:avLst/>
          </a:prstGeom>
        </p:spPr>
        <p:txBody>
          <a:bodyPr vert="horz" wrap="square" lIns="0" tIns="13970" rIns="0" bIns="0" rtlCol="0">
            <a:spAutoFit/>
          </a:bodyPr>
          <a:lstStyle/>
          <a:p>
            <a:pPr marL="12700">
              <a:spcBef>
                <a:spcPts val="110"/>
              </a:spcBef>
            </a:pPr>
            <a:r>
              <a:rPr sz="2800" b="1" spc="-50" dirty="0">
                <a:latin typeface="Carlito"/>
                <a:cs typeface="Carlito"/>
              </a:rPr>
              <a:t>=</a:t>
            </a:r>
            <a:endParaRPr sz="2800">
              <a:latin typeface="Carlito"/>
              <a:cs typeface="Carlito"/>
            </a:endParaRPr>
          </a:p>
        </p:txBody>
      </p:sp>
      <p:pic>
        <p:nvPicPr>
          <p:cNvPr id="4" name="object 4"/>
          <p:cNvPicPr/>
          <p:nvPr/>
        </p:nvPicPr>
        <p:blipFill>
          <a:blip r:embed="rId2" cstate="print"/>
          <a:stretch>
            <a:fillRect/>
          </a:stretch>
        </p:blipFill>
        <p:spPr>
          <a:xfrm>
            <a:off x="7299960" y="877824"/>
            <a:ext cx="640079" cy="609600"/>
          </a:xfrm>
          <a:prstGeom prst="rect">
            <a:avLst/>
          </a:prstGeom>
        </p:spPr>
      </p:pic>
      <p:sp>
        <p:nvSpPr>
          <p:cNvPr id="5" name="object 5"/>
          <p:cNvSpPr txBox="1"/>
          <p:nvPr/>
        </p:nvSpPr>
        <p:spPr>
          <a:xfrm>
            <a:off x="7299959" y="877825"/>
            <a:ext cx="640080" cy="379591"/>
          </a:xfrm>
          <a:prstGeom prst="rect">
            <a:avLst/>
          </a:prstGeom>
          <a:ln w="6350">
            <a:solidFill>
              <a:srgbClr val="4471C4"/>
            </a:solidFill>
          </a:ln>
        </p:spPr>
        <p:txBody>
          <a:bodyPr vert="horz" wrap="square" lIns="0" tIns="10160" rIns="0" bIns="0" rtlCol="0">
            <a:spAutoFit/>
          </a:bodyPr>
          <a:lstStyle/>
          <a:p>
            <a:pPr marL="130175">
              <a:spcBef>
                <a:spcPts val="80"/>
              </a:spcBef>
            </a:pPr>
            <a:r>
              <a:rPr sz="3600" spc="97" baseline="-20833" dirty="0">
                <a:latin typeface="Symbola"/>
                <a:cs typeface="Symbola"/>
              </a:rPr>
              <a:t>𝑊</a:t>
            </a:r>
            <a:r>
              <a:rPr sz="1750" spc="65" dirty="0">
                <a:latin typeface="Symbola"/>
                <a:cs typeface="Symbola"/>
              </a:rPr>
              <a:t>𝑞</a:t>
            </a:r>
            <a:endParaRPr sz="1750">
              <a:latin typeface="Symbola"/>
              <a:cs typeface="Symbola"/>
            </a:endParaRPr>
          </a:p>
        </p:txBody>
      </p:sp>
      <p:sp>
        <p:nvSpPr>
          <p:cNvPr id="6" name="object 6"/>
          <p:cNvSpPr txBox="1"/>
          <p:nvPr/>
        </p:nvSpPr>
        <p:spPr>
          <a:xfrm>
            <a:off x="6941058" y="1634108"/>
            <a:ext cx="203200" cy="453390"/>
          </a:xfrm>
          <a:prstGeom prst="rect">
            <a:avLst/>
          </a:prstGeom>
        </p:spPr>
        <p:txBody>
          <a:bodyPr vert="horz" wrap="square" lIns="0" tIns="13335" rIns="0" bIns="0" rtlCol="0">
            <a:spAutoFit/>
          </a:bodyPr>
          <a:lstStyle/>
          <a:p>
            <a:pPr marL="12700">
              <a:spcBef>
                <a:spcPts val="105"/>
              </a:spcBef>
            </a:pPr>
            <a:r>
              <a:rPr sz="2800" b="1" spc="-50" dirty="0">
                <a:latin typeface="Carlito"/>
                <a:cs typeface="Carlito"/>
              </a:rPr>
              <a:t>=</a:t>
            </a:r>
            <a:endParaRPr sz="2800">
              <a:latin typeface="Carlito"/>
              <a:cs typeface="Carlito"/>
            </a:endParaRPr>
          </a:p>
        </p:txBody>
      </p:sp>
      <p:pic>
        <p:nvPicPr>
          <p:cNvPr id="7" name="object 7"/>
          <p:cNvPicPr/>
          <p:nvPr/>
        </p:nvPicPr>
        <p:blipFill>
          <a:blip r:embed="rId2" cstate="print"/>
          <a:stretch>
            <a:fillRect/>
          </a:stretch>
        </p:blipFill>
        <p:spPr>
          <a:xfrm>
            <a:off x="7299960" y="1600200"/>
            <a:ext cx="640079" cy="609600"/>
          </a:xfrm>
          <a:prstGeom prst="rect">
            <a:avLst/>
          </a:prstGeom>
        </p:spPr>
      </p:pic>
      <p:sp>
        <p:nvSpPr>
          <p:cNvPr id="8" name="object 8"/>
          <p:cNvSpPr txBox="1"/>
          <p:nvPr/>
        </p:nvSpPr>
        <p:spPr>
          <a:xfrm>
            <a:off x="7299959" y="1600200"/>
            <a:ext cx="640080" cy="390492"/>
          </a:xfrm>
          <a:prstGeom prst="rect">
            <a:avLst/>
          </a:prstGeom>
          <a:ln w="6350">
            <a:solidFill>
              <a:srgbClr val="4471C4"/>
            </a:solidFill>
          </a:ln>
        </p:spPr>
        <p:txBody>
          <a:bodyPr vert="horz" wrap="square" lIns="0" tIns="20955" rIns="0" bIns="0" rtlCol="0">
            <a:spAutoFit/>
          </a:bodyPr>
          <a:lstStyle/>
          <a:p>
            <a:pPr marL="130175">
              <a:spcBef>
                <a:spcPts val="165"/>
              </a:spcBef>
            </a:pPr>
            <a:r>
              <a:rPr sz="3600" spc="97" baseline="-20833" dirty="0">
                <a:latin typeface="Symbola"/>
                <a:cs typeface="Symbola"/>
              </a:rPr>
              <a:t>𝑊</a:t>
            </a:r>
            <a:r>
              <a:rPr sz="1750" spc="65" dirty="0">
                <a:latin typeface="Symbola"/>
                <a:cs typeface="Symbola"/>
              </a:rPr>
              <a:t>𝑘</a:t>
            </a:r>
            <a:endParaRPr sz="1750">
              <a:latin typeface="Symbola"/>
              <a:cs typeface="Symbola"/>
            </a:endParaRPr>
          </a:p>
        </p:txBody>
      </p:sp>
      <p:sp>
        <p:nvSpPr>
          <p:cNvPr id="9" name="object 9"/>
          <p:cNvSpPr txBox="1"/>
          <p:nvPr/>
        </p:nvSpPr>
        <p:spPr>
          <a:xfrm>
            <a:off x="6919086" y="2326893"/>
            <a:ext cx="203200" cy="453390"/>
          </a:xfrm>
          <a:prstGeom prst="rect">
            <a:avLst/>
          </a:prstGeom>
        </p:spPr>
        <p:txBody>
          <a:bodyPr vert="horz" wrap="square" lIns="0" tIns="13335" rIns="0" bIns="0" rtlCol="0">
            <a:spAutoFit/>
          </a:bodyPr>
          <a:lstStyle/>
          <a:p>
            <a:pPr marL="12700">
              <a:spcBef>
                <a:spcPts val="105"/>
              </a:spcBef>
            </a:pPr>
            <a:r>
              <a:rPr sz="2800" b="1" spc="-50" dirty="0">
                <a:latin typeface="Carlito"/>
                <a:cs typeface="Carlito"/>
              </a:rPr>
              <a:t>=</a:t>
            </a:r>
            <a:endParaRPr sz="2800">
              <a:latin typeface="Carlito"/>
              <a:cs typeface="Carlito"/>
            </a:endParaRPr>
          </a:p>
        </p:txBody>
      </p:sp>
      <p:pic>
        <p:nvPicPr>
          <p:cNvPr id="10" name="object 10"/>
          <p:cNvPicPr/>
          <p:nvPr/>
        </p:nvPicPr>
        <p:blipFill>
          <a:blip r:embed="rId3" cstate="print"/>
          <a:stretch>
            <a:fillRect/>
          </a:stretch>
        </p:blipFill>
        <p:spPr>
          <a:xfrm>
            <a:off x="7299960" y="2261617"/>
            <a:ext cx="640079" cy="606551"/>
          </a:xfrm>
          <a:prstGeom prst="rect">
            <a:avLst/>
          </a:prstGeom>
        </p:spPr>
      </p:pic>
      <p:sp>
        <p:nvSpPr>
          <p:cNvPr id="11" name="object 11"/>
          <p:cNvSpPr txBox="1"/>
          <p:nvPr/>
        </p:nvSpPr>
        <p:spPr>
          <a:xfrm>
            <a:off x="7299959" y="2261616"/>
            <a:ext cx="640080" cy="380232"/>
          </a:xfrm>
          <a:prstGeom prst="rect">
            <a:avLst/>
          </a:prstGeom>
          <a:ln w="6350">
            <a:solidFill>
              <a:srgbClr val="4471C4"/>
            </a:solidFill>
          </a:ln>
        </p:spPr>
        <p:txBody>
          <a:bodyPr vert="horz" wrap="square" lIns="0" tIns="10795" rIns="0" bIns="0" rtlCol="0">
            <a:spAutoFit/>
          </a:bodyPr>
          <a:lstStyle/>
          <a:p>
            <a:pPr marL="130810">
              <a:spcBef>
                <a:spcPts val="85"/>
              </a:spcBef>
            </a:pPr>
            <a:r>
              <a:rPr sz="3600" spc="-37" baseline="-20833" dirty="0">
                <a:latin typeface="Symbola"/>
                <a:cs typeface="Symbola"/>
              </a:rPr>
              <a:t>𝑊</a:t>
            </a:r>
            <a:r>
              <a:rPr sz="1750" spc="-25" dirty="0">
                <a:latin typeface="Symbola"/>
                <a:cs typeface="Symbola"/>
              </a:rPr>
              <a:t>𝑣</a:t>
            </a:r>
            <a:endParaRPr sz="1750">
              <a:latin typeface="Symbola"/>
              <a:cs typeface="Symbola"/>
            </a:endParaRPr>
          </a:p>
        </p:txBody>
      </p:sp>
      <p:pic>
        <p:nvPicPr>
          <p:cNvPr id="12" name="object 12"/>
          <p:cNvPicPr/>
          <p:nvPr/>
        </p:nvPicPr>
        <p:blipFill>
          <a:blip r:embed="rId4" cstate="print"/>
          <a:stretch>
            <a:fillRect/>
          </a:stretch>
        </p:blipFill>
        <p:spPr>
          <a:xfrm>
            <a:off x="5053584" y="835152"/>
            <a:ext cx="1712976" cy="612648"/>
          </a:xfrm>
          <a:prstGeom prst="rect">
            <a:avLst/>
          </a:prstGeom>
        </p:spPr>
      </p:pic>
      <p:sp>
        <p:nvSpPr>
          <p:cNvPr id="13" name="object 13"/>
          <p:cNvSpPr txBox="1"/>
          <p:nvPr/>
        </p:nvSpPr>
        <p:spPr>
          <a:xfrm>
            <a:off x="5053584" y="835153"/>
            <a:ext cx="1713230" cy="504625"/>
          </a:xfrm>
          <a:prstGeom prst="rect">
            <a:avLst/>
          </a:prstGeom>
          <a:ln w="6350">
            <a:solidFill>
              <a:srgbClr val="EC7C30"/>
            </a:solidFill>
          </a:ln>
        </p:spPr>
        <p:txBody>
          <a:bodyPr vert="horz" wrap="square" lIns="0" tIns="73025" rIns="0" bIns="0" rtlCol="0">
            <a:spAutoFit/>
          </a:bodyPr>
          <a:lstStyle/>
          <a:p>
            <a:pPr marR="66675" algn="ctr">
              <a:spcBef>
                <a:spcPts val="575"/>
              </a:spcBef>
            </a:pPr>
            <a:r>
              <a:rPr sz="2800" spc="-50" dirty="0">
                <a:latin typeface="Symbola"/>
                <a:cs typeface="Symbola"/>
              </a:rPr>
              <a:t>Q</a:t>
            </a:r>
            <a:endParaRPr sz="2800">
              <a:latin typeface="Symbola"/>
              <a:cs typeface="Symbola"/>
            </a:endParaRPr>
          </a:p>
        </p:txBody>
      </p:sp>
      <p:pic>
        <p:nvPicPr>
          <p:cNvPr id="14" name="object 14"/>
          <p:cNvPicPr/>
          <p:nvPr/>
        </p:nvPicPr>
        <p:blipFill>
          <a:blip r:embed="rId5" cstate="print"/>
          <a:stretch>
            <a:fillRect/>
          </a:stretch>
        </p:blipFill>
        <p:spPr>
          <a:xfrm>
            <a:off x="5053584" y="1548383"/>
            <a:ext cx="1712976" cy="612648"/>
          </a:xfrm>
          <a:prstGeom prst="rect">
            <a:avLst/>
          </a:prstGeom>
        </p:spPr>
      </p:pic>
      <p:sp>
        <p:nvSpPr>
          <p:cNvPr id="15" name="object 15"/>
          <p:cNvSpPr txBox="1"/>
          <p:nvPr/>
        </p:nvSpPr>
        <p:spPr>
          <a:xfrm>
            <a:off x="5053584" y="1548384"/>
            <a:ext cx="1713230" cy="504625"/>
          </a:xfrm>
          <a:prstGeom prst="rect">
            <a:avLst/>
          </a:prstGeom>
          <a:ln w="6350">
            <a:solidFill>
              <a:srgbClr val="FFC000"/>
            </a:solidFill>
          </a:ln>
        </p:spPr>
        <p:txBody>
          <a:bodyPr vert="horz" wrap="square" lIns="0" tIns="73025" rIns="0" bIns="0" rtlCol="0">
            <a:spAutoFit/>
          </a:bodyPr>
          <a:lstStyle/>
          <a:p>
            <a:pPr marR="69215" algn="ctr">
              <a:spcBef>
                <a:spcPts val="575"/>
              </a:spcBef>
            </a:pPr>
            <a:r>
              <a:rPr sz="2800" spc="-365" dirty="0">
                <a:latin typeface="Symbola"/>
                <a:cs typeface="Symbola"/>
              </a:rPr>
              <a:t>K</a:t>
            </a:r>
            <a:endParaRPr sz="2800">
              <a:latin typeface="Symbola"/>
              <a:cs typeface="Symbola"/>
            </a:endParaRPr>
          </a:p>
        </p:txBody>
      </p:sp>
      <p:pic>
        <p:nvPicPr>
          <p:cNvPr id="16" name="object 16"/>
          <p:cNvPicPr/>
          <p:nvPr/>
        </p:nvPicPr>
        <p:blipFill>
          <a:blip r:embed="rId6" cstate="print"/>
          <a:stretch>
            <a:fillRect/>
          </a:stretch>
        </p:blipFill>
        <p:spPr>
          <a:xfrm>
            <a:off x="5053584" y="2261616"/>
            <a:ext cx="1716024" cy="612648"/>
          </a:xfrm>
          <a:prstGeom prst="rect">
            <a:avLst/>
          </a:prstGeom>
        </p:spPr>
      </p:pic>
      <p:sp>
        <p:nvSpPr>
          <p:cNvPr id="17" name="object 17"/>
          <p:cNvSpPr txBox="1"/>
          <p:nvPr/>
        </p:nvSpPr>
        <p:spPr>
          <a:xfrm>
            <a:off x="5053585" y="2261617"/>
            <a:ext cx="1716405" cy="504625"/>
          </a:xfrm>
          <a:prstGeom prst="rect">
            <a:avLst/>
          </a:prstGeom>
          <a:ln w="6350">
            <a:solidFill>
              <a:srgbClr val="5B9BD4"/>
            </a:solidFill>
          </a:ln>
        </p:spPr>
        <p:txBody>
          <a:bodyPr vert="horz" wrap="square" lIns="0" tIns="73025" rIns="0" bIns="0" rtlCol="0">
            <a:spAutoFit/>
          </a:bodyPr>
          <a:lstStyle/>
          <a:p>
            <a:pPr marR="67945" algn="ctr">
              <a:spcBef>
                <a:spcPts val="575"/>
              </a:spcBef>
            </a:pPr>
            <a:r>
              <a:rPr sz="2800" spc="-470" dirty="0">
                <a:latin typeface="Symbola"/>
                <a:cs typeface="Symbola"/>
              </a:rPr>
              <a:t>V</a:t>
            </a:r>
            <a:endParaRPr sz="2800">
              <a:latin typeface="Symbola"/>
              <a:cs typeface="Symbola"/>
            </a:endParaRPr>
          </a:p>
        </p:txBody>
      </p:sp>
      <p:pic>
        <p:nvPicPr>
          <p:cNvPr id="18" name="object 18"/>
          <p:cNvPicPr/>
          <p:nvPr/>
        </p:nvPicPr>
        <p:blipFill>
          <a:blip r:embed="rId7" cstate="print"/>
          <a:stretch>
            <a:fillRect/>
          </a:stretch>
        </p:blipFill>
        <p:spPr>
          <a:xfrm>
            <a:off x="7260336" y="3112007"/>
            <a:ext cx="679703" cy="1712976"/>
          </a:xfrm>
          <a:prstGeom prst="rect">
            <a:avLst/>
          </a:prstGeom>
        </p:spPr>
      </p:pic>
      <p:sp>
        <p:nvSpPr>
          <p:cNvPr id="19" name="object 19"/>
          <p:cNvSpPr txBox="1"/>
          <p:nvPr/>
        </p:nvSpPr>
        <p:spPr>
          <a:xfrm>
            <a:off x="7260336" y="3112008"/>
            <a:ext cx="680085" cy="952825"/>
          </a:xfrm>
          <a:prstGeom prst="rect">
            <a:avLst/>
          </a:prstGeom>
          <a:ln w="6350">
            <a:solidFill>
              <a:srgbClr val="FFC000"/>
            </a:solidFill>
          </a:ln>
        </p:spPr>
        <p:txBody>
          <a:bodyPr vert="horz" wrap="square" lIns="0" tIns="204470" rIns="0" bIns="0" rtlCol="0">
            <a:spAutoFit/>
          </a:bodyPr>
          <a:lstStyle/>
          <a:p>
            <a:pPr>
              <a:spcBef>
                <a:spcPts val="1610"/>
              </a:spcBef>
            </a:pPr>
            <a:endParaRPr sz="2050">
              <a:latin typeface="Times New Roman"/>
              <a:cs typeface="Times New Roman"/>
            </a:endParaRPr>
          </a:p>
          <a:p>
            <a:pPr marL="174625"/>
            <a:r>
              <a:rPr sz="4200" spc="-37" baseline="-20833" dirty="0">
                <a:latin typeface="Symbola"/>
                <a:cs typeface="Symbola"/>
              </a:rPr>
              <a:t>𝐾</a:t>
            </a:r>
            <a:r>
              <a:rPr sz="2050" spc="-25" dirty="0">
                <a:latin typeface="Symbola"/>
                <a:cs typeface="Symbola"/>
              </a:rPr>
              <a:t>𝑇</a:t>
            </a:r>
            <a:endParaRPr sz="2050">
              <a:latin typeface="Symbola"/>
              <a:cs typeface="Symbola"/>
            </a:endParaRPr>
          </a:p>
        </p:txBody>
      </p:sp>
      <p:pic>
        <p:nvPicPr>
          <p:cNvPr id="20" name="object 20"/>
          <p:cNvPicPr/>
          <p:nvPr/>
        </p:nvPicPr>
        <p:blipFill>
          <a:blip r:embed="rId8" cstate="print"/>
          <a:stretch>
            <a:fillRect/>
          </a:stretch>
        </p:blipFill>
        <p:spPr>
          <a:xfrm>
            <a:off x="8037576" y="3617976"/>
            <a:ext cx="1712976" cy="679704"/>
          </a:xfrm>
          <a:prstGeom prst="rect">
            <a:avLst/>
          </a:prstGeom>
        </p:spPr>
      </p:pic>
      <p:sp>
        <p:nvSpPr>
          <p:cNvPr id="21" name="object 21"/>
          <p:cNvSpPr txBox="1"/>
          <p:nvPr/>
        </p:nvSpPr>
        <p:spPr>
          <a:xfrm>
            <a:off x="8037576" y="3617977"/>
            <a:ext cx="1713230" cy="538609"/>
          </a:xfrm>
          <a:prstGeom prst="rect">
            <a:avLst/>
          </a:prstGeom>
          <a:ln w="6350">
            <a:solidFill>
              <a:srgbClr val="EC7C30"/>
            </a:solidFill>
          </a:ln>
        </p:spPr>
        <p:txBody>
          <a:bodyPr vert="horz" wrap="square" lIns="0" tIns="106680" rIns="0" bIns="0" rtlCol="0">
            <a:spAutoFit/>
          </a:bodyPr>
          <a:lstStyle/>
          <a:p>
            <a:pPr marR="66675" algn="ctr">
              <a:spcBef>
                <a:spcPts val="840"/>
              </a:spcBef>
            </a:pPr>
            <a:r>
              <a:rPr sz="2800" spc="-50" dirty="0">
                <a:latin typeface="Symbola"/>
                <a:cs typeface="Symbola"/>
              </a:rPr>
              <a:t>Q</a:t>
            </a:r>
            <a:endParaRPr sz="2800">
              <a:latin typeface="Symbola"/>
              <a:cs typeface="Symbola"/>
            </a:endParaRPr>
          </a:p>
        </p:txBody>
      </p:sp>
      <p:pic>
        <p:nvPicPr>
          <p:cNvPr id="22" name="object 22"/>
          <p:cNvPicPr/>
          <p:nvPr/>
        </p:nvPicPr>
        <p:blipFill>
          <a:blip r:embed="rId9" cstate="print"/>
          <a:stretch>
            <a:fillRect/>
          </a:stretch>
        </p:blipFill>
        <p:spPr>
          <a:xfrm>
            <a:off x="5440679" y="3617976"/>
            <a:ext cx="1712976" cy="679704"/>
          </a:xfrm>
          <a:prstGeom prst="rect">
            <a:avLst/>
          </a:prstGeom>
        </p:spPr>
      </p:pic>
      <p:sp>
        <p:nvSpPr>
          <p:cNvPr id="23" name="object 23"/>
          <p:cNvSpPr txBox="1"/>
          <p:nvPr/>
        </p:nvSpPr>
        <p:spPr>
          <a:xfrm>
            <a:off x="5440679" y="3617977"/>
            <a:ext cx="1713230" cy="538609"/>
          </a:xfrm>
          <a:prstGeom prst="rect">
            <a:avLst/>
          </a:prstGeom>
          <a:ln w="6350">
            <a:solidFill>
              <a:srgbClr val="5B9BD4"/>
            </a:solidFill>
          </a:ln>
        </p:spPr>
        <p:txBody>
          <a:bodyPr vert="horz" wrap="square" lIns="0" tIns="106680" rIns="0" bIns="0" rtlCol="0">
            <a:spAutoFit/>
          </a:bodyPr>
          <a:lstStyle/>
          <a:p>
            <a:pPr marR="66675" algn="ctr">
              <a:spcBef>
                <a:spcPts val="840"/>
              </a:spcBef>
            </a:pPr>
            <a:r>
              <a:rPr sz="2800" spc="-470" dirty="0">
                <a:latin typeface="Symbola"/>
                <a:cs typeface="Symbola"/>
              </a:rPr>
              <a:t>V</a:t>
            </a:r>
            <a:endParaRPr sz="2800">
              <a:latin typeface="Symbola"/>
              <a:cs typeface="Symbola"/>
            </a:endParaRPr>
          </a:p>
        </p:txBody>
      </p:sp>
      <p:sp>
        <p:nvSpPr>
          <p:cNvPr id="24" name="object 24"/>
          <p:cNvSpPr txBox="1"/>
          <p:nvPr/>
        </p:nvSpPr>
        <p:spPr>
          <a:xfrm>
            <a:off x="5101844" y="3693922"/>
            <a:ext cx="288290" cy="453390"/>
          </a:xfrm>
          <a:prstGeom prst="rect">
            <a:avLst/>
          </a:prstGeom>
        </p:spPr>
        <p:txBody>
          <a:bodyPr vert="horz" wrap="square" lIns="0" tIns="13335" rIns="0" bIns="0" rtlCol="0">
            <a:spAutoFit/>
          </a:bodyPr>
          <a:lstStyle/>
          <a:p>
            <a:pPr marL="12700">
              <a:spcBef>
                <a:spcPts val="105"/>
              </a:spcBef>
            </a:pPr>
            <a:r>
              <a:rPr sz="2800" spc="-55" dirty="0">
                <a:latin typeface="Symbola"/>
                <a:cs typeface="Symbola"/>
              </a:rPr>
              <a:t>≈</a:t>
            </a:r>
            <a:endParaRPr sz="2800">
              <a:latin typeface="Symbola"/>
              <a:cs typeface="Symbola"/>
            </a:endParaRPr>
          </a:p>
        </p:txBody>
      </p:sp>
      <p:pic>
        <p:nvPicPr>
          <p:cNvPr id="25" name="object 25"/>
          <p:cNvPicPr/>
          <p:nvPr/>
        </p:nvPicPr>
        <p:blipFill>
          <a:blip r:embed="rId10" cstate="print"/>
          <a:stretch>
            <a:fillRect/>
          </a:stretch>
        </p:blipFill>
        <p:spPr>
          <a:xfrm>
            <a:off x="8025385" y="877824"/>
            <a:ext cx="1712975" cy="612648"/>
          </a:xfrm>
          <a:prstGeom prst="rect">
            <a:avLst/>
          </a:prstGeom>
        </p:spPr>
      </p:pic>
      <p:sp>
        <p:nvSpPr>
          <p:cNvPr id="26" name="object 26"/>
          <p:cNvSpPr txBox="1"/>
          <p:nvPr/>
        </p:nvSpPr>
        <p:spPr>
          <a:xfrm>
            <a:off x="8025384" y="877825"/>
            <a:ext cx="1713230" cy="505267"/>
          </a:xfrm>
          <a:prstGeom prst="rect">
            <a:avLst/>
          </a:prstGeom>
          <a:ln w="6350">
            <a:solidFill>
              <a:srgbClr val="6FAC46"/>
            </a:solidFill>
          </a:ln>
        </p:spPr>
        <p:txBody>
          <a:bodyPr vert="horz" wrap="square" lIns="0" tIns="73660" rIns="0" bIns="0" rtlCol="0">
            <a:spAutoFit/>
          </a:bodyPr>
          <a:lstStyle/>
          <a:p>
            <a:pPr marR="66675" algn="ctr">
              <a:spcBef>
                <a:spcPts val="580"/>
              </a:spcBef>
            </a:pPr>
            <a:r>
              <a:rPr sz="2800" spc="-50" dirty="0">
                <a:latin typeface="Symbola"/>
                <a:cs typeface="Symbola"/>
              </a:rPr>
              <a:t>I</a:t>
            </a:r>
            <a:endParaRPr sz="2800">
              <a:latin typeface="Symbola"/>
              <a:cs typeface="Symbola"/>
            </a:endParaRPr>
          </a:p>
        </p:txBody>
      </p:sp>
      <p:pic>
        <p:nvPicPr>
          <p:cNvPr id="27" name="object 27"/>
          <p:cNvPicPr/>
          <p:nvPr/>
        </p:nvPicPr>
        <p:blipFill>
          <a:blip r:embed="rId11" cstate="print"/>
          <a:stretch>
            <a:fillRect/>
          </a:stretch>
        </p:blipFill>
        <p:spPr>
          <a:xfrm>
            <a:off x="3307080" y="3602736"/>
            <a:ext cx="1712975" cy="679703"/>
          </a:xfrm>
          <a:prstGeom prst="rect">
            <a:avLst/>
          </a:prstGeom>
        </p:spPr>
      </p:pic>
      <p:sp>
        <p:nvSpPr>
          <p:cNvPr id="28" name="object 28"/>
          <p:cNvSpPr txBox="1"/>
          <p:nvPr/>
        </p:nvSpPr>
        <p:spPr>
          <a:xfrm>
            <a:off x="3307079" y="3602736"/>
            <a:ext cx="1713230" cy="539249"/>
          </a:xfrm>
          <a:prstGeom prst="rect">
            <a:avLst/>
          </a:prstGeom>
          <a:ln w="6350">
            <a:solidFill>
              <a:srgbClr val="6FAC46"/>
            </a:solidFill>
          </a:ln>
        </p:spPr>
        <p:txBody>
          <a:bodyPr vert="horz" wrap="square" lIns="0" tIns="107314" rIns="0" bIns="0" rtlCol="0">
            <a:spAutoFit/>
          </a:bodyPr>
          <a:lstStyle/>
          <a:p>
            <a:pPr marR="71755" algn="ctr">
              <a:spcBef>
                <a:spcPts val="844"/>
              </a:spcBef>
            </a:pPr>
            <a:r>
              <a:rPr sz="2800" spc="-50" dirty="0">
                <a:latin typeface="Symbola"/>
                <a:cs typeface="Symbola"/>
              </a:rPr>
              <a:t>O</a:t>
            </a:r>
            <a:endParaRPr sz="2800">
              <a:latin typeface="Symbola"/>
              <a:cs typeface="Symbola"/>
            </a:endParaRPr>
          </a:p>
        </p:txBody>
      </p:sp>
      <p:pic>
        <p:nvPicPr>
          <p:cNvPr id="29" name="object 29"/>
          <p:cNvPicPr/>
          <p:nvPr/>
        </p:nvPicPr>
        <p:blipFill>
          <a:blip r:embed="rId12" cstate="print"/>
          <a:stretch>
            <a:fillRect/>
          </a:stretch>
        </p:blipFill>
        <p:spPr>
          <a:xfrm>
            <a:off x="8025385" y="1578863"/>
            <a:ext cx="1712975" cy="612648"/>
          </a:xfrm>
          <a:prstGeom prst="rect">
            <a:avLst/>
          </a:prstGeom>
        </p:spPr>
      </p:pic>
      <p:sp>
        <p:nvSpPr>
          <p:cNvPr id="30" name="object 30"/>
          <p:cNvSpPr txBox="1"/>
          <p:nvPr/>
        </p:nvSpPr>
        <p:spPr>
          <a:xfrm>
            <a:off x="8025384" y="1578863"/>
            <a:ext cx="1713230" cy="505908"/>
          </a:xfrm>
          <a:prstGeom prst="rect">
            <a:avLst/>
          </a:prstGeom>
          <a:ln w="6350">
            <a:solidFill>
              <a:srgbClr val="6FAC46"/>
            </a:solidFill>
          </a:ln>
        </p:spPr>
        <p:txBody>
          <a:bodyPr vert="horz" wrap="square" lIns="0" tIns="74295" rIns="0" bIns="0" rtlCol="0">
            <a:spAutoFit/>
          </a:bodyPr>
          <a:lstStyle/>
          <a:p>
            <a:pPr marR="66675" algn="ctr">
              <a:spcBef>
                <a:spcPts val="585"/>
              </a:spcBef>
            </a:pPr>
            <a:r>
              <a:rPr sz="2800" spc="-50" dirty="0">
                <a:latin typeface="Symbola"/>
                <a:cs typeface="Symbola"/>
              </a:rPr>
              <a:t>I</a:t>
            </a:r>
            <a:endParaRPr sz="2800">
              <a:latin typeface="Symbola"/>
              <a:cs typeface="Symbola"/>
            </a:endParaRPr>
          </a:p>
        </p:txBody>
      </p:sp>
      <p:pic>
        <p:nvPicPr>
          <p:cNvPr id="31" name="object 31"/>
          <p:cNvPicPr/>
          <p:nvPr/>
        </p:nvPicPr>
        <p:blipFill>
          <a:blip r:embed="rId13" cstate="print"/>
          <a:stretch>
            <a:fillRect/>
          </a:stretch>
        </p:blipFill>
        <p:spPr>
          <a:xfrm>
            <a:off x="8019289" y="2273807"/>
            <a:ext cx="1716023" cy="609600"/>
          </a:xfrm>
          <a:prstGeom prst="rect">
            <a:avLst/>
          </a:prstGeom>
        </p:spPr>
      </p:pic>
      <p:sp>
        <p:nvSpPr>
          <p:cNvPr id="32" name="object 32"/>
          <p:cNvSpPr txBox="1"/>
          <p:nvPr/>
        </p:nvSpPr>
        <p:spPr>
          <a:xfrm>
            <a:off x="8019289" y="2273808"/>
            <a:ext cx="1716405" cy="503343"/>
          </a:xfrm>
          <a:prstGeom prst="rect">
            <a:avLst/>
          </a:prstGeom>
          <a:ln w="6350">
            <a:solidFill>
              <a:srgbClr val="6FAC46"/>
            </a:solidFill>
          </a:ln>
        </p:spPr>
        <p:txBody>
          <a:bodyPr vert="horz" wrap="square" lIns="0" tIns="71755" rIns="0" bIns="0" rtlCol="0">
            <a:spAutoFit/>
          </a:bodyPr>
          <a:lstStyle/>
          <a:p>
            <a:pPr marR="68580" algn="ctr">
              <a:spcBef>
                <a:spcPts val="565"/>
              </a:spcBef>
            </a:pPr>
            <a:r>
              <a:rPr sz="2800" spc="-50" dirty="0">
                <a:latin typeface="Symbola"/>
                <a:cs typeface="Symbola"/>
              </a:rPr>
              <a:t>I</a:t>
            </a:r>
            <a:endParaRPr sz="2800">
              <a:latin typeface="Symbola"/>
              <a:cs typeface="Symbola"/>
            </a:endParaRPr>
          </a:p>
        </p:txBody>
      </p:sp>
      <p:sp>
        <p:nvSpPr>
          <p:cNvPr id="33" name="object 33"/>
          <p:cNvSpPr txBox="1">
            <a:spLocks noGrp="1"/>
          </p:cNvSpPr>
          <p:nvPr>
            <p:ph type="title"/>
          </p:nvPr>
        </p:nvSpPr>
        <p:spPr>
          <a:prstGeom prst="rect">
            <a:avLst/>
          </a:prstGeom>
        </p:spPr>
        <p:txBody>
          <a:bodyPr vert="horz" wrap="square" lIns="0" tIns="11430" rIns="0" bIns="0" rtlCol="0">
            <a:spAutoFit/>
          </a:bodyPr>
          <a:lstStyle/>
          <a:p>
            <a:pPr marL="12700">
              <a:lnSpc>
                <a:spcPct val="100000"/>
              </a:lnSpc>
              <a:spcBef>
                <a:spcPts val="90"/>
              </a:spcBef>
            </a:pPr>
            <a:r>
              <a:rPr sz="3200" b="1" i="1" u="sng" spc="-20" dirty="0">
                <a:uFill>
                  <a:solidFill>
                    <a:srgbClr val="000000"/>
                  </a:solidFill>
                </a:uFill>
                <a:latin typeface="Carlito"/>
                <a:cs typeface="Carlito"/>
              </a:rPr>
              <a:t>Attention</a:t>
            </a:r>
            <a:r>
              <a:rPr sz="3200" b="1" i="1" u="sng" spc="-50" dirty="0">
                <a:uFill>
                  <a:solidFill>
                    <a:srgbClr val="000000"/>
                  </a:solidFill>
                </a:uFill>
                <a:latin typeface="Carlito"/>
                <a:cs typeface="Carlito"/>
              </a:rPr>
              <a:t> </a:t>
            </a:r>
            <a:r>
              <a:rPr sz="3200" b="1" i="1" u="sng" dirty="0">
                <a:uFill>
                  <a:solidFill>
                    <a:srgbClr val="000000"/>
                  </a:solidFill>
                </a:uFill>
                <a:latin typeface="Carlito"/>
                <a:cs typeface="Carlito"/>
              </a:rPr>
              <a:t>Mechanism</a:t>
            </a:r>
            <a:r>
              <a:rPr sz="3200" b="1" i="1" u="sng" spc="-25" dirty="0">
                <a:uFill>
                  <a:solidFill>
                    <a:srgbClr val="000000"/>
                  </a:solidFill>
                </a:uFill>
                <a:latin typeface="Carlito"/>
                <a:cs typeface="Carlito"/>
              </a:rPr>
              <a:t> </a:t>
            </a:r>
            <a:r>
              <a:rPr sz="3200" b="1" i="1" u="sng" dirty="0">
                <a:uFill>
                  <a:solidFill>
                    <a:srgbClr val="000000"/>
                  </a:solidFill>
                </a:uFill>
                <a:latin typeface="Carlito"/>
                <a:cs typeface="Carlito"/>
              </a:rPr>
              <a:t>is</a:t>
            </a:r>
            <a:r>
              <a:rPr sz="3200" b="1" i="1" u="sng" spc="-95" dirty="0">
                <a:uFill>
                  <a:solidFill>
                    <a:srgbClr val="000000"/>
                  </a:solidFill>
                </a:uFill>
                <a:latin typeface="Carlito"/>
                <a:cs typeface="Carlito"/>
              </a:rPr>
              <a:t> </a:t>
            </a:r>
            <a:r>
              <a:rPr sz="3200" b="1" i="1" u="sng" spc="-30" dirty="0">
                <a:uFill>
                  <a:solidFill>
                    <a:srgbClr val="000000"/>
                  </a:solidFill>
                </a:uFill>
                <a:latin typeface="Carlito"/>
                <a:cs typeface="Carlito"/>
              </a:rPr>
              <a:t>three-</a:t>
            </a:r>
            <a:r>
              <a:rPr sz="3200" b="1" i="1" u="sng" dirty="0">
                <a:uFill>
                  <a:solidFill>
                    <a:srgbClr val="000000"/>
                  </a:solidFill>
                </a:uFill>
                <a:latin typeface="Carlito"/>
                <a:cs typeface="Carlito"/>
              </a:rPr>
              <a:t>matrix</a:t>
            </a:r>
            <a:r>
              <a:rPr sz="3200" b="1" i="1" u="sng" spc="-30" dirty="0">
                <a:uFill>
                  <a:solidFill>
                    <a:srgbClr val="000000"/>
                  </a:solidFill>
                </a:uFill>
                <a:latin typeface="Carlito"/>
                <a:cs typeface="Carlito"/>
              </a:rPr>
              <a:t> </a:t>
            </a:r>
            <a:r>
              <a:rPr sz="3200" b="1" i="1" u="sng" spc="-10" dirty="0">
                <a:uFill>
                  <a:solidFill>
                    <a:srgbClr val="000000"/>
                  </a:solidFill>
                </a:uFill>
                <a:latin typeface="Carlito"/>
                <a:cs typeface="Carlito"/>
              </a:rPr>
              <a:t>Multiplication</a:t>
            </a:r>
            <a:endParaRPr sz="3200">
              <a:latin typeface="Carlito"/>
              <a:cs typeface="Carlito"/>
            </a:endParaRPr>
          </a:p>
        </p:txBody>
      </p:sp>
      <p:sp>
        <p:nvSpPr>
          <p:cNvPr id="43" name="内容占位符 42">
            <a:extLst>
              <a:ext uri="{FF2B5EF4-FFF2-40B4-BE49-F238E27FC236}">
                <a16:creationId xmlns:a16="http://schemas.microsoft.com/office/drawing/2014/main" id="{6C4C1FA0-1D98-1C6C-A867-8BD4B779F292}"/>
              </a:ext>
            </a:extLst>
          </p:cNvPr>
          <p:cNvSpPr>
            <a:spLocks noGrp="1"/>
          </p:cNvSpPr>
          <p:nvPr>
            <p:ph sz="quarter" idx="10"/>
          </p:nvPr>
        </p:nvSpPr>
        <p:spPr/>
        <p:txBody>
          <a:bodyPr/>
          <a:lstStyle/>
          <a:p>
            <a:endParaRPr lang="zh-CN" altLang="en-US"/>
          </a:p>
        </p:txBody>
      </p:sp>
      <p:sp>
        <p:nvSpPr>
          <p:cNvPr id="34" name="object 34"/>
          <p:cNvSpPr txBox="1"/>
          <p:nvPr/>
        </p:nvSpPr>
        <p:spPr>
          <a:xfrm>
            <a:off x="3696717" y="922401"/>
            <a:ext cx="1195830" cy="382156"/>
          </a:xfrm>
          <a:prstGeom prst="rect">
            <a:avLst/>
          </a:prstGeom>
        </p:spPr>
        <p:txBody>
          <a:bodyPr vert="horz" wrap="square" lIns="0" tIns="12700" rIns="0" bIns="0" rtlCol="0">
            <a:spAutoFit/>
          </a:bodyPr>
          <a:lstStyle/>
          <a:p>
            <a:pPr marL="12700">
              <a:spcBef>
                <a:spcPts val="100"/>
              </a:spcBef>
            </a:pPr>
            <a:r>
              <a:rPr sz="2400" spc="100" dirty="0">
                <a:latin typeface="Symbola"/>
                <a:cs typeface="Symbola"/>
              </a:rPr>
              <a:t>𝑑</a:t>
            </a:r>
            <a:r>
              <a:rPr sz="2400" spc="25" dirty="0">
                <a:latin typeface="Symbola"/>
                <a:cs typeface="Symbola"/>
              </a:rPr>
              <a:t> </a:t>
            </a:r>
            <a:r>
              <a:rPr sz="2400" spc="-155" dirty="0">
                <a:latin typeface="Symbola"/>
                <a:cs typeface="Symbola"/>
              </a:rPr>
              <a:t>×</a:t>
            </a:r>
            <a:r>
              <a:rPr sz="2400" spc="-80" dirty="0">
                <a:latin typeface="Symbola"/>
                <a:cs typeface="Symbola"/>
              </a:rPr>
              <a:t> </a:t>
            </a:r>
            <a:r>
              <a:rPr sz="2400" spc="20" dirty="0">
                <a:latin typeface="Symbola"/>
                <a:cs typeface="Symbola"/>
              </a:rPr>
              <a:t>𝑁</a:t>
            </a:r>
            <a:endParaRPr sz="2400" dirty="0">
              <a:latin typeface="Symbola"/>
              <a:cs typeface="Symbola"/>
            </a:endParaRPr>
          </a:p>
        </p:txBody>
      </p:sp>
      <p:sp>
        <p:nvSpPr>
          <p:cNvPr id="35" name="object 35"/>
          <p:cNvSpPr txBox="1"/>
          <p:nvPr/>
        </p:nvSpPr>
        <p:spPr>
          <a:xfrm>
            <a:off x="3696717" y="1648205"/>
            <a:ext cx="1180591" cy="382156"/>
          </a:xfrm>
          <a:prstGeom prst="rect">
            <a:avLst/>
          </a:prstGeom>
        </p:spPr>
        <p:txBody>
          <a:bodyPr vert="horz" wrap="square" lIns="0" tIns="12700" rIns="0" bIns="0" rtlCol="0">
            <a:spAutoFit/>
          </a:bodyPr>
          <a:lstStyle/>
          <a:p>
            <a:pPr marL="12700">
              <a:spcBef>
                <a:spcPts val="100"/>
              </a:spcBef>
            </a:pPr>
            <a:r>
              <a:rPr sz="2400" spc="100" dirty="0">
                <a:latin typeface="Symbola"/>
                <a:cs typeface="Symbola"/>
              </a:rPr>
              <a:t>𝑑</a:t>
            </a:r>
            <a:r>
              <a:rPr sz="2400" spc="25" dirty="0">
                <a:latin typeface="Symbola"/>
                <a:cs typeface="Symbola"/>
              </a:rPr>
              <a:t> </a:t>
            </a:r>
            <a:r>
              <a:rPr sz="2400" spc="-155" dirty="0">
                <a:latin typeface="Symbola"/>
                <a:cs typeface="Symbola"/>
              </a:rPr>
              <a:t>×</a:t>
            </a:r>
            <a:r>
              <a:rPr sz="2400" spc="-80" dirty="0">
                <a:latin typeface="Symbola"/>
                <a:cs typeface="Symbola"/>
              </a:rPr>
              <a:t> </a:t>
            </a:r>
            <a:r>
              <a:rPr sz="2400" spc="20" dirty="0">
                <a:latin typeface="Symbola"/>
                <a:cs typeface="Symbola"/>
              </a:rPr>
              <a:t>𝑁</a:t>
            </a:r>
            <a:endParaRPr sz="2400" dirty="0">
              <a:latin typeface="Symbola"/>
              <a:cs typeface="Symbola"/>
            </a:endParaRPr>
          </a:p>
        </p:txBody>
      </p:sp>
      <p:sp>
        <p:nvSpPr>
          <p:cNvPr id="36" name="object 36"/>
          <p:cNvSpPr txBox="1"/>
          <p:nvPr/>
        </p:nvSpPr>
        <p:spPr>
          <a:xfrm>
            <a:off x="3696717" y="2389708"/>
            <a:ext cx="1201419" cy="382156"/>
          </a:xfrm>
          <a:prstGeom prst="rect">
            <a:avLst/>
          </a:prstGeom>
        </p:spPr>
        <p:txBody>
          <a:bodyPr vert="horz" wrap="square" lIns="0" tIns="12700" rIns="0" bIns="0" rtlCol="0">
            <a:spAutoFit/>
          </a:bodyPr>
          <a:lstStyle/>
          <a:p>
            <a:pPr marL="12700">
              <a:spcBef>
                <a:spcPts val="100"/>
              </a:spcBef>
            </a:pPr>
            <a:r>
              <a:rPr sz="2400" spc="60" dirty="0">
                <a:latin typeface="Symbola"/>
                <a:cs typeface="Symbola"/>
              </a:rPr>
              <a:t>𝑑′</a:t>
            </a:r>
            <a:r>
              <a:rPr sz="2400" spc="-65" dirty="0">
                <a:latin typeface="Symbola"/>
                <a:cs typeface="Symbola"/>
              </a:rPr>
              <a:t> </a:t>
            </a:r>
            <a:r>
              <a:rPr sz="2400" spc="-155" dirty="0">
                <a:latin typeface="Symbola"/>
                <a:cs typeface="Symbola"/>
              </a:rPr>
              <a:t>×</a:t>
            </a:r>
            <a:r>
              <a:rPr sz="2400" spc="-55" dirty="0">
                <a:latin typeface="Symbola"/>
                <a:cs typeface="Symbola"/>
              </a:rPr>
              <a:t> </a:t>
            </a:r>
            <a:r>
              <a:rPr sz="2400" spc="30" dirty="0">
                <a:latin typeface="Symbola"/>
                <a:cs typeface="Symbola"/>
              </a:rPr>
              <a:t>𝑁</a:t>
            </a:r>
            <a:endParaRPr sz="2400" dirty="0">
              <a:latin typeface="Symbola"/>
              <a:cs typeface="Symbola"/>
            </a:endParaRPr>
          </a:p>
        </p:txBody>
      </p:sp>
      <p:sp>
        <p:nvSpPr>
          <p:cNvPr id="37" name="object 37"/>
          <p:cNvSpPr txBox="1"/>
          <p:nvPr/>
        </p:nvSpPr>
        <p:spPr>
          <a:xfrm>
            <a:off x="5632174" y="4380433"/>
            <a:ext cx="1142641" cy="382156"/>
          </a:xfrm>
          <a:prstGeom prst="rect">
            <a:avLst/>
          </a:prstGeom>
        </p:spPr>
        <p:txBody>
          <a:bodyPr vert="horz" wrap="square" lIns="0" tIns="12700" rIns="0" bIns="0" rtlCol="0">
            <a:spAutoFit/>
          </a:bodyPr>
          <a:lstStyle/>
          <a:p>
            <a:pPr marL="12700">
              <a:spcBef>
                <a:spcPts val="100"/>
              </a:spcBef>
            </a:pPr>
            <a:r>
              <a:rPr sz="2400" spc="60" dirty="0">
                <a:latin typeface="Symbola"/>
                <a:cs typeface="Symbola"/>
              </a:rPr>
              <a:t>𝑑′</a:t>
            </a:r>
            <a:r>
              <a:rPr sz="2400" spc="-65" dirty="0">
                <a:latin typeface="Symbola"/>
                <a:cs typeface="Symbola"/>
              </a:rPr>
              <a:t> </a:t>
            </a:r>
            <a:r>
              <a:rPr sz="2400" spc="-155" dirty="0">
                <a:latin typeface="Symbola"/>
                <a:cs typeface="Symbola"/>
              </a:rPr>
              <a:t>×</a:t>
            </a:r>
            <a:r>
              <a:rPr sz="2400" spc="-60" dirty="0">
                <a:latin typeface="Symbola"/>
                <a:cs typeface="Symbola"/>
              </a:rPr>
              <a:t> </a:t>
            </a:r>
            <a:r>
              <a:rPr sz="2400" spc="30" dirty="0">
                <a:latin typeface="Symbola"/>
                <a:cs typeface="Symbola"/>
              </a:rPr>
              <a:t>𝑁</a:t>
            </a:r>
            <a:endParaRPr sz="2400" dirty="0">
              <a:latin typeface="Symbola"/>
              <a:cs typeface="Symbola"/>
            </a:endParaRPr>
          </a:p>
        </p:txBody>
      </p:sp>
      <p:sp>
        <p:nvSpPr>
          <p:cNvPr id="38" name="object 38"/>
          <p:cNvSpPr txBox="1"/>
          <p:nvPr/>
        </p:nvSpPr>
        <p:spPr>
          <a:xfrm>
            <a:off x="7235445" y="4886070"/>
            <a:ext cx="980903" cy="382156"/>
          </a:xfrm>
          <a:prstGeom prst="rect">
            <a:avLst/>
          </a:prstGeom>
        </p:spPr>
        <p:txBody>
          <a:bodyPr vert="horz" wrap="square" lIns="0" tIns="12700" rIns="0" bIns="0" rtlCol="0">
            <a:spAutoFit/>
          </a:bodyPr>
          <a:lstStyle/>
          <a:p>
            <a:pPr marL="12700">
              <a:spcBef>
                <a:spcPts val="100"/>
              </a:spcBef>
            </a:pPr>
            <a:r>
              <a:rPr sz="2400" spc="80" dirty="0">
                <a:latin typeface="Symbola"/>
                <a:cs typeface="Symbola"/>
              </a:rPr>
              <a:t>𝑁</a:t>
            </a:r>
            <a:r>
              <a:rPr sz="2400" spc="25" dirty="0">
                <a:latin typeface="Symbola"/>
                <a:cs typeface="Symbola"/>
              </a:rPr>
              <a:t> </a:t>
            </a:r>
            <a:r>
              <a:rPr sz="2400" spc="-155" dirty="0">
                <a:latin typeface="Symbola"/>
                <a:cs typeface="Symbola"/>
              </a:rPr>
              <a:t>×</a:t>
            </a:r>
            <a:r>
              <a:rPr sz="2400" spc="-85" dirty="0">
                <a:latin typeface="Symbola"/>
                <a:cs typeface="Symbola"/>
              </a:rPr>
              <a:t> </a:t>
            </a:r>
            <a:r>
              <a:rPr sz="2400" spc="50" dirty="0">
                <a:latin typeface="Symbola"/>
                <a:cs typeface="Symbola"/>
              </a:rPr>
              <a:t>𝑑</a:t>
            </a:r>
            <a:endParaRPr sz="2400" dirty="0">
              <a:latin typeface="Symbola"/>
              <a:cs typeface="Symbola"/>
            </a:endParaRPr>
          </a:p>
        </p:txBody>
      </p:sp>
      <p:sp>
        <p:nvSpPr>
          <p:cNvPr id="39" name="object 39"/>
          <p:cNvSpPr txBox="1"/>
          <p:nvPr/>
        </p:nvSpPr>
        <p:spPr>
          <a:xfrm>
            <a:off x="8463152" y="4334636"/>
            <a:ext cx="1094657" cy="382156"/>
          </a:xfrm>
          <a:prstGeom prst="rect">
            <a:avLst/>
          </a:prstGeom>
        </p:spPr>
        <p:txBody>
          <a:bodyPr vert="horz" wrap="square" lIns="0" tIns="12700" rIns="0" bIns="0" rtlCol="0">
            <a:spAutoFit/>
          </a:bodyPr>
          <a:lstStyle/>
          <a:p>
            <a:pPr marL="12700">
              <a:spcBef>
                <a:spcPts val="100"/>
              </a:spcBef>
            </a:pPr>
            <a:r>
              <a:rPr sz="2400" spc="100" dirty="0">
                <a:latin typeface="Symbola"/>
                <a:cs typeface="Symbola"/>
              </a:rPr>
              <a:t>𝑑</a:t>
            </a:r>
            <a:r>
              <a:rPr sz="2400" spc="25" dirty="0">
                <a:latin typeface="Symbola"/>
                <a:cs typeface="Symbola"/>
              </a:rPr>
              <a:t> </a:t>
            </a:r>
            <a:r>
              <a:rPr sz="2400" spc="-155" dirty="0">
                <a:latin typeface="Symbola"/>
                <a:cs typeface="Symbola"/>
              </a:rPr>
              <a:t>×</a:t>
            </a:r>
            <a:r>
              <a:rPr sz="2400" spc="-80" dirty="0">
                <a:latin typeface="Symbola"/>
                <a:cs typeface="Symbola"/>
              </a:rPr>
              <a:t> </a:t>
            </a:r>
            <a:r>
              <a:rPr sz="2400" spc="20" dirty="0">
                <a:latin typeface="Symbola"/>
                <a:cs typeface="Symbola"/>
              </a:rPr>
              <a:t>𝑁</a:t>
            </a:r>
            <a:endParaRPr sz="2400" dirty="0">
              <a:latin typeface="Symbola"/>
              <a:cs typeface="Symbola"/>
            </a:endParaRPr>
          </a:p>
        </p:txBody>
      </p:sp>
      <p:sp>
        <p:nvSpPr>
          <p:cNvPr id="40" name="object 40"/>
          <p:cNvSpPr txBox="1"/>
          <p:nvPr/>
        </p:nvSpPr>
        <p:spPr>
          <a:xfrm>
            <a:off x="3525079" y="4344365"/>
            <a:ext cx="1030794" cy="382156"/>
          </a:xfrm>
          <a:prstGeom prst="rect">
            <a:avLst/>
          </a:prstGeom>
        </p:spPr>
        <p:txBody>
          <a:bodyPr vert="horz" wrap="square" lIns="0" tIns="12700" rIns="0" bIns="0" rtlCol="0">
            <a:spAutoFit/>
          </a:bodyPr>
          <a:lstStyle/>
          <a:p>
            <a:pPr marL="12700">
              <a:spcBef>
                <a:spcPts val="100"/>
              </a:spcBef>
            </a:pPr>
            <a:r>
              <a:rPr sz="2400" spc="60" dirty="0">
                <a:latin typeface="Symbola"/>
                <a:cs typeface="Symbola"/>
              </a:rPr>
              <a:t>𝑑′</a:t>
            </a:r>
            <a:r>
              <a:rPr sz="2400" spc="-65" dirty="0">
                <a:latin typeface="Symbola"/>
                <a:cs typeface="Symbola"/>
              </a:rPr>
              <a:t> </a:t>
            </a:r>
            <a:r>
              <a:rPr sz="2400" spc="-155" dirty="0">
                <a:latin typeface="Symbola"/>
                <a:cs typeface="Symbola"/>
              </a:rPr>
              <a:t>×</a:t>
            </a:r>
            <a:r>
              <a:rPr sz="2400" spc="-60" dirty="0">
                <a:latin typeface="Symbola"/>
                <a:cs typeface="Symbola"/>
              </a:rPr>
              <a:t> </a:t>
            </a:r>
            <a:r>
              <a:rPr sz="2400" spc="30" dirty="0">
                <a:latin typeface="Symbola"/>
                <a:cs typeface="Symbola"/>
              </a:rPr>
              <a:t>𝑁</a:t>
            </a:r>
            <a:endParaRPr sz="2400" dirty="0">
              <a:latin typeface="Symbola"/>
              <a:cs typeface="Symbola"/>
            </a:endParaRPr>
          </a:p>
        </p:txBody>
      </p:sp>
      <p:sp>
        <p:nvSpPr>
          <p:cNvPr id="41" name="object 41"/>
          <p:cNvSpPr/>
          <p:nvPr/>
        </p:nvSpPr>
        <p:spPr>
          <a:xfrm>
            <a:off x="7188709" y="5259324"/>
            <a:ext cx="2813685" cy="299085"/>
          </a:xfrm>
          <a:custGeom>
            <a:avLst/>
            <a:gdLst/>
            <a:ahLst/>
            <a:cxnLst/>
            <a:rect l="l" t="t" r="r" b="b"/>
            <a:pathLst>
              <a:path w="2813684" h="299085">
                <a:moveTo>
                  <a:pt x="2813303" y="0"/>
                </a:moveTo>
                <a:lnTo>
                  <a:pt x="2806148" y="58108"/>
                </a:lnTo>
                <a:lnTo>
                  <a:pt x="2786634" y="105584"/>
                </a:lnTo>
                <a:lnTo>
                  <a:pt x="2757689" y="137606"/>
                </a:lnTo>
                <a:lnTo>
                  <a:pt x="2722244" y="149351"/>
                </a:lnTo>
                <a:lnTo>
                  <a:pt x="1497711" y="149351"/>
                </a:lnTo>
                <a:lnTo>
                  <a:pt x="1462266" y="161097"/>
                </a:lnTo>
                <a:lnTo>
                  <a:pt x="1433321" y="193119"/>
                </a:lnTo>
                <a:lnTo>
                  <a:pt x="1413807" y="240595"/>
                </a:lnTo>
                <a:lnTo>
                  <a:pt x="1406651" y="298703"/>
                </a:lnTo>
                <a:lnTo>
                  <a:pt x="1399496" y="240595"/>
                </a:lnTo>
                <a:lnTo>
                  <a:pt x="1379982" y="193119"/>
                </a:lnTo>
                <a:lnTo>
                  <a:pt x="1351037" y="161097"/>
                </a:lnTo>
                <a:lnTo>
                  <a:pt x="1315592" y="149351"/>
                </a:lnTo>
                <a:lnTo>
                  <a:pt x="91058" y="149351"/>
                </a:lnTo>
                <a:lnTo>
                  <a:pt x="55614" y="137606"/>
                </a:lnTo>
                <a:lnTo>
                  <a:pt x="26669" y="105584"/>
                </a:lnTo>
                <a:lnTo>
                  <a:pt x="7155" y="58108"/>
                </a:lnTo>
                <a:lnTo>
                  <a:pt x="0" y="0"/>
                </a:lnTo>
              </a:path>
            </a:pathLst>
          </a:custGeom>
          <a:ln w="28575">
            <a:solidFill>
              <a:srgbClr val="000000"/>
            </a:solidFill>
          </a:ln>
        </p:spPr>
        <p:txBody>
          <a:bodyPr wrap="square" lIns="0" tIns="0" rIns="0" bIns="0" rtlCol="0"/>
          <a:lstStyle/>
          <a:p>
            <a:endParaRPr/>
          </a:p>
        </p:txBody>
      </p:sp>
      <p:sp>
        <p:nvSpPr>
          <p:cNvPr id="42" name="object 42"/>
          <p:cNvSpPr/>
          <p:nvPr/>
        </p:nvSpPr>
        <p:spPr>
          <a:xfrm>
            <a:off x="5448301" y="5667755"/>
            <a:ext cx="4642485" cy="256540"/>
          </a:xfrm>
          <a:custGeom>
            <a:avLst/>
            <a:gdLst/>
            <a:ahLst/>
            <a:cxnLst/>
            <a:rect l="l" t="t" r="r" b="b"/>
            <a:pathLst>
              <a:path w="4642484" h="256539">
                <a:moveTo>
                  <a:pt x="4642104" y="0"/>
                </a:moveTo>
                <a:lnTo>
                  <a:pt x="4635972" y="49829"/>
                </a:lnTo>
                <a:lnTo>
                  <a:pt x="4619243" y="90520"/>
                </a:lnTo>
                <a:lnTo>
                  <a:pt x="4594419" y="117955"/>
                </a:lnTo>
                <a:lnTo>
                  <a:pt x="4563999" y="128016"/>
                </a:lnTo>
                <a:lnTo>
                  <a:pt x="2399157" y="128016"/>
                </a:lnTo>
                <a:lnTo>
                  <a:pt x="2368736" y="138076"/>
                </a:lnTo>
                <a:lnTo>
                  <a:pt x="2343911" y="165511"/>
                </a:lnTo>
                <a:lnTo>
                  <a:pt x="2327183" y="206202"/>
                </a:lnTo>
                <a:lnTo>
                  <a:pt x="2321052" y="256032"/>
                </a:lnTo>
                <a:lnTo>
                  <a:pt x="2314920" y="206202"/>
                </a:lnTo>
                <a:lnTo>
                  <a:pt x="2298191" y="165511"/>
                </a:lnTo>
                <a:lnTo>
                  <a:pt x="2273367" y="138076"/>
                </a:lnTo>
                <a:lnTo>
                  <a:pt x="2242947" y="128016"/>
                </a:lnTo>
                <a:lnTo>
                  <a:pt x="78104" y="128016"/>
                </a:lnTo>
                <a:lnTo>
                  <a:pt x="47684" y="117955"/>
                </a:lnTo>
                <a:lnTo>
                  <a:pt x="22860" y="90520"/>
                </a:lnTo>
                <a:lnTo>
                  <a:pt x="6131" y="49829"/>
                </a:lnTo>
                <a:lnTo>
                  <a:pt x="0" y="0"/>
                </a:lnTo>
              </a:path>
            </a:pathLst>
          </a:custGeom>
          <a:ln w="28575">
            <a:solidFill>
              <a:srgbClr val="000000"/>
            </a:solidFill>
          </a:ln>
        </p:spPr>
        <p:txBody>
          <a:bodyPr wrap="square" lIns="0" tIns="0" rIns="0" bIns="0" rtlCol="0"/>
          <a:lstStyle/>
          <a:p>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772912" y="836474"/>
            <a:ext cx="682751" cy="1712976"/>
          </a:xfrm>
          <a:prstGeom prst="rect">
            <a:avLst/>
          </a:prstGeom>
        </p:spPr>
      </p:pic>
      <p:sp>
        <p:nvSpPr>
          <p:cNvPr id="3" name="object 3"/>
          <p:cNvSpPr txBox="1">
            <a:spLocks noGrp="1"/>
          </p:cNvSpPr>
          <p:nvPr>
            <p:ph type="title"/>
          </p:nvPr>
        </p:nvSpPr>
        <p:spPr>
          <a:prstGeom prst="rect">
            <a:avLst/>
          </a:prstGeom>
          <a:ln w="6350">
            <a:solidFill>
              <a:srgbClr val="FFC000"/>
            </a:solidFill>
          </a:ln>
        </p:spPr>
        <p:txBody>
          <a:bodyPr vert="horz" wrap="square" lIns="0" tIns="201930" rIns="0" bIns="0" rtlCol="0">
            <a:spAutoFit/>
          </a:bodyPr>
          <a:lstStyle/>
          <a:p>
            <a:pPr>
              <a:lnSpc>
                <a:spcPct val="100000"/>
              </a:lnSpc>
              <a:spcBef>
                <a:spcPts val="1590"/>
              </a:spcBef>
            </a:pPr>
            <a:endParaRPr sz="2050">
              <a:latin typeface="Times New Roman"/>
              <a:cs typeface="Times New Roman"/>
            </a:endParaRPr>
          </a:p>
          <a:p>
            <a:pPr marL="175260">
              <a:lnSpc>
                <a:spcPct val="100000"/>
              </a:lnSpc>
            </a:pPr>
            <a:r>
              <a:rPr sz="4200" spc="-37" baseline="-20833" dirty="0">
                <a:latin typeface="Symbola"/>
                <a:cs typeface="Symbola"/>
              </a:rPr>
              <a:t>𝐾</a:t>
            </a:r>
            <a:r>
              <a:rPr sz="2050" spc="-25" dirty="0">
                <a:latin typeface="Symbola"/>
                <a:cs typeface="Symbola"/>
              </a:rPr>
              <a:t>𝑇</a:t>
            </a:r>
            <a:endParaRPr sz="2050">
              <a:latin typeface="Symbola"/>
              <a:cs typeface="Symbola"/>
            </a:endParaRPr>
          </a:p>
        </p:txBody>
      </p:sp>
      <p:sp>
        <p:nvSpPr>
          <p:cNvPr id="33" name="内容占位符 32">
            <a:extLst>
              <a:ext uri="{FF2B5EF4-FFF2-40B4-BE49-F238E27FC236}">
                <a16:creationId xmlns:a16="http://schemas.microsoft.com/office/drawing/2014/main" id="{4E894BDD-67BD-8948-2CFA-BD848EBF4595}"/>
              </a:ext>
            </a:extLst>
          </p:cNvPr>
          <p:cNvSpPr>
            <a:spLocks noGrp="1"/>
          </p:cNvSpPr>
          <p:nvPr>
            <p:ph sz="quarter" idx="10"/>
          </p:nvPr>
        </p:nvSpPr>
        <p:spPr/>
        <p:txBody>
          <a:bodyPr/>
          <a:lstStyle/>
          <a:p>
            <a:endParaRPr lang="zh-CN" altLang="en-US" dirty="0"/>
          </a:p>
        </p:txBody>
      </p:sp>
      <p:pic>
        <p:nvPicPr>
          <p:cNvPr id="4" name="object 4"/>
          <p:cNvPicPr/>
          <p:nvPr/>
        </p:nvPicPr>
        <p:blipFill>
          <a:blip r:embed="rId3" cstate="print"/>
          <a:stretch>
            <a:fillRect/>
          </a:stretch>
        </p:blipFill>
        <p:spPr>
          <a:xfrm>
            <a:off x="6550152" y="1339395"/>
            <a:ext cx="1716024" cy="679703"/>
          </a:xfrm>
          <a:prstGeom prst="rect">
            <a:avLst/>
          </a:prstGeom>
        </p:spPr>
      </p:pic>
      <p:sp>
        <p:nvSpPr>
          <p:cNvPr id="5" name="object 5"/>
          <p:cNvSpPr txBox="1"/>
          <p:nvPr/>
        </p:nvSpPr>
        <p:spPr>
          <a:xfrm>
            <a:off x="6550153" y="1339395"/>
            <a:ext cx="1716405" cy="539249"/>
          </a:xfrm>
          <a:prstGeom prst="rect">
            <a:avLst/>
          </a:prstGeom>
          <a:ln w="6350">
            <a:solidFill>
              <a:srgbClr val="EC7C30"/>
            </a:solidFill>
          </a:ln>
        </p:spPr>
        <p:txBody>
          <a:bodyPr vert="horz" wrap="square" lIns="0" tIns="107314" rIns="0" bIns="0" rtlCol="0">
            <a:spAutoFit/>
          </a:bodyPr>
          <a:lstStyle/>
          <a:p>
            <a:pPr marR="67945" algn="ctr">
              <a:spcBef>
                <a:spcPts val="844"/>
              </a:spcBef>
            </a:pPr>
            <a:r>
              <a:rPr sz="2800" spc="-50" dirty="0">
                <a:latin typeface="Symbola"/>
                <a:cs typeface="Symbola"/>
              </a:rPr>
              <a:t>Q</a:t>
            </a:r>
            <a:endParaRPr sz="2800">
              <a:latin typeface="Symbola"/>
              <a:cs typeface="Symbola"/>
            </a:endParaRPr>
          </a:p>
        </p:txBody>
      </p:sp>
      <p:pic>
        <p:nvPicPr>
          <p:cNvPr id="6" name="object 6"/>
          <p:cNvPicPr/>
          <p:nvPr/>
        </p:nvPicPr>
        <p:blipFill>
          <a:blip r:embed="rId4" cstate="print"/>
          <a:stretch>
            <a:fillRect/>
          </a:stretch>
        </p:blipFill>
        <p:spPr>
          <a:xfrm>
            <a:off x="3956305" y="1339395"/>
            <a:ext cx="1712975" cy="679703"/>
          </a:xfrm>
          <a:prstGeom prst="rect">
            <a:avLst/>
          </a:prstGeom>
        </p:spPr>
      </p:pic>
      <p:sp>
        <p:nvSpPr>
          <p:cNvPr id="7" name="object 7"/>
          <p:cNvSpPr txBox="1"/>
          <p:nvPr/>
        </p:nvSpPr>
        <p:spPr>
          <a:xfrm>
            <a:off x="3956304" y="1339395"/>
            <a:ext cx="1713230" cy="539249"/>
          </a:xfrm>
          <a:prstGeom prst="rect">
            <a:avLst/>
          </a:prstGeom>
          <a:ln w="6350">
            <a:solidFill>
              <a:srgbClr val="5B9BD4"/>
            </a:solidFill>
          </a:ln>
        </p:spPr>
        <p:txBody>
          <a:bodyPr vert="horz" wrap="square" lIns="0" tIns="107314" rIns="0" bIns="0" rtlCol="0">
            <a:spAutoFit/>
          </a:bodyPr>
          <a:lstStyle/>
          <a:p>
            <a:pPr marR="71120" algn="ctr">
              <a:spcBef>
                <a:spcPts val="844"/>
              </a:spcBef>
            </a:pPr>
            <a:r>
              <a:rPr sz="2800" spc="-470" dirty="0">
                <a:latin typeface="Symbola"/>
                <a:cs typeface="Symbola"/>
              </a:rPr>
              <a:t>V</a:t>
            </a:r>
            <a:endParaRPr sz="2800">
              <a:latin typeface="Symbola"/>
              <a:cs typeface="Symbola"/>
            </a:endParaRPr>
          </a:p>
        </p:txBody>
      </p:sp>
      <p:sp>
        <p:nvSpPr>
          <p:cNvPr id="8" name="object 8"/>
          <p:cNvSpPr txBox="1"/>
          <p:nvPr/>
        </p:nvSpPr>
        <p:spPr>
          <a:xfrm>
            <a:off x="3615689" y="1415974"/>
            <a:ext cx="288290" cy="453390"/>
          </a:xfrm>
          <a:prstGeom prst="rect">
            <a:avLst/>
          </a:prstGeom>
        </p:spPr>
        <p:txBody>
          <a:bodyPr vert="horz" wrap="square" lIns="0" tIns="13335" rIns="0" bIns="0" rtlCol="0">
            <a:spAutoFit/>
          </a:bodyPr>
          <a:lstStyle/>
          <a:p>
            <a:pPr marL="12700">
              <a:spcBef>
                <a:spcPts val="105"/>
              </a:spcBef>
            </a:pPr>
            <a:r>
              <a:rPr sz="2800" spc="-55" dirty="0">
                <a:latin typeface="Symbola"/>
                <a:cs typeface="Symbola"/>
              </a:rPr>
              <a:t>≈</a:t>
            </a:r>
            <a:endParaRPr sz="2800">
              <a:latin typeface="Symbola"/>
              <a:cs typeface="Symbola"/>
            </a:endParaRPr>
          </a:p>
        </p:txBody>
      </p:sp>
      <p:pic>
        <p:nvPicPr>
          <p:cNvPr id="9" name="object 9"/>
          <p:cNvPicPr/>
          <p:nvPr/>
        </p:nvPicPr>
        <p:blipFill>
          <a:blip r:embed="rId5" cstate="print"/>
          <a:stretch>
            <a:fillRect/>
          </a:stretch>
        </p:blipFill>
        <p:spPr>
          <a:xfrm>
            <a:off x="1819656" y="1324154"/>
            <a:ext cx="1712976" cy="679703"/>
          </a:xfrm>
          <a:prstGeom prst="rect">
            <a:avLst/>
          </a:prstGeom>
        </p:spPr>
      </p:pic>
      <p:sp>
        <p:nvSpPr>
          <p:cNvPr id="10" name="object 10"/>
          <p:cNvSpPr txBox="1"/>
          <p:nvPr/>
        </p:nvSpPr>
        <p:spPr>
          <a:xfrm>
            <a:off x="1819656" y="1324154"/>
            <a:ext cx="1713230" cy="539891"/>
          </a:xfrm>
          <a:prstGeom prst="rect">
            <a:avLst/>
          </a:prstGeom>
          <a:ln w="6350">
            <a:solidFill>
              <a:srgbClr val="6FAC46"/>
            </a:solidFill>
          </a:ln>
        </p:spPr>
        <p:txBody>
          <a:bodyPr vert="horz" wrap="square" lIns="0" tIns="107950" rIns="0" bIns="0" rtlCol="0">
            <a:spAutoFit/>
          </a:bodyPr>
          <a:lstStyle/>
          <a:p>
            <a:pPr marR="69215" algn="ctr">
              <a:spcBef>
                <a:spcPts val="850"/>
              </a:spcBef>
            </a:pPr>
            <a:r>
              <a:rPr sz="2800" spc="-50" dirty="0">
                <a:latin typeface="Symbola"/>
                <a:cs typeface="Symbola"/>
              </a:rPr>
              <a:t>O</a:t>
            </a:r>
            <a:endParaRPr sz="2800">
              <a:latin typeface="Symbola"/>
              <a:cs typeface="Symbola"/>
            </a:endParaRPr>
          </a:p>
        </p:txBody>
      </p:sp>
      <p:sp>
        <p:nvSpPr>
          <p:cNvPr id="11" name="object 11"/>
          <p:cNvSpPr txBox="1"/>
          <p:nvPr/>
        </p:nvSpPr>
        <p:spPr>
          <a:xfrm>
            <a:off x="4429761" y="2102359"/>
            <a:ext cx="1075105" cy="382156"/>
          </a:xfrm>
          <a:prstGeom prst="rect">
            <a:avLst/>
          </a:prstGeom>
        </p:spPr>
        <p:txBody>
          <a:bodyPr vert="horz" wrap="square" lIns="0" tIns="12700" rIns="0" bIns="0" rtlCol="0">
            <a:spAutoFit/>
          </a:bodyPr>
          <a:lstStyle/>
          <a:p>
            <a:pPr marL="12700">
              <a:spcBef>
                <a:spcPts val="100"/>
              </a:spcBef>
            </a:pPr>
            <a:r>
              <a:rPr sz="2400" spc="60" dirty="0">
                <a:latin typeface="Symbola"/>
                <a:cs typeface="Symbola"/>
              </a:rPr>
              <a:t>𝑑′</a:t>
            </a:r>
            <a:r>
              <a:rPr sz="2400" spc="-65" dirty="0">
                <a:latin typeface="Symbola"/>
                <a:cs typeface="Symbola"/>
              </a:rPr>
              <a:t> </a:t>
            </a:r>
            <a:r>
              <a:rPr sz="2400" spc="-155" dirty="0">
                <a:latin typeface="Symbola"/>
                <a:cs typeface="Symbola"/>
              </a:rPr>
              <a:t>×</a:t>
            </a:r>
            <a:r>
              <a:rPr sz="2400" spc="-60" dirty="0">
                <a:latin typeface="Symbola"/>
                <a:cs typeface="Symbola"/>
              </a:rPr>
              <a:t> </a:t>
            </a:r>
            <a:r>
              <a:rPr sz="2400" spc="30" dirty="0">
                <a:latin typeface="Symbola"/>
                <a:cs typeface="Symbola"/>
              </a:rPr>
              <a:t>𝑁</a:t>
            </a:r>
            <a:endParaRPr sz="2400" dirty="0">
              <a:latin typeface="Symbola"/>
              <a:cs typeface="Symbola"/>
            </a:endParaRPr>
          </a:p>
        </p:txBody>
      </p:sp>
      <p:sp>
        <p:nvSpPr>
          <p:cNvPr id="12" name="object 12"/>
          <p:cNvSpPr txBox="1"/>
          <p:nvPr/>
        </p:nvSpPr>
        <p:spPr>
          <a:xfrm>
            <a:off x="5749289" y="2608123"/>
            <a:ext cx="1013205" cy="382156"/>
          </a:xfrm>
          <a:prstGeom prst="rect">
            <a:avLst/>
          </a:prstGeom>
        </p:spPr>
        <p:txBody>
          <a:bodyPr vert="horz" wrap="square" lIns="0" tIns="12700" rIns="0" bIns="0" rtlCol="0">
            <a:spAutoFit/>
          </a:bodyPr>
          <a:lstStyle/>
          <a:p>
            <a:pPr marL="12700">
              <a:spcBef>
                <a:spcPts val="100"/>
              </a:spcBef>
            </a:pPr>
            <a:r>
              <a:rPr sz="2400" spc="80" dirty="0">
                <a:latin typeface="Symbola"/>
                <a:cs typeface="Symbola"/>
              </a:rPr>
              <a:t>𝑁</a:t>
            </a:r>
            <a:r>
              <a:rPr sz="2400" spc="20" dirty="0">
                <a:latin typeface="Symbola"/>
                <a:cs typeface="Symbola"/>
              </a:rPr>
              <a:t> </a:t>
            </a:r>
            <a:r>
              <a:rPr sz="2400" spc="-155" dirty="0">
                <a:latin typeface="Symbola"/>
                <a:cs typeface="Symbola"/>
              </a:rPr>
              <a:t>×</a:t>
            </a:r>
            <a:r>
              <a:rPr sz="2400" spc="-85" dirty="0">
                <a:latin typeface="Symbola"/>
                <a:cs typeface="Symbola"/>
              </a:rPr>
              <a:t> </a:t>
            </a:r>
            <a:r>
              <a:rPr sz="2400" spc="50" dirty="0">
                <a:latin typeface="Symbola"/>
                <a:cs typeface="Symbola"/>
              </a:rPr>
              <a:t>𝑑</a:t>
            </a:r>
            <a:endParaRPr sz="2400" dirty="0">
              <a:latin typeface="Symbola"/>
              <a:cs typeface="Symbola"/>
            </a:endParaRPr>
          </a:p>
        </p:txBody>
      </p:sp>
      <p:sp>
        <p:nvSpPr>
          <p:cNvPr id="13" name="object 13"/>
          <p:cNvSpPr txBox="1"/>
          <p:nvPr/>
        </p:nvSpPr>
        <p:spPr>
          <a:xfrm>
            <a:off x="6976616" y="2056690"/>
            <a:ext cx="941959" cy="382156"/>
          </a:xfrm>
          <a:prstGeom prst="rect">
            <a:avLst/>
          </a:prstGeom>
        </p:spPr>
        <p:txBody>
          <a:bodyPr vert="horz" wrap="square" lIns="0" tIns="12700" rIns="0" bIns="0" rtlCol="0">
            <a:spAutoFit/>
          </a:bodyPr>
          <a:lstStyle/>
          <a:p>
            <a:pPr marL="12700">
              <a:spcBef>
                <a:spcPts val="100"/>
              </a:spcBef>
            </a:pPr>
            <a:r>
              <a:rPr sz="2400" spc="100" dirty="0">
                <a:latin typeface="Symbola"/>
                <a:cs typeface="Symbola"/>
              </a:rPr>
              <a:t>𝑑</a:t>
            </a:r>
            <a:r>
              <a:rPr sz="2400" spc="25" dirty="0">
                <a:latin typeface="Symbola"/>
                <a:cs typeface="Symbola"/>
              </a:rPr>
              <a:t> </a:t>
            </a:r>
            <a:r>
              <a:rPr sz="2400" spc="-155" dirty="0">
                <a:latin typeface="Symbola"/>
                <a:cs typeface="Symbola"/>
              </a:rPr>
              <a:t>×</a:t>
            </a:r>
            <a:r>
              <a:rPr sz="2400" spc="-75" dirty="0">
                <a:latin typeface="Symbola"/>
                <a:cs typeface="Symbola"/>
              </a:rPr>
              <a:t> </a:t>
            </a:r>
            <a:r>
              <a:rPr sz="2400" spc="30" dirty="0">
                <a:latin typeface="Symbola"/>
                <a:cs typeface="Symbola"/>
              </a:rPr>
              <a:t>𝑁</a:t>
            </a:r>
            <a:endParaRPr sz="2400" dirty="0">
              <a:latin typeface="Symbola"/>
              <a:cs typeface="Symbola"/>
            </a:endParaRPr>
          </a:p>
        </p:txBody>
      </p:sp>
      <p:sp>
        <p:nvSpPr>
          <p:cNvPr id="14" name="object 14"/>
          <p:cNvSpPr txBox="1"/>
          <p:nvPr/>
        </p:nvSpPr>
        <p:spPr>
          <a:xfrm>
            <a:off x="2210512" y="2066418"/>
            <a:ext cx="1148690" cy="382156"/>
          </a:xfrm>
          <a:prstGeom prst="rect">
            <a:avLst/>
          </a:prstGeom>
        </p:spPr>
        <p:txBody>
          <a:bodyPr vert="horz" wrap="square" lIns="0" tIns="12700" rIns="0" bIns="0" rtlCol="0">
            <a:spAutoFit/>
          </a:bodyPr>
          <a:lstStyle/>
          <a:p>
            <a:pPr marL="12700">
              <a:spcBef>
                <a:spcPts val="100"/>
              </a:spcBef>
            </a:pPr>
            <a:r>
              <a:rPr sz="2400" spc="60" dirty="0">
                <a:latin typeface="Symbola"/>
                <a:cs typeface="Symbola"/>
              </a:rPr>
              <a:t>𝑑′</a:t>
            </a:r>
            <a:r>
              <a:rPr sz="2400" spc="-65" dirty="0">
                <a:latin typeface="Symbola"/>
                <a:cs typeface="Symbola"/>
              </a:rPr>
              <a:t> </a:t>
            </a:r>
            <a:r>
              <a:rPr sz="2400" spc="-155" dirty="0">
                <a:latin typeface="Symbola"/>
                <a:cs typeface="Symbola"/>
              </a:rPr>
              <a:t>×</a:t>
            </a:r>
            <a:r>
              <a:rPr sz="2400" spc="-55" dirty="0">
                <a:latin typeface="Symbola"/>
                <a:cs typeface="Symbola"/>
              </a:rPr>
              <a:t> </a:t>
            </a:r>
            <a:r>
              <a:rPr sz="2400" spc="30" dirty="0">
                <a:latin typeface="Symbola"/>
                <a:cs typeface="Symbola"/>
              </a:rPr>
              <a:t>𝑁</a:t>
            </a:r>
            <a:endParaRPr sz="2400" dirty="0">
              <a:latin typeface="Symbola"/>
              <a:cs typeface="Symbola"/>
            </a:endParaRPr>
          </a:p>
        </p:txBody>
      </p:sp>
      <p:sp>
        <p:nvSpPr>
          <p:cNvPr id="15" name="object 15"/>
          <p:cNvSpPr/>
          <p:nvPr/>
        </p:nvSpPr>
        <p:spPr>
          <a:xfrm>
            <a:off x="5701284" y="2980741"/>
            <a:ext cx="2816860" cy="302260"/>
          </a:xfrm>
          <a:custGeom>
            <a:avLst/>
            <a:gdLst/>
            <a:ahLst/>
            <a:cxnLst/>
            <a:rect l="l" t="t" r="r" b="b"/>
            <a:pathLst>
              <a:path w="2816859" h="302260">
                <a:moveTo>
                  <a:pt x="2816351" y="0"/>
                </a:moveTo>
                <a:lnTo>
                  <a:pt x="2809126" y="58721"/>
                </a:lnTo>
                <a:lnTo>
                  <a:pt x="2789412" y="106679"/>
                </a:lnTo>
                <a:lnTo>
                  <a:pt x="2760148" y="139017"/>
                </a:lnTo>
                <a:lnTo>
                  <a:pt x="2724276" y="150875"/>
                </a:lnTo>
                <a:lnTo>
                  <a:pt x="1500251" y="150875"/>
                </a:lnTo>
                <a:lnTo>
                  <a:pt x="1464379" y="162734"/>
                </a:lnTo>
                <a:lnTo>
                  <a:pt x="1435115" y="195072"/>
                </a:lnTo>
                <a:lnTo>
                  <a:pt x="1415401" y="243030"/>
                </a:lnTo>
                <a:lnTo>
                  <a:pt x="1408176" y="301752"/>
                </a:lnTo>
                <a:lnTo>
                  <a:pt x="1400950" y="243030"/>
                </a:lnTo>
                <a:lnTo>
                  <a:pt x="1381236" y="195072"/>
                </a:lnTo>
                <a:lnTo>
                  <a:pt x="1351972" y="162734"/>
                </a:lnTo>
                <a:lnTo>
                  <a:pt x="1316101" y="150875"/>
                </a:lnTo>
                <a:lnTo>
                  <a:pt x="92075" y="150875"/>
                </a:lnTo>
                <a:lnTo>
                  <a:pt x="56203" y="139017"/>
                </a:lnTo>
                <a:lnTo>
                  <a:pt x="26939" y="106680"/>
                </a:lnTo>
                <a:lnTo>
                  <a:pt x="7225" y="58721"/>
                </a:lnTo>
                <a:lnTo>
                  <a:pt x="0" y="0"/>
                </a:lnTo>
              </a:path>
            </a:pathLst>
          </a:custGeom>
          <a:ln w="28575">
            <a:solidFill>
              <a:srgbClr val="000000"/>
            </a:solidFill>
          </a:ln>
        </p:spPr>
        <p:txBody>
          <a:bodyPr wrap="square" lIns="0" tIns="0" rIns="0" bIns="0" rtlCol="0"/>
          <a:lstStyle/>
          <a:p>
            <a:endParaRPr/>
          </a:p>
        </p:txBody>
      </p:sp>
      <p:sp>
        <p:nvSpPr>
          <p:cNvPr id="16" name="object 16"/>
          <p:cNvSpPr/>
          <p:nvPr/>
        </p:nvSpPr>
        <p:spPr>
          <a:xfrm>
            <a:off x="3960877" y="3389174"/>
            <a:ext cx="4642485" cy="259079"/>
          </a:xfrm>
          <a:custGeom>
            <a:avLst/>
            <a:gdLst/>
            <a:ahLst/>
            <a:cxnLst/>
            <a:rect l="l" t="t" r="r" b="b"/>
            <a:pathLst>
              <a:path w="4642484" h="259080">
                <a:moveTo>
                  <a:pt x="4642104" y="0"/>
                </a:moveTo>
                <a:lnTo>
                  <a:pt x="4635886" y="50405"/>
                </a:lnTo>
                <a:lnTo>
                  <a:pt x="4618942" y="91582"/>
                </a:lnTo>
                <a:lnTo>
                  <a:pt x="4593830" y="119354"/>
                </a:lnTo>
                <a:lnTo>
                  <a:pt x="4563109" y="129539"/>
                </a:lnTo>
                <a:lnTo>
                  <a:pt x="2400046" y="129539"/>
                </a:lnTo>
                <a:lnTo>
                  <a:pt x="2369325" y="139725"/>
                </a:lnTo>
                <a:lnTo>
                  <a:pt x="2344213" y="167497"/>
                </a:lnTo>
                <a:lnTo>
                  <a:pt x="2327269" y="208674"/>
                </a:lnTo>
                <a:lnTo>
                  <a:pt x="2321052" y="259079"/>
                </a:lnTo>
                <a:lnTo>
                  <a:pt x="2314834" y="208674"/>
                </a:lnTo>
                <a:lnTo>
                  <a:pt x="2297890" y="167497"/>
                </a:lnTo>
                <a:lnTo>
                  <a:pt x="2272778" y="139725"/>
                </a:lnTo>
                <a:lnTo>
                  <a:pt x="2242058" y="129539"/>
                </a:lnTo>
                <a:lnTo>
                  <a:pt x="78993" y="129539"/>
                </a:lnTo>
                <a:lnTo>
                  <a:pt x="48273" y="119354"/>
                </a:lnTo>
                <a:lnTo>
                  <a:pt x="23161" y="91582"/>
                </a:lnTo>
                <a:lnTo>
                  <a:pt x="6217" y="50405"/>
                </a:lnTo>
                <a:lnTo>
                  <a:pt x="0" y="0"/>
                </a:lnTo>
              </a:path>
            </a:pathLst>
          </a:custGeom>
          <a:ln w="28574">
            <a:solidFill>
              <a:srgbClr val="000000"/>
            </a:solidFill>
          </a:ln>
        </p:spPr>
        <p:txBody>
          <a:bodyPr wrap="square" lIns="0" tIns="0" rIns="0" bIns="0" rtlCol="0"/>
          <a:lstStyle/>
          <a:p>
            <a:endParaRPr/>
          </a:p>
        </p:txBody>
      </p:sp>
      <p:pic>
        <p:nvPicPr>
          <p:cNvPr id="17" name="object 17"/>
          <p:cNvPicPr/>
          <p:nvPr/>
        </p:nvPicPr>
        <p:blipFill>
          <a:blip r:embed="rId6" cstate="print"/>
          <a:stretch>
            <a:fillRect/>
          </a:stretch>
        </p:blipFill>
        <p:spPr>
          <a:xfrm>
            <a:off x="5772912" y="3939338"/>
            <a:ext cx="682751" cy="1712976"/>
          </a:xfrm>
          <a:prstGeom prst="rect">
            <a:avLst/>
          </a:prstGeom>
        </p:spPr>
      </p:pic>
      <p:sp>
        <p:nvSpPr>
          <p:cNvPr id="18" name="object 18"/>
          <p:cNvSpPr txBox="1"/>
          <p:nvPr/>
        </p:nvSpPr>
        <p:spPr>
          <a:xfrm>
            <a:off x="5772911" y="3939339"/>
            <a:ext cx="683260" cy="953465"/>
          </a:xfrm>
          <a:prstGeom prst="rect">
            <a:avLst/>
          </a:prstGeom>
          <a:ln w="6350">
            <a:solidFill>
              <a:srgbClr val="FFC000"/>
            </a:solidFill>
          </a:ln>
        </p:spPr>
        <p:txBody>
          <a:bodyPr vert="horz" wrap="square" lIns="0" tIns="205104" rIns="0" bIns="0" rtlCol="0">
            <a:spAutoFit/>
          </a:bodyPr>
          <a:lstStyle/>
          <a:p>
            <a:pPr>
              <a:spcBef>
                <a:spcPts val="1614"/>
              </a:spcBef>
            </a:pPr>
            <a:endParaRPr sz="2050">
              <a:latin typeface="Times New Roman"/>
              <a:cs typeface="Times New Roman"/>
            </a:endParaRPr>
          </a:p>
          <a:p>
            <a:pPr marL="175260"/>
            <a:r>
              <a:rPr sz="4200" spc="-37" baseline="-20833" dirty="0">
                <a:latin typeface="Symbola"/>
                <a:cs typeface="Symbola"/>
              </a:rPr>
              <a:t>𝐾</a:t>
            </a:r>
            <a:r>
              <a:rPr sz="2050" spc="-25" dirty="0">
                <a:latin typeface="Symbola"/>
                <a:cs typeface="Symbola"/>
              </a:rPr>
              <a:t>𝑇</a:t>
            </a:r>
            <a:endParaRPr sz="2050">
              <a:latin typeface="Symbola"/>
              <a:cs typeface="Symbola"/>
            </a:endParaRPr>
          </a:p>
        </p:txBody>
      </p:sp>
      <p:pic>
        <p:nvPicPr>
          <p:cNvPr id="19" name="object 19"/>
          <p:cNvPicPr/>
          <p:nvPr/>
        </p:nvPicPr>
        <p:blipFill>
          <a:blip r:embed="rId7" cstate="print"/>
          <a:stretch>
            <a:fillRect/>
          </a:stretch>
        </p:blipFill>
        <p:spPr>
          <a:xfrm>
            <a:off x="6550152" y="4445306"/>
            <a:ext cx="1716024" cy="679704"/>
          </a:xfrm>
          <a:prstGeom prst="rect">
            <a:avLst/>
          </a:prstGeom>
        </p:spPr>
      </p:pic>
      <p:sp>
        <p:nvSpPr>
          <p:cNvPr id="20" name="object 20"/>
          <p:cNvSpPr txBox="1"/>
          <p:nvPr/>
        </p:nvSpPr>
        <p:spPr>
          <a:xfrm>
            <a:off x="6550153" y="4445307"/>
            <a:ext cx="1716405" cy="539249"/>
          </a:xfrm>
          <a:prstGeom prst="rect">
            <a:avLst/>
          </a:prstGeom>
          <a:ln w="6350">
            <a:solidFill>
              <a:srgbClr val="EC7C30"/>
            </a:solidFill>
          </a:ln>
        </p:spPr>
        <p:txBody>
          <a:bodyPr vert="horz" wrap="square" lIns="0" tIns="107314" rIns="0" bIns="0" rtlCol="0">
            <a:spAutoFit/>
          </a:bodyPr>
          <a:lstStyle/>
          <a:p>
            <a:pPr marR="67945" algn="ctr">
              <a:spcBef>
                <a:spcPts val="844"/>
              </a:spcBef>
            </a:pPr>
            <a:r>
              <a:rPr sz="2800" spc="-50" dirty="0">
                <a:latin typeface="Symbola"/>
                <a:cs typeface="Symbola"/>
              </a:rPr>
              <a:t>Q</a:t>
            </a:r>
            <a:endParaRPr sz="2800">
              <a:latin typeface="Symbola"/>
              <a:cs typeface="Symbola"/>
            </a:endParaRPr>
          </a:p>
        </p:txBody>
      </p:sp>
      <p:pic>
        <p:nvPicPr>
          <p:cNvPr id="21" name="object 21"/>
          <p:cNvPicPr/>
          <p:nvPr/>
        </p:nvPicPr>
        <p:blipFill>
          <a:blip r:embed="rId8" cstate="print"/>
          <a:stretch>
            <a:fillRect/>
          </a:stretch>
        </p:blipFill>
        <p:spPr>
          <a:xfrm>
            <a:off x="3956305" y="4445306"/>
            <a:ext cx="1712975" cy="679704"/>
          </a:xfrm>
          <a:prstGeom prst="rect">
            <a:avLst/>
          </a:prstGeom>
        </p:spPr>
      </p:pic>
      <p:sp>
        <p:nvSpPr>
          <p:cNvPr id="22" name="object 22"/>
          <p:cNvSpPr txBox="1"/>
          <p:nvPr/>
        </p:nvSpPr>
        <p:spPr>
          <a:xfrm>
            <a:off x="3956304" y="4445307"/>
            <a:ext cx="1713230" cy="539249"/>
          </a:xfrm>
          <a:prstGeom prst="rect">
            <a:avLst/>
          </a:prstGeom>
          <a:ln w="6350">
            <a:solidFill>
              <a:srgbClr val="5B9BD4"/>
            </a:solidFill>
          </a:ln>
        </p:spPr>
        <p:txBody>
          <a:bodyPr vert="horz" wrap="square" lIns="0" tIns="107314" rIns="0" bIns="0" rtlCol="0">
            <a:spAutoFit/>
          </a:bodyPr>
          <a:lstStyle/>
          <a:p>
            <a:pPr marR="71120" algn="ctr">
              <a:spcBef>
                <a:spcPts val="844"/>
              </a:spcBef>
            </a:pPr>
            <a:r>
              <a:rPr sz="2800" spc="-470" dirty="0">
                <a:latin typeface="Symbola"/>
                <a:cs typeface="Symbola"/>
              </a:rPr>
              <a:t>V</a:t>
            </a:r>
            <a:endParaRPr sz="2800">
              <a:latin typeface="Symbola"/>
              <a:cs typeface="Symbola"/>
            </a:endParaRPr>
          </a:p>
        </p:txBody>
      </p:sp>
      <p:sp>
        <p:nvSpPr>
          <p:cNvPr id="23" name="object 23"/>
          <p:cNvSpPr txBox="1"/>
          <p:nvPr/>
        </p:nvSpPr>
        <p:spPr>
          <a:xfrm>
            <a:off x="3615689" y="4521964"/>
            <a:ext cx="288290" cy="454025"/>
          </a:xfrm>
          <a:prstGeom prst="rect">
            <a:avLst/>
          </a:prstGeom>
        </p:spPr>
        <p:txBody>
          <a:bodyPr vert="horz" wrap="square" lIns="0" tIns="13970" rIns="0" bIns="0" rtlCol="0">
            <a:spAutoFit/>
          </a:bodyPr>
          <a:lstStyle/>
          <a:p>
            <a:pPr marL="12700">
              <a:spcBef>
                <a:spcPts val="110"/>
              </a:spcBef>
            </a:pPr>
            <a:r>
              <a:rPr sz="2800" spc="-55" dirty="0">
                <a:latin typeface="Symbola"/>
                <a:cs typeface="Symbola"/>
              </a:rPr>
              <a:t>≈</a:t>
            </a:r>
            <a:endParaRPr sz="2800">
              <a:latin typeface="Symbola"/>
              <a:cs typeface="Symbola"/>
            </a:endParaRPr>
          </a:p>
        </p:txBody>
      </p:sp>
      <p:pic>
        <p:nvPicPr>
          <p:cNvPr id="24" name="object 24"/>
          <p:cNvPicPr/>
          <p:nvPr/>
        </p:nvPicPr>
        <p:blipFill>
          <a:blip r:embed="rId9" cstate="print"/>
          <a:stretch>
            <a:fillRect/>
          </a:stretch>
        </p:blipFill>
        <p:spPr>
          <a:xfrm>
            <a:off x="1819656" y="4430065"/>
            <a:ext cx="1712976" cy="679704"/>
          </a:xfrm>
          <a:prstGeom prst="rect">
            <a:avLst/>
          </a:prstGeom>
        </p:spPr>
      </p:pic>
      <p:sp>
        <p:nvSpPr>
          <p:cNvPr id="25" name="object 25"/>
          <p:cNvSpPr txBox="1"/>
          <p:nvPr/>
        </p:nvSpPr>
        <p:spPr>
          <a:xfrm>
            <a:off x="1819656" y="4430066"/>
            <a:ext cx="1713230" cy="539891"/>
          </a:xfrm>
          <a:prstGeom prst="rect">
            <a:avLst/>
          </a:prstGeom>
          <a:ln w="6350">
            <a:solidFill>
              <a:srgbClr val="6FAC46"/>
            </a:solidFill>
          </a:ln>
        </p:spPr>
        <p:txBody>
          <a:bodyPr vert="horz" wrap="square" lIns="0" tIns="107950" rIns="0" bIns="0" rtlCol="0">
            <a:spAutoFit/>
          </a:bodyPr>
          <a:lstStyle/>
          <a:p>
            <a:pPr marR="69215" algn="ctr">
              <a:spcBef>
                <a:spcPts val="850"/>
              </a:spcBef>
            </a:pPr>
            <a:r>
              <a:rPr sz="2800" spc="-50" dirty="0">
                <a:latin typeface="Symbola"/>
                <a:cs typeface="Symbola"/>
              </a:rPr>
              <a:t>O</a:t>
            </a:r>
            <a:endParaRPr sz="2800">
              <a:latin typeface="Symbola"/>
              <a:cs typeface="Symbola"/>
            </a:endParaRPr>
          </a:p>
        </p:txBody>
      </p:sp>
      <p:sp>
        <p:nvSpPr>
          <p:cNvPr id="26" name="object 26"/>
          <p:cNvSpPr txBox="1"/>
          <p:nvPr/>
        </p:nvSpPr>
        <p:spPr>
          <a:xfrm>
            <a:off x="4429761" y="5208652"/>
            <a:ext cx="1075105" cy="382156"/>
          </a:xfrm>
          <a:prstGeom prst="rect">
            <a:avLst/>
          </a:prstGeom>
        </p:spPr>
        <p:txBody>
          <a:bodyPr vert="horz" wrap="square" lIns="0" tIns="12700" rIns="0" bIns="0" rtlCol="0">
            <a:spAutoFit/>
          </a:bodyPr>
          <a:lstStyle/>
          <a:p>
            <a:pPr marL="12700">
              <a:spcBef>
                <a:spcPts val="100"/>
              </a:spcBef>
            </a:pPr>
            <a:r>
              <a:rPr sz="2400" spc="60" dirty="0">
                <a:latin typeface="Symbola"/>
                <a:cs typeface="Symbola"/>
              </a:rPr>
              <a:t>𝑑′</a:t>
            </a:r>
            <a:r>
              <a:rPr sz="2400" spc="-65" dirty="0">
                <a:latin typeface="Symbola"/>
                <a:cs typeface="Symbola"/>
              </a:rPr>
              <a:t> </a:t>
            </a:r>
            <a:r>
              <a:rPr sz="2400" spc="-155" dirty="0">
                <a:latin typeface="Symbola"/>
                <a:cs typeface="Symbola"/>
              </a:rPr>
              <a:t>×</a:t>
            </a:r>
            <a:r>
              <a:rPr sz="2400" spc="-60" dirty="0">
                <a:latin typeface="Symbola"/>
                <a:cs typeface="Symbola"/>
              </a:rPr>
              <a:t> </a:t>
            </a:r>
            <a:r>
              <a:rPr sz="2400" spc="30" dirty="0">
                <a:latin typeface="Symbola"/>
                <a:cs typeface="Symbola"/>
              </a:rPr>
              <a:t>𝑁</a:t>
            </a:r>
            <a:endParaRPr sz="2400" dirty="0">
              <a:latin typeface="Symbola"/>
              <a:cs typeface="Symbola"/>
            </a:endParaRPr>
          </a:p>
        </p:txBody>
      </p:sp>
      <p:sp>
        <p:nvSpPr>
          <p:cNvPr id="27" name="object 27"/>
          <p:cNvSpPr txBox="1"/>
          <p:nvPr/>
        </p:nvSpPr>
        <p:spPr>
          <a:xfrm>
            <a:off x="5749291" y="5713985"/>
            <a:ext cx="1013203" cy="382156"/>
          </a:xfrm>
          <a:prstGeom prst="rect">
            <a:avLst/>
          </a:prstGeom>
        </p:spPr>
        <p:txBody>
          <a:bodyPr vert="horz" wrap="square" lIns="0" tIns="12700" rIns="0" bIns="0" rtlCol="0">
            <a:spAutoFit/>
          </a:bodyPr>
          <a:lstStyle/>
          <a:p>
            <a:pPr marL="12700">
              <a:spcBef>
                <a:spcPts val="100"/>
              </a:spcBef>
            </a:pPr>
            <a:r>
              <a:rPr sz="2400" spc="80" dirty="0">
                <a:latin typeface="Symbola"/>
                <a:cs typeface="Symbola"/>
              </a:rPr>
              <a:t>𝑁</a:t>
            </a:r>
            <a:r>
              <a:rPr sz="2400" spc="20" dirty="0">
                <a:latin typeface="Symbola"/>
                <a:cs typeface="Symbola"/>
              </a:rPr>
              <a:t> </a:t>
            </a:r>
            <a:r>
              <a:rPr sz="2400" spc="-155" dirty="0">
                <a:latin typeface="Symbola"/>
                <a:cs typeface="Symbola"/>
              </a:rPr>
              <a:t>×</a:t>
            </a:r>
            <a:r>
              <a:rPr sz="2400" spc="-85" dirty="0">
                <a:latin typeface="Symbola"/>
                <a:cs typeface="Symbola"/>
              </a:rPr>
              <a:t> </a:t>
            </a:r>
            <a:r>
              <a:rPr sz="2400" spc="50" dirty="0">
                <a:latin typeface="Symbola"/>
                <a:cs typeface="Symbola"/>
              </a:rPr>
              <a:t>𝑑</a:t>
            </a:r>
            <a:endParaRPr sz="2400" dirty="0">
              <a:latin typeface="Symbola"/>
              <a:cs typeface="Symbola"/>
            </a:endParaRPr>
          </a:p>
        </p:txBody>
      </p:sp>
      <p:sp>
        <p:nvSpPr>
          <p:cNvPr id="28" name="object 28"/>
          <p:cNvSpPr txBox="1"/>
          <p:nvPr/>
        </p:nvSpPr>
        <p:spPr>
          <a:xfrm>
            <a:off x="6976616" y="5162856"/>
            <a:ext cx="1067453" cy="382156"/>
          </a:xfrm>
          <a:prstGeom prst="rect">
            <a:avLst/>
          </a:prstGeom>
        </p:spPr>
        <p:txBody>
          <a:bodyPr vert="horz" wrap="square" lIns="0" tIns="12700" rIns="0" bIns="0" rtlCol="0">
            <a:spAutoFit/>
          </a:bodyPr>
          <a:lstStyle/>
          <a:p>
            <a:pPr marL="12700">
              <a:spcBef>
                <a:spcPts val="100"/>
              </a:spcBef>
            </a:pPr>
            <a:r>
              <a:rPr sz="2400" spc="100" dirty="0">
                <a:latin typeface="Symbola"/>
                <a:cs typeface="Symbola"/>
              </a:rPr>
              <a:t>𝑑</a:t>
            </a:r>
            <a:r>
              <a:rPr sz="2400" spc="25" dirty="0">
                <a:latin typeface="Symbola"/>
                <a:cs typeface="Symbola"/>
              </a:rPr>
              <a:t> </a:t>
            </a:r>
            <a:r>
              <a:rPr sz="2400" spc="-155" dirty="0">
                <a:latin typeface="Symbola"/>
                <a:cs typeface="Symbola"/>
              </a:rPr>
              <a:t>×</a:t>
            </a:r>
            <a:r>
              <a:rPr sz="2400" spc="-75" dirty="0">
                <a:latin typeface="Symbola"/>
                <a:cs typeface="Symbola"/>
              </a:rPr>
              <a:t> </a:t>
            </a:r>
            <a:r>
              <a:rPr sz="2400" spc="30" dirty="0">
                <a:latin typeface="Symbola"/>
                <a:cs typeface="Symbola"/>
              </a:rPr>
              <a:t>𝑁</a:t>
            </a:r>
            <a:endParaRPr sz="2400" dirty="0">
              <a:latin typeface="Symbola"/>
              <a:cs typeface="Symbola"/>
            </a:endParaRPr>
          </a:p>
        </p:txBody>
      </p:sp>
      <p:sp>
        <p:nvSpPr>
          <p:cNvPr id="29" name="object 29"/>
          <p:cNvSpPr txBox="1"/>
          <p:nvPr/>
        </p:nvSpPr>
        <p:spPr>
          <a:xfrm>
            <a:off x="2210512" y="5173269"/>
            <a:ext cx="1148690" cy="382156"/>
          </a:xfrm>
          <a:prstGeom prst="rect">
            <a:avLst/>
          </a:prstGeom>
        </p:spPr>
        <p:txBody>
          <a:bodyPr vert="horz" wrap="square" lIns="0" tIns="12700" rIns="0" bIns="0" rtlCol="0">
            <a:spAutoFit/>
          </a:bodyPr>
          <a:lstStyle/>
          <a:p>
            <a:pPr marL="12700">
              <a:spcBef>
                <a:spcPts val="100"/>
              </a:spcBef>
            </a:pPr>
            <a:r>
              <a:rPr sz="2400" spc="65" dirty="0">
                <a:latin typeface="Symbola"/>
                <a:cs typeface="Symbola"/>
              </a:rPr>
              <a:t>𝑑′</a:t>
            </a:r>
            <a:r>
              <a:rPr sz="2400" spc="-70" dirty="0">
                <a:latin typeface="Symbola"/>
                <a:cs typeface="Symbola"/>
              </a:rPr>
              <a:t> </a:t>
            </a:r>
            <a:r>
              <a:rPr sz="2400" spc="-155" dirty="0">
                <a:latin typeface="Symbola"/>
                <a:cs typeface="Symbola"/>
              </a:rPr>
              <a:t>×</a:t>
            </a:r>
            <a:r>
              <a:rPr sz="2400" spc="-55" dirty="0">
                <a:latin typeface="Symbola"/>
                <a:cs typeface="Symbola"/>
              </a:rPr>
              <a:t> </a:t>
            </a:r>
            <a:r>
              <a:rPr sz="2400" spc="30" dirty="0">
                <a:latin typeface="Symbola"/>
                <a:cs typeface="Symbola"/>
              </a:rPr>
              <a:t>𝑁</a:t>
            </a:r>
            <a:endParaRPr sz="2400" dirty="0">
              <a:latin typeface="Symbola"/>
              <a:cs typeface="Symbola"/>
            </a:endParaRPr>
          </a:p>
        </p:txBody>
      </p:sp>
      <p:sp>
        <p:nvSpPr>
          <p:cNvPr id="30" name="object 30"/>
          <p:cNvSpPr/>
          <p:nvPr/>
        </p:nvSpPr>
        <p:spPr>
          <a:xfrm>
            <a:off x="3945635" y="6053126"/>
            <a:ext cx="2816860" cy="302260"/>
          </a:xfrm>
          <a:custGeom>
            <a:avLst/>
            <a:gdLst/>
            <a:ahLst/>
            <a:cxnLst/>
            <a:rect l="l" t="t" r="r" b="b"/>
            <a:pathLst>
              <a:path w="2816860" h="302260">
                <a:moveTo>
                  <a:pt x="2816352" y="0"/>
                </a:moveTo>
                <a:lnTo>
                  <a:pt x="2809126" y="58726"/>
                </a:lnTo>
                <a:lnTo>
                  <a:pt x="2789412" y="106684"/>
                </a:lnTo>
                <a:lnTo>
                  <a:pt x="2760148" y="139019"/>
                </a:lnTo>
                <a:lnTo>
                  <a:pt x="2724277" y="150876"/>
                </a:lnTo>
                <a:lnTo>
                  <a:pt x="1500251" y="150876"/>
                </a:lnTo>
                <a:lnTo>
                  <a:pt x="1464379" y="162732"/>
                </a:lnTo>
                <a:lnTo>
                  <a:pt x="1435115" y="195067"/>
                </a:lnTo>
                <a:lnTo>
                  <a:pt x="1415401" y="243025"/>
                </a:lnTo>
                <a:lnTo>
                  <a:pt x="1408176" y="301752"/>
                </a:lnTo>
                <a:lnTo>
                  <a:pt x="1400950" y="243025"/>
                </a:lnTo>
                <a:lnTo>
                  <a:pt x="1381236" y="195067"/>
                </a:lnTo>
                <a:lnTo>
                  <a:pt x="1351972" y="162732"/>
                </a:lnTo>
                <a:lnTo>
                  <a:pt x="1316101" y="150876"/>
                </a:lnTo>
                <a:lnTo>
                  <a:pt x="92075" y="150876"/>
                </a:lnTo>
                <a:lnTo>
                  <a:pt x="56203" y="139019"/>
                </a:lnTo>
                <a:lnTo>
                  <a:pt x="26939" y="106684"/>
                </a:lnTo>
                <a:lnTo>
                  <a:pt x="7225" y="58726"/>
                </a:lnTo>
                <a:lnTo>
                  <a:pt x="0" y="0"/>
                </a:lnTo>
              </a:path>
            </a:pathLst>
          </a:custGeom>
          <a:ln w="28574">
            <a:solidFill>
              <a:srgbClr val="000000"/>
            </a:solidFill>
          </a:ln>
        </p:spPr>
        <p:txBody>
          <a:bodyPr wrap="square" lIns="0" tIns="0" rIns="0" bIns="0" rtlCol="0"/>
          <a:lstStyle/>
          <a:p>
            <a:endParaRPr/>
          </a:p>
        </p:txBody>
      </p:sp>
      <p:sp>
        <p:nvSpPr>
          <p:cNvPr id="31" name="object 31"/>
          <p:cNvSpPr/>
          <p:nvPr/>
        </p:nvSpPr>
        <p:spPr>
          <a:xfrm>
            <a:off x="3924301" y="6495085"/>
            <a:ext cx="4642485" cy="256540"/>
          </a:xfrm>
          <a:custGeom>
            <a:avLst/>
            <a:gdLst/>
            <a:ahLst/>
            <a:cxnLst/>
            <a:rect l="l" t="t" r="r" b="b"/>
            <a:pathLst>
              <a:path w="4642484" h="256539">
                <a:moveTo>
                  <a:pt x="4642104" y="0"/>
                </a:moveTo>
                <a:lnTo>
                  <a:pt x="4635972" y="49829"/>
                </a:lnTo>
                <a:lnTo>
                  <a:pt x="4619243" y="90520"/>
                </a:lnTo>
                <a:lnTo>
                  <a:pt x="4594419" y="117955"/>
                </a:lnTo>
                <a:lnTo>
                  <a:pt x="4563999" y="128015"/>
                </a:lnTo>
                <a:lnTo>
                  <a:pt x="2399157" y="128015"/>
                </a:lnTo>
                <a:lnTo>
                  <a:pt x="2368736" y="138076"/>
                </a:lnTo>
                <a:lnTo>
                  <a:pt x="2343911" y="165511"/>
                </a:lnTo>
                <a:lnTo>
                  <a:pt x="2327183" y="206202"/>
                </a:lnTo>
                <a:lnTo>
                  <a:pt x="2321052" y="256031"/>
                </a:lnTo>
                <a:lnTo>
                  <a:pt x="2314920" y="206202"/>
                </a:lnTo>
                <a:lnTo>
                  <a:pt x="2298191" y="165511"/>
                </a:lnTo>
                <a:lnTo>
                  <a:pt x="2273367" y="138076"/>
                </a:lnTo>
                <a:lnTo>
                  <a:pt x="2242947" y="128015"/>
                </a:lnTo>
                <a:lnTo>
                  <a:pt x="78105" y="128015"/>
                </a:lnTo>
                <a:lnTo>
                  <a:pt x="47684" y="117955"/>
                </a:lnTo>
                <a:lnTo>
                  <a:pt x="22859" y="90520"/>
                </a:lnTo>
                <a:lnTo>
                  <a:pt x="6131" y="49829"/>
                </a:lnTo>
                <a:lnTo>
                  <a:pt x="0" y="0"/>
                </a:lnTo>
              </a:path>
            </a:pathLst>
          </a:custGeom>
          <a:ln w="28575">
            <a:solidFill>
              <a:srgbClr val="000000"/>
            </a:solidFill>
          </a:ln>
        </p:spPr>
        <p:txBody>
          <a:bodyPr wrap="square" lIns="0" tIns="0" rIns="0" bIns="0" rtlCol="0"/>
          <a:lstStyle/>
          <a:p>
            <a:endParaRPr/>
          </a:p>
        </p:txBody>
      </p:sp>
      <p:sp>
        <p:nvSpPr>
          <p:cNvPr id="32" name="object 32"/>
          <p:cNvSpPr txBox="1"/>
          <p:nvPr/>
        </p:nvSpPr>
        <p:spPr>
          <a:xfrm>
            <a:off x="8682990" y="5173270"/>
            <a:ext cx="1600697" cy="757555"/>
          </a:xfrm>
          <a:prstGeom prst="rect">
            <a:avLst/>
          </a:prstGeom>
        </p:spPr>
        <p:txBody>
          <a:bodyPr vert="horz" wrap="square" lIns="0" tIns="12700" rIns="0" bIns="0" rtlCol="0">
            <a:spAutoFit/>
          </a:bodyPr>
          <a:lstStyle/>
          <a:p>
            <a:pPr marL="12700" marR="5080">
              <a:spcBef>
                <a:spcPts val="100"/>
              </a:spcBef>
            </a:pPr>
            <a:r>
              <a:rPr sz="2400" dirty="0">
                <a:solidFill>
                  <a:srgbClr val="FF0000"/>
                </a:solidFill>
                <a:latin typeface="Carlito"/>
                <a:cs typeface="Carlito"/>
              </a:rPr>
              <a:t>What</a:t>
            </a:r>
            <a:r>
              <a:rPr sz="2400" spc="-60" dirty="0">
                <a:solidFill>
                  <a:srgbClr val="FF0000"/>
                </a:solidFill>
                <a:latin typeface="Carlito"/>
                <a:cs typeface="Carlito"/>
              </a:rPr>
              <a:t> </a:t>
            </a:r>
            <a:r>
              <a:rPr sz="2400" dirty="0">
                <a:solidFill>
                  <a:srgbClr val="FF0000"/>
                </a:solidFill>
                <a:latin typeface="Carlito"/>
                <a:cs typeface="Carlito"/>
              </a:rPr>
              <a:t>is</a:t>
            </a:r>
            <a:r>
              <a:rPr sz="2400" spc="-25" dirty="0">
                <a:solidFill>
                  <a:srgbClr val="FF0000"/>
                </a:solidFill>
                <a:latin typeface="Carlito"/>
                <a:cs typeface="Carlito"/>
              </a:rPr>
              <a:t> the </a:t>
            </a:r>
            <a:r>
              <a:rPr sz="2400" spc="-10" dirty="0">
                <a:solidFill>
                  <a:srgbClr val="FF0000"/>
                </a:solidFill>
                <a:latin typeface="Carlito"/>
                <a:cs typeface="Carlito"/>
              </a:rPr>
              <a:t>difference?</a:t>
            </a:r>
            <a:endParaRPr sz="2400" dirty="0">
              <a:latin typeface="Carlito"/>
              <a:cs typeface="Carlito"/>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315214" y="873908"/>
            <a:ext cx="7517899" cy="5984092"/>
            <a:chOff x="1016500" y="675126"/>
            <a:chExt cx="7160895" cy="5557520"/>
          </a:xfrm>
        </p:grpSpPr>
        <p:pic>
          <p:nvPicPr>
            <p:cNvPr id="3" name="object 3"/>
            <p:cNvPicPr/>
            <p:nvPr/>
          </p:nvPicPr>
          <p:blipFill>
            <a:blip r:embed="rId2" cstate="print"/>
            <a:stretch>
              <a:fillRect/>
            </a:stretch>
          </p:blipFill>
          <p:spPr>
            <a:xfrm>
              <a:off x="1016500" y="675126"/>
              <a:ext cx="7160528" cy="5557277"/>
            </a:xfrm>
            <a:prstGeom prst="rect">
              <a:avLst/>
            </a:prstGeom>
          </p:spPr>
        </p:pic>
        <p:pic>
          <p:nvPicPr>
            <p:cNvPr id="4" name="object 4"/>
            <p:cNvPicPr/>
            <p:nvPr/>
          </p:nvPicPr>
          <p:blipFill>
            <a:blip r:embed="rId3" cstate="print"/>
            <a:stretch>
              <a:fillRect/>
            </a:stretch>
          </p:blipFill>
          <p:spPr>
            <a:xfrm>
              <a:off x="1069848" y="728471"/>
              <a:ext cx="7004304" cy="5401056"/>
            </a:xfrm>
            <a:prstGeom prst="rect">
              <a:avLst/>
            </a:prstGeom>
          </p:spPr>
        </p:pic>
        <p:sp>
          <p:nvSpPr>
            <p:cNvPr id="5" name="object 5"/>
            <p:cNvSpPr/>
            <p:nvPr/>
          </p:nvSpPr>
          <p:spPr>
            <a:xfrm>
              <a:off x="1050798" y="709421"/>
              <a:ext cx="7042784" cy="5439410"/>
            </a:xfrm>
            <a:custGeom>
              <a:avLst/>
              <a:gdLst/>
              <a:ahLst/>
              <a:cxnLst/>
              <a:rect l="l" t="t" r="r" b="b"/>
              <a:pathLst>
                <a:path w="7042784" h="5439410">
                  <a:moveTo>
                    <a:pt x="0" y="5439156"/>
                  </a:moveTo>
                  <a:lnTo>
                    <a:pt x="7042404" y="5439156"/>
                  </a:lnTo>
                  <a:lnTo>
                    <a:pt x="7042404" y="0"/>
                  </a:lnTo>
                  <a:lnTo>
                    <a:pt x="0" y="0"/>
                  </a:lnTo>
                  <a:lnTo>
                    <a:pt x="0" y="5439156"/>
                  </a:lnTo>
                  <a:close/>
                </a:path>
              </a:pathLst>
            </a:custGeom>
            <a:ln w="38100">
              <a:solidFill>
                <a:srgbClr val="000000"/>
              </a:solidFill>
            </a:ln>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11430" rIns="0" bIns="0" rtlCol="0">
            <a:spAutoFit/>
          </a:bodyPr>
          <a:lstStyle/>
          <a:p>
            <a:pPr marL="12700">
              <a:lnSpc>
                <a:spcPct val="100000"/>
              </a:lnSpc>
              <a:spcBef>
                <a:spcPts val="90"/>
              </a:spcBef>
            </a:pPr>
            <a:r>
              <a:rPr sz="3200" b="1" i="1" u="sng" spc="-10" dirty="0">
                <a:uFill>
                  <a:solidFill>
                    <a:srgbClr val="000000"/>
                  </a:solidFill>
                </a:uFill>
              </a:rPr>
              <a:t>Review</a:t>
            </a:r>
            <a:r>
              <a:rPr sz="3200" b="1" i="1" u="sng" spc="-100" dirty="0">
                <a:uFill>
                  <a:solidFill>
                    <a:srgbClr val="000000"/>
                  </a:solidFill>
                </a:uFill>
              </a:rPr>
              <a:t> </a:t>
            </a:r>
            <a:r>
              <a:rPr sz="3200" b="1" i="1" u="sng" dirty="0">
                <a:uFill>
                  <a:solidFill>
                    <a:srgbClr val="000000"/>
                  </a:solidFill>
                </a:uFill>
              </a:rPr>
              <a:t>Linear</a:t>
            </a:r>
            <a:r>
              <a:rPr sz="3200" b="1" i="1" u="sng" spc="-85" dirty="0">
                <a:uFill>
                  <a:solidFill>
                    <a:srgbClr val="000000"/>
                  </a:solidFill>
                </a:uFill>
              </a:rPr>
              <a:t> </a:t>
            </a:r>
            <a:r>
              <a:rPr sz="3200" b="1" i="1" u="sng" spc="-10" dirty="0">
                <a:uFill>
                  <a:solidFill>
                    <a:srgbClr val="000000"/>
                  </a:solidFill>
                </a:uFill>
              </a:rPr>
              <a:t>Algebra</a:t>
            </a:r>
            <a:endParaRPr sz="320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759660" y="770216"/>
            <a:ext cx="682751" cy="1712976"/>
          </a:xfrm>
          <a:prstGeom prst="rect">
            <a:avLst/>
          </a:prstGeom>
        </p:spPr>
      </p:pic>
      <p:sp>
        <p:nvSpPr>
          <p:cNvPr id="3" name="object 3"/>
          <p:cNvSpPr txBox="1">
            <a:spLocks noGrp="1"/>
          </p:cNvSpPr>
          <p:nvPr>
            <p:ph type="title"/>
          </p:nvPr>
        </p:nvSpPr>
        <p:spPr>
          <a:prstGeom prst="rect">
            <a:avLst/>
          </a:prstGeom>
          <a:ln w="6350">
            <a:solidFill>
              <a:srgbClr val="FFC000"/>
            </a:solidFill>
          </a:ln>
        </p:spPr>
        <p:txBody>
          <a:bodyPr vert="horz" wrap="square" lIns="0" tIns="201930" rIns="0" bIns="0" rtlCol="0">
            <a:spAutoFit/>
          </a:bodyPr>
          <a:lstStyle/>
          <a:p>
            <a:pPr>
              <a:lnSpc>
                <a:spcPct val="100000"/>
              </a:lnSpc>
              <a:spcBef>
                <a:spcPts val="1590"/>
              </a:spcBef>
            </a:pPr>
            <a:endParaRPr sz="2050">
              <a:latin typeface="Times New Roman"/>
              <a:cs typeface="Times New Roman"/>
            </a:endParaRPr>
          </a:p>
          <a:p>
            <a:pPr marL="175260">
              <a:lnSpc>
                <a:spcPct val="100000"/>
              </a:lnSpc>
            </a:pPr>
            <a:r>
              <a:rPr sz="4200" spc="-37" baseline="-20833" dirty="0">
                <a:latin typeface="Symbola"/>
                <a:cs typeface="Symbola"/>
              </a:rPr>
              <a:t>𝐾</a:t>
            </a:r>
            <a:r>
              <a:rPr sz="2050" spc="-25" dirty="0">
                <a:latin typeface="Symbola"/>
                <a:cs typeface="Symbola"/>
              </a:rPr>
              <a:t>𝑇</a:t>
            </a:r>
            <a:endParaRPr sz="2050">
              <a:latin typeface="Symbola"/>
              <a:cs typeface="Symbola"/>
            </a:endParaRPr>
          </a:p>
        </p:txBody>
      </p:sp>
      <p:sp>
        <p:nvSpPr>
          <p:cNvPr id="27" name="内容占位符 26">
            <a:extLst>
              <a:ext uri="{FF2B5EF4-FFF2-40B4-BE49-F238E27FC236}">
                <a16:creationId xmlns:a16="http://schemas.microsoft.com/office/drawing/2014/main" id="{22B7A0CC-905E-8A3D-17C8-AF758D90BF18}"/>
              </a:ext>
            </a:extLst>
          </p:cNvPr>
          <p:cNvSpPr>
            <a:spLocks noGrp="1"/>
          </p:cNvSpPr>
          <p:nvPr>
            <p:ph sz="quarter" idx="10"/>
          </p:nvPr>
        </p:nvSpPr>
        <p:spPr/>
        <p:txBody>
          <a:bodyPr/>
          <a:lstStyle/>
          <a:p>
            <a:endParaRPr lang="zh-CN" altLang="en-US" dirty="0"/>
          </a:p>
        </p:txBody>
      </p:sp>
      <p:pic>
        <p:nvPicPr>
          <p:cNvPr id="4" name="object 4"/>
          <p:cNvPicPr/>
          <p:nvPr/>
        </p:nvPicPr>
        <p:blipFill>
          <a:blip r:embed="rId3" cstate="print"/>
          <a:stretch>
            <a:fillRect/>
          </a:stretch>
        </p:blipFill>
        <p:spPr>
          <a:xfrm>
            <a:off x="6536900" y="1273137"/>
            <a:ext cx="1716024" cy="679703"/>
          </a:xfrm>
          <a:prstGeom prst="rect">
            <a:avLst/>
          </a:prstGeom>
        </p:spPr>
      </p:pic>
      <p:sp>
        <p:nvSpPr>
          <p:cNvPr id="5" name="object 5"/>
          <p:cNvSpPr txBox="1"/>
          <p:nvPr/>
        </p:nvSpPr>
        <p:spPr>
          <a:xfrm>
            <a:off x="6536901" y="1273137"/>
            <a:ext cx="1716405" cy="539249"/>
          </a:xfrm>
          <a:prstGeom prst="rect">
            <a:avLst/>
          </a:prstGeom>
          <a:ln w="6350">
            <a:solidFill>
              <a:srgbClr val="EC7C30"/>
            </a:solidFill>
          </a:ln>
        </p:spPr>
        <p:txBody>
          <a:bodyPr vert="horz" wrap="square" lIns="0" tIns="107314" rIns="0" bIns="0" rtlCol="0">
            <a:spAutoFit/>
          </a:bodyPr>
          <a:lstStyle/>
          <a:p>
            <a:pPr marR="67945" algn="ctr">
              <a:spcBef>
                <a:spcPts val="844"/>
              </a:spcBef>
            </a:pPr>
            <a:r>
              <a:rPr sz="2800" spc="-50" dirty="0">
                <a:latin typeface="Symbola"/>
                <a:cs typeface="Symbola"/>
              </a:rPr>
              <a:t>Q</a:t>
            </a:r>
            <a:endParaRPr sz="2800">
              <a:latin typeface="Symbola"/>
              <a:cs typeface="Symbola"/>
            </a:endParaRPr>
          </a:p>
        </p:txBody>
      </p:sp>
      <p:pic>
        <p:nvPicPr>
          <p:cNvPr id="6" name="object 6"/>
          <p:cNvPicPr/>
          <p:nvPr/>
        </p:nvPicPr>
        <p:blipFill>
          <a:blip r:embed="rId4" cstate="print"/>
          <a:stretch>
            <a:fillRect/>
          </a:stretch>
        </p:blipFill>
        <p:spPr>
          <a:xfrm>
            <a:off x="3943053" y="1273137"/>
            <a:ext cx="1712975" cy="679703"/>
          </a:xfrm>
          <a:prstGeom prst="rect">
            <a:avLst/>
          </a:prstGeom>
        </p:spPr>
      </p:pic>
      <p:sp>
        <p:nvSpPr>
          <p:cNvPr id="7" name="object 7"/>
          <p:cNvSpPr txBox="1"/>
          <p:nvPr/>
        </p:nvSpPr>
        <p:spPr>
          <a:xfrm>
            <a:off x="3943052" y="1273137"/>
            <a:ext cx="1713230" cy="539249"/>
          </a:xfrm>
          <a:prstGeom prst="rect">
            <a:avLst/>
          </a:prstGeom>
          <a:ln w="6350">
            <a:solidFill>
              <a:srgbClr val="5B9BD4"/>
            </a:solidFill>
          </a:ln>
        </p:spPr>
        <p:txBody>
          <a:bodyPr vert="horz" wrap="square" lIns="0" tIns="107314" rIns="0" bIns="0" rtlCol="0">
            <a:spAutoFit/>
          </a:bodyPr>
          <a:lstStyle/>
          <a:p>
            <a:pPr marR="71120" algn="ctr">
              <a:spcBef>
                <a:spcPts val="844"/>
              </a:spcBef>
            </a:pPr>
            <a:r>
              <a:rPr sz="2800" spc="-470" dirty="0">
                <a:latin typeface="Symbola"/>
                <a:cs typeface="Symbola"/>
              </a:rPr>
              <a:t>V</a:t>
            </a:r>
            <a:endParaRPr sz="2800">
              <a:latin typeface="Symbola"/>
              <a:cs typeface="Symbola"/>
            </a:endParaRPr>
          </a:p>
        </p:txBody>
      </p:sp>
      <p:sp>
        <p:nvSpPr>
          <p:cNvPr id="8" name="object 8"/>
          <p:cNvSpPr txBox="1"/>
          <p:nvPr/>
        </p:nvSpPr>
        <p:spPr>
          <a:xfrm>
            <a:off x="3602437" y="1349716"/>
            <a:ext cx="288290" cy="453390"/>
          </a:xfrm>
          <a:prstGeom prst="rect">
            <a:avLst/>
          </a:prstGeom>
        </p:spPr>
        <p:txBody>
          <a:bodyPr vert="horz" wrap="square" lIns="0" tIns="13335" rIns="0" bIns="0" rtlCol="0">
            <a:spAutoFit/>
          </a:bodyPr>
          <a:lstStyle/>
          <a:p>
            <a:pPr marL="12700">
              <a:spcBef>
                <a:spcPts val="105"/>
              </a:spcBef>
            </a:pPr>
            <a:r>
              <a:rPr sz="2800" spc="-55" dirty="0">
                <a:latin typeface="Symbola"/>
                <a:cs typeface="Symbola"/>
              </a:rPr>
              <a:t>≈</a:t>
            </a:r>
            <a:endParaRPr sz="2800">
              <a:latin typeface="Symbola"/>
              <a:cs typeface="Symbola"/>
            </a:endParaRPr>
          </a:p>
        </p:txBody>
      </p:sp>
      <p:pic>
        <p:nvPicPr>
          <p:cNvPr id="9" name="object 9"/>
          <p:cNvPicPr/>
          <p:nvPr/>
        </p:nvPicPr>
        <p:blipFill>
          <a:blip r:embed="rId5" cstate="print"/>
          <a:stretch>
            <a:fillRect/>
          </a:stretch>
        </p:blipFill>
        <p:spPr>
          <a:xfrm>
            <a:off x="1806404" y="1257896"/>
            <a:ext cx="1712976" cy="679703"/>
          </a:xfrm>
          <a:prstGeom prst="rect">
            <a:avLst/>
          </a:prstGeom>
        </p:spPr>
      </p:pic>
      <p:sp>
        <p:nvSpPr>
          <p:cNvPr id="10" name="object 10"/>
          <p:cNvSpPr txBox="1"/>
          <p:nvPr/>
        </p:nvSpPr>
        <p:spPr>
          <a:xfrm>
            <a:off x="1806404" y="1257896"/>
            <a:ext cx="1713230" cy="539891"/>
          </a:xfrm>
          <a:prstGeom prst="rect">
            <a:avLst/>
          </a:prstGeom>
          <a:ln w="6350">
            <a:solidFill>
              <a:srgbClr val="6FAC46"/>
            </a:solidFill>
          </a:ln>
        </p:spPr>
        <p:txBody>
          <a:bodyPr vert="horz" wrap="square" lIns="0" tIns="107950" rIns="0" bIns="0" rtlCol="0">
            <a:spAutoFit/>
          </a:bodyPr>
          <a:lstStyle/>
          <a:p>
            <a:pPr marR="69215" algn="ctr">
              <a:spcBef>
                <a:spcPts val="850"/>
              </a:spcBef>
            </a:pPr>
            <a:r>
              <a:rPr sz="2800" spc="-50" dirty="0">
                <a:latin typeface="Symbola"/>
                <a:cs typeface="Symbola"/>
              </a:rPr>
              <a:t>O</a:t>
            </a:r>
            <a:endParaRPr sz="2800">
              <a:latin typeface="Symbola"/>
              <a:cs typeface="Symbola"/>
            </a:endParaRPr>
          </a:p>
        </p:txBody>
      </p:sp>
      <p:sp>
        <p:nvSpPr>
          <p:cNvPr id="11" name="object 11"/>
          <p:cNvSpPr txBox="1"/>
          <p:nvPr/>
        </p:nvSpPr>
        <p:spPr>
          <a:xfrm>
            <a:off x="4416509" y="2036101"/>
            <a:ext cx="1067561" cy="382156"/>
          </a:xfrm>
          <a:prstGeom prst="rect">
            <a:avLst/>
          </a:prstGeom>
        </p:spPr>
        <p:txBody>
          <a:bodyPr vert="horz" wrap="square" lIns="0" tIns="12700" rIns="0" bIns="0" rtlCol="0">
            <a:spAutoFit/>
          </a:bodyPr>
          <a:lstStyle/>
          <a:p>
            <a:pPr marL="12700">
              <a:spcBef>
                <a:spcPts val="100"/>
              </a:spcBef>
            </a:pPr>
            <a:r>
              <a:rPr sz="2400" spc="60" dirty="0">
                <a:latin typeface="Symbola"/>
                <a:cs typeface="Symbola"/>
              </a:rPr>
              <a:t>𝑑′</a:t>
            </a:r>
            <a:r>
              <a:rPr sz="2400" spc="-65" dirty="0">
                <a:latin typeface="Symbola"/>
                <a:cs typeface="Symbola"/>
              </a:rPr>
              <a:t> </a:t>
            </a:r>
            <a:r>
              <a:rPr sz="2400" spc="-155" dirty="0">
                <a:latin typeface="Symbola"/>
                <a:cs typeface="Symbola"/>
              </a:rPr>
              <a:t>×</a:t>
            </a:r>
            <a:r>
              <a:rPr sz="2400" spc="-60" dirty="0">
                <a:latin typeface="Symbola"/>
                <a:cs typeface="Symbola"/>
              </a:rPr>
              <a:t> </a:t>
            </a:r>
            <a:r>
              <a:rPr sz="2400" spc="30" dirty="0">
                <a:latin typeface="Symbola"/>
                <a:cs typeface="Symbola"/>
              </a:rPr>
              <a:t>𝑁</a:t>
            </a:r>
            <a:endParaRPr sz="2400" dirty="0">
              <a:latin typeface="Symbola"/>
              <a:cs typeface="Symbola"/>
            </a:endParaRPr>
          </a:p>
        </p:txBody>
      </p:sp>
      <p:sp>
        <p:nvSpPr>
          <p:cNvPr id="12" name="object 12"/>
          <p:cNvSpPr txBox="1"/>
          <p:nvPr/>
        </p:nvSpPr>
        <p:spPr>
          <a:xfrm>
            <a:off x="6963364" y="1990432"/>
            <a:ext cx="1198215" cy="382156"/>
          </a:xfrm>
          <a:prstGeom prst="rect">
            <a:avLst/>
          </a:prstGeom>
        </p:spPr>
        <p:txBody>
          <a:bodyPr vert="horz" wrap="square" lIns="0" tIns="12700" rIns="0" bIns="0" rtlCol="0">
            <a:spAutoFit/>
          </a:bodyPr>
          <a:lstStyle/>
          <a:p>
            <a:pPr marL="12700">
              <a:spcBef>
                <a:spcPts val="100"/>
              </a:spcBef>
            </a:pPr>
            <a:r>
              <a:rPr sz="2400" spc="100" dirty="0">
                <a:latin typeface="Symbola"/>
                <a:cs typeface="Symbola"/>
              </a:rPr>
              <a:t>𝑑</a:t>
            </a:r>
            <a:r>
              <a:rPr sz="2400" spc="25" dirty="0">
                <a:latin typeface="Symbola"/>
                <a:cs typeface="Symbola"/>
              </a:rPr>
              <a:t> </a:t>
            </a:r>
            <a:r>
              <a:rPr sz="2400" spc="-155" dirty="0">
                <a:latin typeface="Symbola"/>
                <a:cs typeface="Symbola"/>
              </a:rPr>
              <a:t>×</a:t>
            </a:r>
            <a:r>
              <a:rPr sz="2400" spc="-75" dirty="0">
                <a:latin typeface="Symbola"/>
                <a:cs typeface="Symbola"/>
              </a:rPr>
              <a:t> </a:t>
            </a:r>
            <a:r>
              <a:rPr sz="2400" spc="30" dirty="0">
                <a:latin typeface="Symbola"/>
                <a:cs typeface="Symbola"/>
              </a:rPr>
              <a:t>𝑁</a:t>
            </a:r>
            <a:endParaRPr sz="2400" dirty="0">
              <a:latin typeface="Symbola"/>
              <a:cs typeface="Symbola"/>
            </a:endParaRPr>
          </a:p>
        </p:txBody>
      </p:sp>
      <p:sp>
        <p:nvSpPr>
          <p:cNvPr id="13" name="object 13"/>
          <p:cNvSpPr txBox="1"/>
          <p:nvPr/>
        </p:nvSpPr>
        <p:spPr>
          <a:xfrm>
            <a:off x="2197260" y="2000160"/>
            <a:ext cx="1067561" cy="382156"/>
          </a:xfrm>
          <a:prstGeom prst="rect">
            <a:avLst/>
          </a:prstGeom>
        </p:spPr>
        <p:txBody>
          <a:bodyPr vert="horz" wrap="square" lIns="0" tIns="12700" rIns="0" bIns="0" rtlCol="0">
            <a:spAutoFit/>
          </a:bodyPr>
          <a:lstStyle/>
          <a:p>
            <a:pPr marL="12700">
              <a:spcBef>
                <a:spcPts val="100"/>
              </a:spcBef>
            </a:pPr>
            <a:r>
              <a:rPr sz="2400" spc="60" dirty="0">
                <a:latin typeface="Symbola"/>
                <a:cs typeface="Symbola"/>
              </a:rPr>
              <a:t>𝑑′</a:t>
            </a:r>
            <a:r>
              <a:rPr sz="2400" spc="-65" dirty="0">
                <a:latin typeface="Symbola"/>
                <a:cs typeface="Symbola"/>
              </a:rPr>
              <a:t> </a:t>
            </a:r>
            <a:r>
              <a:rPr sz="2400" spc="-155" dirty="0">
                <a:latin typeface="Symbola"/>
                <a:cs typeface="Symbola"/>
              </a:rPr>
              <a:t>×</a:t>
            </a:r>
            <a:r>
              <a:rPr sz="2400" spc="-55" dirty="0">
                <a:latin typeface="Symbola"/>
                <a:cs typeface="Symbola"/>
              </a:rPr>
              <a:t> </a:t>
            </a:r>
            <a:r>
              <a:rPr sz="2400" spc="30" dirty="0">
                <a:latin typeface="Symbola"/>
                <a:cs typeface="Symbola"/>
              </a:rPr>
              <a:t>𝑁</a:t>
            </a:r>
            <a:endParaRPr sz="2400" dirty="0">
              <a:latin typeface="Symbola"/>
              <a:cs typeface="Symbola"/>
            </a:endParaRPr>
          </a:p>
        </p:txBody>
      </p:sp>
      <p:sp>
        <p:nvSpPr>
          <p:cNvPr id="14" name="object 14"/>
          <p:cNvSpPr/>
          <p:nvPr/>
        </p:nvSpPr>
        <p:spPr>
          <a:xfrm>
            <a:off x="5688032" y="2914483"/>
            <a:ext cx="2816860" cy="302260"/>
          </a:xfrm>
          <a:custGeom>
            <a:avLst/>
            <a:gdLst/>
            <a:ahLst/>
            <a:cxnLst/>
            <a:rect l="l" t="t" r="r" b="b"/>
            <a:pathLst>
              <a:path w="2816859" h="302260">
                <a:moveTo>
                  <a:pt x="2816351" y="0"/>
                </a:moveTo>
                <a:lnTo>
                  <a:pt x="2809126" y="58721"/>
                </a:lnTo>
                <a:lnTo>
                  <a:pt x="2789412" y="106679"/>
                </a:lnTo>
                <a:lnTo>
                  <a:pt x="2760148" y="139017"/>
                </a:lnTo>
                <a:lnTo>
                  <a:pt x="2724276" y="150875"/>
                </a:lnTo>
                <a:lnTo>
                  <a:pt x="1500251" y="150875"/>
                </a:lnTo>
                <a:lnTo>
                  <a:pt x="1464379" y="162734"/>
                </a:lnTo>
                <a:lnTo>
                  <a:pt x="1435115" y="195072"/>
                </a:lnTo>
                <a:lnTo>
                  <a:pt x="1415401" y="243030"/>
                </a:lnTo>
                <a:lnTo>
                  <a:pt x="1408176" y="301752"/>
                </a:lnTo>
                <a:lnTo>
                  <a:pt x="1400950" y="243030"/>
                </a:lnTo>
                <a:lnTo>
                  <a:pt x="1381236" y="195072"/>
                </a:lnTo>
                <a:lnTo>
                  <a:pt x="1351972" y="162734"/>
                </a:lnTo>
                <a:lnTo>
                  <a:pt x="1316101" y="150875"/>
                </a:lnTo>
                <a:lnTo>
                  <a:pt x="92075" y="150875"/>
                </a:lnTo>
                <a:lnTo>
                  <a:pt x="56203" y="139017"/>
                </a:lnTo>
                <a:lnTo>
                  <a:pt x="26939" y="106680"/>
                </a:lnTo>
                <a:lnTo>
                  <a:pt x="7225" y="58721"/>
                </a:lnTo>
                <a:lnTo>
                  <a:pt x="0" y="0"/>
                </a:lnTo>
              </a:path>
            </a:pathLst>
          </a:custGeom>
          <a:ln w="28575">
            <a:solidFill>
              <a:srgbClr val="000000"/>
            </a:solidFill>
          </a:ln>
        </p:spPr>
        <p:txBody>
          <a:bodyPr wrap="square" lIns="0" tIns="0" rIns="0" bIns="0" rtlCol="0"/>
          <a:lstStyle/>
          <a:p>
            <a:endParaRPr/>
          </a:p>
        </p:txBody>
      </p:sp>
      <p:sp>
        <p:nvSpPr>
          <p:cNvPr id="15" name="object 15"/>
          <p:cNvSpPr txBox="1"/>
          <p:nvPr/>
        </p:nvSpPr>
        <p:spPr>
          <a:xfrm>
            <a:off x="5736038" y="2541865"/>
            <a:ext cx="2516886" cy="1146468"/>
          </a:xfrm>
          <a:prstGeom prst="rect">
            <a:avLst/>
          </a:prstGeom>
        </p:spPr>
        <p:txBody>
          <a:bodyPr vert="horz" wrap="square" lIns="0" tIns="12700" rIns="0" bIns="0" rtlCol="0">
            <a:spAutoFit/>
          </a:bodyPr>
          <a:lstStyle/>
          <a:p>
            <a:pPr marL="12700">
              <a:spcBef>
                <a:spcPts val="100"/>
              </a:spcBef>
            </a:pPr>
            <a:r>
              <a:rPr sz="2400" spc="80" dirty="0">
                <a:latin typeface="Symbola"/>
                <a:cs typeface="Symbola"/>
              </a:rPr>
              <a:t>𝑁</a:t>
            </a:r>
            <a:r>
              <a:rPr sz="2400" spc="20" dirty="0">
                <a:latin typeface="Symbola"/>
                <a:cs typeface="Symbola"/>
              </a:rPr>
              <a:t> </a:t>
            </a:r>
            <a:r>
              <a:rPr sz="2400" spc="-155" dirty="0">
                <a:latin typeface="Symbola"/>
                <a:cs typeface="Symbola"/>
              </a:rPr>
              <a:t>×</a:t>
            </a:r>
            <a:r>
              <a:rPr sz="2400" spc="-85" dirty="0">
                <a:latin typeface="Symbola"/>
                <a:cs typeface="Symbola"/>
              </a:rPr>
              <a:t> </a:t>
            </a:r>
            <a:r>
              <a:rPr sz="2400" spc="50" dirty="0">
                <a:latin typeface="Symbola"/>
                <a:cs typeface="Symbola"/>
              </a:rPr>
              <a:t>𝑑</a:t>
            </a:r>
            <a:endParaRPr sz="2400" dirty="0">
              <a:latin typeface="Symbola"/>
              <a:cs typeface="Symbola"/>
            </a:endParaRPr>
          </a:p>
          <a:p>
            <a:pPr>
              <a:spcBef>
                <a:spcPts val="160"/>
              </a:spcBef>
            </a:pPr>
            <a:endParaRPr sz="2400" dirty="0">
              <a:latin typeface="Symbola"/>
              <a:cs typeface="Symbola"/>
            </a:endParaRPr>
          </a:p>
          <a:p>
            <a:pPr marL="745490"/>
            <a:r>
              <a:rPr sz="2400" spc="80" dirty="0">
                <a:latin typeface="Symbola"/>
                <a:cs typeface="Symbola"/>
              </a:rPr>
              <a:t>𝑁</a:t>
            </a:r>
            <a:r>
              <a:rPr sz="2400" spc="-10" dirty="0">
                <a:latin typeface="Symbola"/>
                <a:cs typeface="Symbola"/>
              </a:rPr>
              <a:t> </a:t>
            </a:r>
            <a:r>
              <a:rPr sz="2400" spc="-155" dirty="0">
                <a:latin typeface="Symbola"/>
                <a:cs typeface="Symbola"/>
              </a:rPr>
              <a:t>×</a:t>
            </a:r>
            <a:r>
              <a:rPr sz="2400" spc="-80" dirty="0">
                <a:latin typeface="Symbola"/>
                <a:cs typeface="Symbola"/>
              </a:rPr>
              <a:t> </a:t>
            </a:r>
            <a:r>
              <a:rPr sz="2400" spc="100" dirty="0">
                <a:latin typeface="Symbola"/>
                <a:cs typeface="Symbola"/>
              </a:rPr>
              <a:t>𝑑</a:t>
            </a:r>
            <a:r>
              <a:rPr sz="2400" spc="25" dirty="0">
                <a:latin typeface="Symbola"/>
                <a:cs typeface="Symbola"/>
              </a:rPr>
              <a:t> </a:t>
            </a:r>
            <a:r>
              <a:rPr sz="2400" spc="-155" dirty="0">
                <a:latin typeface="Symbola"/>
                <a:cs typeface="Symbola"/>
              </a:rPr>
              <a:t>×</a:t>
            </a:r>
            <a:r>
              <a:rPr sz="2400" spc="-80" dirty="0">
                <a:latin typeface="Symbola"/>
                <a:cs typeface="Symbola"/>
              </a:rPr>
              <a:t> </a:t>
            </a:r>
            <a:r>
              <a:rPr sz="2400" spc="30" dirty="0">
                <a:latin typeface="Symbola"/>
                <a:cs typeface="Symbola"/>
              </a:rPr>
              <a:t>𝑁</a:t>
            </a:r>
            <a:endParaRPr sz="2400" dirty="0">
              <a:latin typeface="Symbola"/>
              <a:cs typeface="Symbola"/>
            </a:endParaRPr>
          </a:p>
        </p:txBody>
      </p:sp>
      <p:pic>
        <p:nvPicPr>
          <p:cNvPr id="16" name="object 16"/>
          <p:cNvPicPr/>
          <p:nvPr/>
        </p:nvPicPr>
        <p:blipFill>
          <a:blip r:embed="rId6" cstate="print"/>
          <a:stretch>
            <a:fillRect/>
          </a:stretch>
        </p:blipFill>
        <p:spPr>
          <a:xfrm>
            <a:off x="3940004" y="4336375"/>
            <a:ext cx="1712975" cy="679704"/>
          </a:xfrm>
          <a:prstGeom prst="rect">
            <a:avLst/>
          </a:prstGeom>
        </p:spPr>
      </p:pic>
      <p:sp>
        <p:nvSpPr>
          <p:cNvPr id="17" name="object 17"/>
          <p:cNvSpPr txBox="1"/>
          <p:nvPr/>
        </p:nvSpPr>
        <p:spPr>
          <a:xfrm>
            <a:off x="3940003" y="4336375"/>
            <a:ext cx="1713230" cy="541174"/>
          </a:xfrm>
          <a:prstGeom prst="rect">
            <a:avLst/>
          </a:prstGeom>
          <a:ln w="6350">
            <a:solidFill>
              <a:srgbClr val="5B9BD4"/>
            </a:solidFill>
          </a:ln>
        </p:spPr>
        <p:txBody>
          <a:bodyPr vert="horz" wrap="square" lIns="0" tIns="109220" rIns="0" bIns="0" rtlCol="0">
            <a:spAutoFit/>
          </a:bodyPr>
          <a:lstStyle/>
          <a:p>
            <a:pPr marR="67945" algn="ctr">
              <a:spcBef>
                <a:spcPts val="860"/>
              </a:spcBef>
            </a:pPr>
            <a:r>
              <a:rPr sz="2800" spc="-470" dirty="0">
                <a:latin typeface="Symbola"/>
                <a:cs typeface="Symbola"/>
              </a:rPr>
              <a:t>V</a:t>
            </a:r>
            <a:endParaRPr sz="2800">
              <a:latin typeface="Symbola"/>
              <a:cs typeface="Symbola"/>
            </a:endParaRPr>
          </a:p>
        </p:txBody>
      </p:sp>
      <p:pic>
        <p:nvPicPr>
          <p:cNvPr id="18" name="object 18"/>
          <p:cNvPicPr/>
          <p:nvPr/>
        </p:nvPicPr>
        <p:blipFill>
          <a:blip r:embed="rId7" cstate="print"/>
          <a:stretch>
            <a:fillRect/>
          </a:stretch>
        </p:blipFill>
        <p:spPr>
          <a:xfrm>
            <a:off x="5759660" y="3952328"/>
            <a:ext cx="1569719" cy="1490471"/>
          </a:xfrm>
          <a:prstGeom prst="rect">
            <a:avLst/>
          </a:prstGeom>
        </p:spPr>
      </p:pic>
      <p:sp>
        <p:nvSpPr>
          <p:cNvPr id="19" name="object 19"/>
          <p:cNvSpPr txBox="1"/>
          <p:nvPr/>
        </p:nvSpPr>
        <p:spPr>
          <a:xfrm>
            <a:off x="5759659" y="3952328"/>
            <a:ext cx="1569720" cy="967573"/>
          </a:xfrm>
          <a:prstGeom prst="rect">
            <a:avLst/>
          </a:prstGeom>
          <a:ln w="6350">
            <a:solidFill>
              <a:srgbClr val="A4A4A4"/>
            </a:solidFill>
          </a:ln>
        </p:spPr>
        <p:txBody>
          <a:bodyPr vert="horz" wrap="square" lIns="0" tIns="104775" rIns="0" bIns="0" rtlCol="0">
            <a:spAutoFit/>
          </a:bodyPr>
          <a:lstStyle/>
          <a:p>
            <a:pPr>
              <a:spcBef>
                <a:spcPts val="825"/>
              </a:spcBef>
            </a:pPr>
            <a:endParaRPr sz="2800">
              <a:latin typeface="Times New Roman"/>
              <a:cs typeface="Times New Roman"/>
            </a:endParaRPr>
          </a:p>
          <a:p>
            <a:pPr marR="66675" algn="ctr"/>
            <a:r>
              <a:rPr sz="2800" spc="-335" dirty="0">
                <a:latin typeface="Symbola"/>
                <a:cs typeface="Symbola"/>
              </a:rPr>
              <a:t>A</a:t>
            </a:r>
            <a:endParaRPr sz="2800">
              <a:latin typeface="Symbola"/>
              <a:cs typeface="Symbola"/>
            </a:endParaRPr>
          </a:p>
        </p:txBody>
      </p:sp>
      <p:sp>
        <p:nvSpPr>
          <p:cNvPr id="20" name="object 20"/>
          <p:cNvSpPr txBox="1"/>
          <p:nvPr/>
        </p:nvSpPr>
        <p:spPr>
          <a:xfrm>
            <a:off x="4331419" y="5087530"/>
            <a:ext cx="944245" cy="382156"/>
          </a:xfrm>
          <a:prstGeom prst="rect">
            <a:avLst/>
          </a:prstGeom>
        </p:spPr>
        <p:txBody>
          <a:bodyPr vert="horz" wrap="square" lIns="0" tIns="12700" rIns="0" bIns="0" rtlCol="0">
            <a:spAutoFit/>
          </a:bodyPr>
          <a:lstStyle/>
          <a:p>
            <a:pPr marL="12700">
              <a:spcBef>
                <a:spcPts val="100"/>
              </a:spcBef>
            </a:pPr>
            <a:r>
              <a:rPr sz="2400" spc="60" dirty="0">
                <a:latin typeface="Symbola"/>
                <a:cs typeface="Symbola"/>
              </a:rPr>
              <a:t>𝑑′</a:t>
            </a:r>
            <a:r>
              <a:rPr sz="2400" spc="-65" dirty="0">
                <a:latin typeface="Symbola"/>
                <a:cs typeface="Symbola"/>
              </a:rPr>
              <a:t> </a:t>
            </a:r>
            <a:r>
              <a:rPr sz="2400" spc="-155" dirty="0">
                <a:latin typeface="Symbola"/>
                <a:cs typeface="Symbola"/>
              </a:rPr>
              <a:t>×</a:t>
            </a:r>
            <a:r>
              <a:rPr sz="2400" spc="-55" dirty="0">
                <a:latin typeface="Symbola"/>
                <a:cs typeface="Symbola"/>
              </a:rPr>
              <a:t> </a:t>
            </a:r>
            <a:r>
              <a:rPr sz="2400" spc="30" dirty="0">
                <a:latin typeface="Symbola"/>
                <a:cs typeface="Symbola"/>
              </a:rPr>
              <a:t>𝑁</a:t>
            </a:r>
            <a:endParaRPr sz="2400" dirty="0">
              <a:latin typeface="Symbola"/>
              <a:cs typeface="Symbola"/>
            </a:endParaRPr>
          </a:p>
        </p:txBody>
      </p:sp>
      <p:sp>
        <p:nvSpPr>
          <p:cNvPr id="21" name="object 21"/>
          <p:cNvSpPr txBox="1"/>
          <p:nvPr/>
        </p:nvSpPr>
        <p:spPr>
          <a:xfrm>
            <a:off x="7547438" y="4322736"/>
            <a:ext cx="1202690" cy="758190"/>
          </a:xfrm>
          <a:prstGeom prst="rect">
            <a:avLst/>
          </a:prstGeom>
        </p:spPr>
        <p:txBody>
          <a:bodyPr vert="horz" wrap="square" lIns="0" tIns="12700" rIns="0" bIns="0" rtlCol="0">
            <a:spAutoFit/>
          </a:bodyPr>
          <a:lstStyle/>
          <a:p>
            <a:pPr marL="12700">
              <a:spcBef>
                <a:spcPts val="100"/>
              </a:spcBef>
            </a:pPr>
            <a:r>
              <a:rPr sz="2400" spc="-10" dirty="0">
                <a:latin typeface="Carlito"/>
                <a:cs typeface="Carlito"/>
              </a:rPr>
              <a:t>Attention</a:t>
            </a:r>
            <a:endParaRPr sz="2400">
              <a:latin typeface="Carlito"/>
              <a:cs typeface="Carlito"/>
            </a:endParaRPr>
          </a:p>
          <a:p>
            <a:pPr marL="12700">
              <a:spcBef>
                <a:spcPts val="5"/>
              </a:spcBef>
            </a:pPr>
            <a:r>
              <a:rPr sz="2400" spc="-10" dirty="0">
                <a:latin typeface="Carlito"/>
                <a:cs typeface="Carlito"/>
              </a:rPr>
              <a:t>Matrix</a:t>
            </a:r>
            <a:endParaRPr sz="2400">
              <a:latin typeface="Carlito"/>
              <a:cs typeface="Carlito"/>
            </a:endParaRPr>
          </a:p>
        </p:txBody>
      </p:sp>
      <p:sp>
        <p:nvSpPr>
          <p:cNvPr id="22" name="object 22"/>
          <p:cNvSpPr/>
          <p:nvPr/>
        </p:nvSpPr>
        <p:spPr>
          <a:xfrm>
            <a:off x="3847040" y="5849707"/>
            <a:ext cx="3685540" cy="302260"/>
          </a:xfrm>
          <a:custGeom>
            <a:avLst/>
            <a:gdLst/>
            <a:ahLst/>
            <a:cxnLst/>
            <a:rect l="l" t="t" r="r" b="b"/>
            <a:pathLst>
              <a:path w="3685540" h="302260">
                <a:moveTo>
                  <a:pt x="3685031" y="0"/>
                </a:moveTo>
                <a:lnTo>
                  <a:pt x="3677806" y="58726"/>
                </a:lnTo>
                <a:lnTo>
                  <a:pt x="3658092" y="106684"/>
                </a:lnTo>
                <a:lnTo>
                  <a:pt x="3628828" y="139019"/>
                </a:lnTo>
                <a:lnTo>
                  <a:pt x="3592956" y="150876"/>
                </a:lnTo>
                <a:lnTo>
                  <a:pt x="1934591" y="150876"/>
                </a:lnTo>
                <a:lnTo>
                  <a:pt x="1898719" y="162732"/>
                </a:lnTo>
                <a:lnTo>
                  <a:pt x="1869455" y="195067"/>
                </a:lnTo>
                <a:lnTo>
                  <a:pt x="1849741" y="243025"/>
                </a:lnTo>
                <a:lnTo>
                  <a:pt x="1842516" y="301752"/>
                </a:lnTo>
                <a:lnTo>
                  <a:pt x="1835290" y="243025"/>
                </a:lnTo>
                <a:lnTo>
                  <a:pt x="1815576" y="195067"/>
                </a:lnTo>
                <a:lnTo>
                  <a:pt x="1786312" y="162732"/>
                </a:lnTo>
                <a:lnTo>
                  <a:pt x="1750441" y="150876"/>
                </a:lnTo>
                <a:lnTo>
                  <a:pt x="92075" y="150876"/>
                </a:lnTo>
                <a:lnTo>
                  <a:pt x="56203" y="139019"/>
                </a:lnTo>
                <a:lnTo>
                  <a:pt x="26939" y="106684"/>
                </a:lnTo>
                <a:lnTo>
                  <a:pt x="7225" y="58726"/>
                </a:lnTo>
                <a:lnTo>
                  <a:pt x="0" y="0"/>
                </a:lnTo>
              </a:path>
            </a:pathLst>
          </a:custGeom>
          <a:ln w="28575">
            <a:solidFill>
              <a:srgbClr val="000000"/>
            </a:solidFill>
          </a:ln>
        </p:spPr>
        <p:txBody>
          <a:bodyPr wrap="square" lIns="0" tIns="0" rIns="0" bIns="0" rtlCol="0"/>
          <a:lstStyle/>
          <a:p>
            <a:endParaRPr/>
          </a:p>
        </p:txBody>
      </p:sp>
      <p:sp>
        <p:nvSpPr>
          <p:cNvPr id="23" name="object 23"/>
          <p:cNvSpPr txBox="1"/>
          <p:nvPr/>
        </p:nvSpPr>
        <p:spPr>
          <a:xfrm>
            <a:off x="4955115" y="5454483"/>
            <a:ext cx="2374264" cy="1159292"/>
          </a:xfrm>
          <a:prstGeom prst="rect">
            <a:avLst/>
          </a:prstGeom>
        </p:spPr>
        <p:txBody>
          <a:bodyPr vert="horz" wrap="square" lIns="0" tIns="12700" rIns="0" bIns="0" rtlCol="0">
            <a:spAutoFit/>
          </a:bodyPr>
          <a:lstStyle/>
          <a:p>
            <a:pPr marL="1186815">
              <a:spcBef>
                <a:spcPts val="100"/>
              </a:spcBef>
            </a:pPr>
            <a:r>
              <a:rPr sz="2400" spc="80" dirty="0">
                <a:latin typeface="Symbola"/>
                <a:cs typeface="Symbola"/>
              </a:rPr>
              <a:t>𝑁</a:t>
            </a:r>
            <a:r>
              <a:rPr sz="2400" spc="-10" dirty="0">
                <a:latin typeface="Symbola"/>
                <a:cs typeface="Symbola"/>
              </a:rPr>
              <a:t> </a:t>
            </a:r>
            <a:r>
              <a:rPr sz="2400" spc="-155" dirty="0">
                <a:latin typeface="Symbola"/>
                <a:cs typeface="Symbola"/>
              </a:rPr>
              <a:t>×</a:t>
            </a:r>
            <a:r>
              <a:rPr sz="2400" spc="-55" dirty="0">
                <a:latin typeface="Symbola"/>
                <a:cs typeface="Symbola"/>
              </a:rPr>
              <a:t> </a:t>
            </a:r>
            <a:r>
              <a:rPr sz="2400" spc="20" dirty="0">
                <a:latin typeface="Symbola"/>
                <a:cs typeface="Symbola"/>
              </a:rPr>
              <a:t>𝑁</a:t>
            </a:r>
            <a:endParaRPr sz="2400" dirty="0">
              <a:latin typeface="Symbola"/>
              <a:cs typeface="Symbola"/>
            </a:endParaRPr>
          </a:p>
          <a:p>
            <a:pPr>
              <a:spcBef>
                <a:spcPts val="340"/>
              </a:spcBef>
            </a:pPr>
            <a:endParaRPr sz="2400" dirty="0">
              <a:latin typeface="Symbola"/>
              <a:cs typeface="Symbola"/>
            </a:endParaRPr>
          </a:p>
          <a:p>
            <a:pPr marL="12700">
              <a:spcBef>
                <a:spcPts val="5"/>
              </a:spcBef>
            </a:pPr>
            <a:r>
              <a:rPr sz="2400" spc="65" dirty="0">
                <a:latin typeface="Symbola"/>
                <a:cs typeface="Symbola"/>
              </a:rPr>
              <a:t>𝑑′</a:t>
            </a:r>
            <a:r>
              <a:rPr sz="2400" spc="-70" dirty="0">
                <a:latin typeface="Symbola"/>
                <a:cs typeface="Symbola"/>
              </a:rPr>
              <a:t> </a:t>
            </a:r>
            <a:r>
              <a:rPr sz="2400" spc="-155" dirty="0">
                <a:latin typeface="Symbola"/>
                <a:cs typeface="Symbola"/>
              </a:rPr>
              <a:t>×</a:t>
            </a:r>
            <a:r>
              <a:rPr sz="2400" spc="-55" dirty="0">
                <a:latin typeface="Symbola"/>
                <a:cs typeface="Symbola"/>
              </a:rPr>
              <a:t> </a:t>
            </a:r>
            <a:r>
              <a:rPr sz="2400" spc="80" dirty="0">
                <a:latin typeface="Symbola"/>
                <a:cs typeface="Symbola"/>
              </a:rPr>
              <a:t>𝑁</a:t>
            </a:r>
            <a:r>
              <a:rPr sz="2400" spc="-5" dirty="0">
                <a:latin typeface="Symbola"/>
                <a:cs typeface="Symbola"/>
              </a:rPr>
              <a:t> </a:t>
            </a:r>
            <a:r>
              <a:rPr sz="2400" spc="-155" dirty="0">
                <a:latin typeface="Symbola"/>
                <a:cs typeface="Symbola"/>
              </a:rPr>
              <a:t>×</a:t>
            </a:r>
            <a:r>
              <a:rPr sz="2400" spc="-55" dirty="0">
                <a:latin typeface="Symbola"/>
                <a:cs typeface="Symbola"/>
              </a:rPr>
              <a:t> </a:t>
            </a:r>
            <a:r>
              <a:rPr sz="2400" spc="30" dirty="0">
                <a:latin typeface="Symbola"/>
                <a:cs typeface="Symbola"/>
              </a:rPr>
              <a:t>𝑁</a:t>
            </a:r>
            <a:endParaRPr sz="2400" dirty="0">
              <a:latin typeface="Symbola"/>
              <a:cs typeface="Symbola"/>
            </a:endParaRPr>
          </a:p>
        </p:txBody>
      </p:sp>
      <p:sp>
        <p:nvSpPr>
          <p:cNvPr id="24" name="object 24"/>
          <p:cNvSpPr/>
          <p:nvPr/>
        </p:nvSpPr>
        <p:spPr>
          <a:xfrm>
            <a:off x="8762703" y="1569174"/>
            <a:ext cx="1002665" cy="282575"/>
          </a:xfrm>
          <a:custGeom>
            <a:avLst/>
            <a:gdLst/>
            <a:ahLst/>
            <a:cxnLst/>
            <a:rect l="l" t="t" r="r" b="b"/>
            <a:pathLst>
              <a:path w="1002665" h="282575">
                <a:moveTo>
                  <a:pt x="912495" y="0"/>
                </a:moveTo>
                <a:lnTo>
                  <a:pt x="908430" y="11429"/>
                </a:lnTo>
                <a:lnTo>
                  <a:pt x="924794" y="18504"/>
                </a:lnTo>
                <a:lnTo>
                  <a:pt x="938847" y="28305"/>
                </a:lnTo>
                <a:lnTo>
                  <a:pt x="967380" y="73852"/>
                </a:lnTo>
                <a:lnTo>
                  <a:pt x="975711" y="115623"/>
                </a:lnTo>
                <a:lnTo>
                  <a:pt x="976756" y="139700"/>
                </a:lnTo>
                <a:lnTo>
                  <a:pt x="975709" y="164580"/>
                </a:lnTo>
                <a:lnTo>
                  <a:pt x="967327" y="207529"/>
                </a:lnTo>
                <a:lnTo>
                  <a:pt x="938847" y="253730"/>
                </a:lnTo>
                <a:lnTo>
                  <a:pt x="908939" y="270763"/>
                </a:lnTo>
                <a:lnTo>
                  <a:pt x="912495" y="282320"/>
                </a:lnTo>
                <a:lnTo>
                  <a:pt x="950991" y="264191"/>
                </a:lnTo>
                <a:lnTo>
                  <a:pt x="979297" y="232917"/>
                </a:lnTo>
                <a:lnTo>
                  <a:pt x="996727" y="191023"/>
                </a:lnTo>
                <a:lnTo>
                  <a:pt x="1002538" y="141223"/>
                </a:lnTo>
                <a:lnTo>
                  <a:pt x="1001083" y="115339"/>
                </a:lnTo>
                <a:lnTo>
                  <a:pt x="989411" y="69429"/>
                </a:lnTo>
                <a:lnTo>
                  <a:pt x="966287" y="32093"/>
                </a:lnTo>
                <a:lnTo>
                  <a:pt x="932949" y="7379"/>
                </a:lnTo>
                <a:lnTo>
                  <a:pt x="912495" y="0"/>
                </a:lnTo>
                <a:close/>
              </a:path>
              <a:path w="1002665" h="282575">
                <a:moveTo>
                  <a:pt x="90043" y="0"/>
                </a:moveTo>
                <a:lnTo>
                  <a:pt x="51546" y="18081"/>
                </a:lnTo>
                <a:lnTo>
                  <a:pt x="23241" y="49402"/>
                </a:lnTo>
                <a:lnTo>
                  <a:pt x="5810" y="91408"/>
                </a:lnTo>
                <a:lnTo>
                  <a:pt x="0" y="141223"/>
                </a:lnTo>
                <a:lnTo>
                  <a:pt x="1450" y="167106"/>
                </a:lnTo>
                <a:lnTo>
                  <a:pt x="13019" y="212965"/>
                </a:lnTo>
                <a:lnTo>
                  <a:pt x="36018" y="250209"/>
                </a:lnTo>
                <a:lnTo>
                  <a:pt x="69494" y="274887"/>
                </a:lnTo>
                <a:lnTo>
                  <a:pt x="90043" y="282320"/>
                </a:lnTo>
                <a:lnTo>
                  <a:pt x="93599" y="270763"/>
                </a:lnTo>
                <a:lnTo>
                  <a:pt x="77475" y="263646"/>
                </a:lnTo>
                <a:lnTo>
                  <a:pt x="63579" y="253730"/>
                </a:lnTo>
                <a:lnTo>
                  <a:pt x="35083" y="207529"/>
                </a:lnTo>
                <a:lnTo>
                  <a:pt x="26701" y="164580"/>
                </a:lnTo>
                <a:lnTo>
                  <a:pt x="25653" y="139700"/>
                </a:lnTo>
                <a:lnTo>
                  <a:pt x="26701" y="115623"/>
                </a:lnTo>
                <a:lnTo>
                  <a:pt x="35083" y="73852"/>
                </a:lnTo>
                <a:lnTo>
                  <a:pt x="63674" y="28305"/>
                </a:lnTo>
                <a:lnTo>
                  <a:pt x="93979" y="11429"/>
                </a:lnTo>
                <a:lnTo>
                  <a:pt x="90043" y="0"/>
                </a:lnTo>
                <a:close/>
              </a:path>
            </a:pathLst>
          </a:custGeom>
          <a:solidFill>
            <a:srgbClr val="000000"/>
          </a:solidFill>
        </p:spPr>
        <p:txBody>
          <a:bodyPr wrap="square" lIns="0" tIns="0" rIns="0" bIns="0" rtlCol="0"/>
          <a:lstStyle/>
          <a:p>
            <a:endParaRPr/>
          </a:p>
        </p:txBody>
      </p:sp>
      <p:sp>
        <p:nvSpPr>
          <p:cNvPr id="25" name="object 25"/>
          <p:cNvSpPr txBox="1"/>
          <p:nvPr/>
        </p:nvSpPr>
        <p:spPr>
          <a:xfrm>
            <a:off x="8828107" y="1479638"/>
            <a:ext cx="1373505" cy="391160"/>
          </a:xfrm>
          <a:prstGeom prst="rect">
            <a:avLst/>
          </a:prstGeom>
        </p:spPr>
        <p:txBody>
          <a:bodyPr vert="horz" wrap="square" lIns="0" tIns="12700" rIns="0" bIns="0" rtlCol="0">
            <a:spAutoFit/>
          </a:bodyPr>
          <a:lstStyle/>
          <a:p>
            <a:pPr marL="38100">
              <a:spcBef>
                <a:spcPts val="100"/>
              </a:spcBef>
              <a:tabLst>
                <a:tab pos="967740" algn="l"/>
              </a:tabLst>
            </a:pPr>
            <a:r>
              <a:rPr sz="2400" spc="100" dirty="0">
                <a:latin typeface="Symbola"/>
                <a:cs typeface="Symbola"/>
              </a:rPr>
              <a:t>𝑑</a:t>
            </a:r>
            <a:r>
              <a:rPr sz="2400" dirty="0">
                <a:latin typeface="Symbola"/>
                <a:cs typeface="Symbola"/>
              </a:rPr>
              <a:t> </a:t>
            </a:r>
            <a:r>
              <a:rPr sz="2400" spc="-80" dirty="0">
                <a:latin typeface="Symbola"/>
                <a:cs typeface="Symbola"/>
              </a:rPr>
              <a:t>+</a:t>
            </a:r>
            <a:r>
              <a:rPr sz="2400" spc="-85" dirty="0">
                <a:latin typeface="Symbola"/>
                <a:cs typeface="Symbola"/>
              </a:rPr>
              <a:t> </a:t>
            </a:r>
            <a:r>
              <a:rPr sz="2400" spc="35" dirty="0">
                <a:latin typeface="Symbola"/>
                <a:cs typeface="Symbola"/>
              </a:rPr>
              <a:t>𝑑′</a:t>
            </a:r>
            <a:r>
              <a:rPr sz="2400" dirty="0">
                <a:latin typeface="Symbola"/>
                <a:cs typeface="Symbola"/>
              </a:rPr>
              <a:t>	</a:t>
            </a:r>
            <a:r>
              <a:rPr sz="2400" spc="135" dirty="0">
                <a:latin typeface="Symbola"/>
                <a:cs typeface="Symbola"/>
              </a:rPr>
              <a:t>𝑁</a:t>
            </a:r>
            <a:r>
              <a:rPr sz="2625" spc="202" baseline="28571" dirty="0">
                <a:latin typeface="Symbola"/>
                <a:cs typeface="Symbola"/>
              </a:rPr>
              <a:t>2</a:t>
            </a:r>
            <a:endParaRPr sz="2625" baseline="28571">
              <a:latin typeface="Symbola"/>
              <a:cs typeface="Symbola"/>
            </a:endParaRPr>
          </a:p>
        </p:txBody>
      </p:sp>
      <p:sp>
        <p:nvSpPr>
          <p:cNvPr id="26" name="object 26"/>
          <p:cNvSpPr/>
          <p:nvPr/>
        </p:nvSpPr>
        <p:spPr>
          <a:xfrm>
            <a:off x="8620208" y="1417916"/>
            <a:ext cx="1740535" cy="527685"/>
          </a:xfrm>
          <a:custGeom>
            <a:avLst/>
            <a:gdLst/>
            <a:ahLst/>
            <a:cxnLst/>
            <a:rect l="l" t="t" r="r" b="b"/>
            <a:pathLst>
              <a:path w="1740534" h="527685">
                <a:moveTo>
                  <a:pt x="0" y="87884"/>
                </a:moveTo>
                <a:lnTo>
                  <a:pt x="6909" y="53685"/>
                </a:lnTo>
                <a:lnTo>
                  <a:pt x="25749" y="25749"/>
                </a:lnTo>
                <a:lnTo>
                  <a:pt x="53685" y="6909"/>
                </a:lnTo>
                <a:lnTo>
                  <a:pt x="87884" y="0"/>
                </a:lnTo>
                <a:lnTo>
                  <a:pt x="1652524" y="0"/>
                </a:lnTo>
                <a:lnTo>
                  <a:pt x="1686722" y="6909"/>
                </a:lnTo>
                <a:lnTo>
                  <a:pt x="1714658" y="25749"/>
                </a:lnTo>
                <a:lnTo>
                  <a:pt x="1733498" y="53685"/>
                </a:lnTo>
                <a:lnTo>
                  <a:pt x="1740408" y="87884"/>
                </a:lnTo>
                <a:lnTo>
                  <a:pt x="1740408" y="439420"/>
                </a:lnTo>
                <a:lnTo>
                  <a:pt x="1733498" y="473618"/>
                </a:lnTo>
                <a:lnTo>
                  <a:pt x="1714658" y="501554"/>
                </a:lnTo>
                <a:lnTo>
                  <a:pt x="1686722" y="520394"/>
                </a:lnTo>
                <a:lnTo>
                  <a:pt x="1652524" y="527303"/>
                </a:lnTo>
                <a:lnTo>
                  <a:pt x="87884" y="527303"/>
                </a:lnTo>
                <a:lnTo>
                  <a:pt x="53685" y="520394"/>
                </a:lnTo>
                <a:lnTo>
                  <a:pt x="25749" y="501554"/>
                </a:lnTo>
                <a:lnTo>
                  <a:pt x="6909" y="473618"/>
                </a:lnTo>
                <a:lnTo>
                  <a:pt x="0" y="439420"/>
                </a:lnTo>
                <a:lnTo>
                  <a:pt x="0" y="87884"/>
                </a:lnTo>
                <a:close/>
              </a:path>
            </a:pathLst>
          </a:custGeom>
          <a:ln w="38100">
            <a:solidFill>
              <a:srgbClr val="FF0000"/>
            </a:solidFill>
          </a:ln>
        </p:spPr>
        <p:txBody>
          <a:bodyPr wrap="square" lIns="0" tIns="0" rIns="0" bIns="0" rtlCol="0"/>
          <a:lstStyle/>
          <a:p>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772912" y="836477"/>
            <a:ext cx="682751" cy="1712976"/>
          </a:xfrm>
          <a:prstGeom prst="rect">
            <a:avLst/>
          </a:prstGeom>
        </p:spPr>
      </p:pic>
      <p:sp>
        <p:nvSpPr>
          <p:cNvPr id="3" name="object 3"/>
          <p:cNvSpPr txBox="1">
            <a:spLocks noGrp="1"/>
          </p:cNvSpPr>
          <p:nvPr>
            <p:ph type="title"/>
          </p:nvPr>
        </p:nvSpPr>
        <p:spPr>
          <a:prstGeom prst="rect">
            <a:avLst/>
          </a:prstGeom>
          <a:ln w="6350">
            <a:solidFill>
              <a:srgbClr val="FFC000"/>
            </a:solidFill>
          </a:ln>
        </p:spPr>
        <p:txBody>
          <a:bodyPr vert="horz" wrap="square" lIns="0" tIns="201930" rIns="0" bIns="0" rtlCol="0">
            <a:spAutoFit/>
          </a:bodyPr>
          <a:lstStyle/>
          <a:p>
            <a:pPr>
              <a:lnSpc>
                <a:spcPct val="100000"/>
              </a:lnSpc>
              <a:spcBef>
                <a:spcPts val="1590"/>
              </a:spcBef>
            </a:pPr>
            <a:endParaRPr sz="2050">
              <a:latin typeface="Times New Roman"/>
              <a:cs typeface="Times New Roman"/>
            </a:endParaRPr>
          </a:p>
          <a:p>
            <a:pPr marL="175260">
              <a:lnSpc>
                <a:spcPct val="100000"/>
              </a:lnSpc>
            </a:pPr>
            <a:r>
              <a:rPr sz="4200" spc="-37" baseline="-20833" dirty="0">
                <a:latin typeface="Symbola"/>
                <a:cs typeface="Symbola"/>
              </a:rPr>
              <a:t>𝐾</a:t>
            </a:r>
            <a:r>
              <a:rPr sz="2050" spc="-25" dirty="0">
                <a:latin typeface="Symbola"/>
                <a:cs typeface="Symbola"/>
              </a:rPr>
              <a:t>𝑇</a:t>
            </a:r>
            <a:endParaRPr sz="2050">
              <a:latin typeface="Symbola"/>
              <a:cs typeface="Symbola"/>
            </a:endParaRPr>
          </a:p>
        </p:txBody>
      </p:sp>
      <p:sp>
        <p:nvSpPr>
          <p:cNvPr id="25" name="内容占位符 24">
            <a:extLst>
              <a:ext uri="{FF2B5EF4-FFF2-40B4-BE49-F238E27FC236}">
                <a16:creationId xmlns:a16="http://schemas.microsoft.com/office/drawing/2014/main" id="{9612702A-CE6E-D988-2057-71408F794A91}"/>
              </a:ext>
            </a:extLst>
          </p:cNvPr>
          <p:cNvSpPr>
            <a:spLocks noGrp="1"/>
          </p:cNvSpPr>
          <p:nvPr>
            <p:ph sz="quarter" idx="10"/>
          </p:nvPr>
        </p:nvSpPr>
        <p:spPr/>
        <p:txBody>
          <a:bodyPr/>
          <a:lstStyle/>
          <a:p>
            <a:endParaRPr lang="zh-CN" altLang="en-US" dirty="0"/>
          </a:p>
        </p:txBody>
      </p:sp>
      <p:pic>
        <p:nvPicPr>
          <p:cNvPr id="4" name="object 4"/>
          <p:cNvPicPr/>
          <p:nvPr/>
        </p:nvPicPr>
        <p:blipFill>
          <a:blip r:embed="rId3" cstate="print"/>
          <a:stretch>
            <a:fillRect/>
          </a:stretch>
        </p:blipFill>
        <p:spPr>
          <a:xfrm>
            <a:off x="6550152" y="1339398"/>
            <a:ext cx="1716024" cy="679703"/>
          </a:xfrm>
          <a:prstGeom prst="rect">
            <a:avLst/>
          </a:prstGeom>
        </p:spPr>
      </p:pic>
      <p:sp>
        <p:nvSpPr>
          <p:cNvPr id="5" name="object 5"/>
          <p:cNvSpPr txBox="1"/>
          <p:nvPr/>
        </p:nvSpPr>
        <p:spPr>
          <a:xfrm>
            <a:off x="6550153" y="1339398"/>
            <a:ext cx="1716405" cy="539249"/>
          </a:xfrm>
          <a:prstGeom prst="rect">
            <a:avLst/>
          </a:prstGeom>
          <a:ln w="6350">
            <a:solidFill>
              <a:srgbClr val="EC7C30"/>
            </a:solidFill>
          </a:ln>
        </p:spPr>
        <p:txBody>
          <a:bodyPr vert="horz" wrap="square" lIns="0" tIns="107314" rIns="0" bIns="0" rtlCol="0">
            <a:spAutoFit/>
          </a:bodyPr>
          <a:lstStyle/>
          <a:p>
            <a:pPr marR="67945" algn="ctr">
              <a:spcBef>
                <a:spcPts val="844"/>
              </a:spcBef>
            </a:pPr>
            <a:r>
              <a:rPr sz="2800" spc="-50" dirty="0">
                <a:latin typeface="Symbola"/>
                <a:cs typeface="Symbola"/>
              </a:rPr>
              <a:t>Q</a:t>
            </a:r>
            <a:endParaRPr sz="2800">
              <a:latin typeface="Symbola"/>
              <a:cs typeface="Symbola"/>
            </a:endParaRPr>
          </a:p>
        </p:txBody>
      </p:sp>
      <p:pic>
        <p:nvPicPr>
          <p:cNvPr id="6" name="object 6"/>
          <p:cNvPicPr/>
          <p:nvPr/>
        </p:nvPicPr>
        <p:blipFill>
          <a:blip r:embed="rId4" cstate="print"/>
          <a:stretch>
            <a:fillRect/>
          </a:stretch>
        </p:blipFill>
        <p:spPr>
          <a:xfrm>
            <a:off x="3956305" y="1339398"/>
            <a:ext cx="1712975" cy="679703"/>
          </a:xfrm>
          <a:prstGeom prst="rect">
            <a:avLst/>
          </a:prstGeom>
        </p:spPr>
      </p:pic>
      <p:sp>
        <p:nvSpPr>
          <p:cNvPr id="7" name="object 7"/>
          <p:cNvSpPr txBox="1"/>
          <p:nvPr/>
        </p:nvSpPr>
        <p:spPr>
          <a:xfrm>
            <a:off x="3956304" y="1339398"/>
            <a:ext cx="1713230" cy="539249"/>
          </a:xfrm>
          <a:prstGeom prst="rect">
            <a:avLst/>
          </a:prstGeom>
          <a:ln w="6350">
            <a:solidFill>
              <a:srgbClr val="5B9BD4"/>
            </a:solidFill>
          </a:ln>
        </p:spPr>
        <p:txBody>
          <a:bodyPr vert="horz" wrap="square" lIns="0" tIns="107314" rIns="0" bIns="0" rtlCol="0">
            <a:spAutoFit/>
          </a:bodyPr>
          <a:lstStyle/>
          <a:p>
            <a:pPr marR="71120" algn="ctr">
              <a:spcBef>
                <a:spcPts val="844"/>
              </a:spcBef>
            </a:pPr>
            <a:r>
              <a:rPr sz="2800" spc="-470" dirty="0">
                <a:latin typeface="Symbola"/>
                <a:cs typeface="Symbola"/>
              </a:rPr>
              <a:t>V</a:t>
            </a:r>
            <a:endParaRPr sz="2800">
              <a:latin typeface="Symbola"/>
              <a:cs typeface="Symbola"/>
            </a:endParaRPr>
          </a:p>
        </p:txBody>
      </p:sp>
      <p:sp>
        <p:nvSpPr>
          <p:cNvPr id="8" name="object 8"/>
          <p:cNvSpPr txBox="1"/>
          <p:nvPr/>
        </p:nvSpPr>
        <p:spPr>
          <a:xfrm>
            <a:off x="3615689" y="1415977"/>
            <a:ext cx="288290" cy="453390"/>
          </a:xfrm>
          <a:prstGeom prst="rect">
            <a:avLst/>
          </a:prstGeom>
        </p:spPr>
        <p:txBody>
          <a:bodyPr vert="horz" wrap="square" lIns="0" tIns="13335" rIns="0" bIns="0" rtlCol="0">
            <a:spAutoFit/>
          </a:bodyPr>
          <a:lstStyle/>
          <a:p>
            <a:pPr marL="12700">
              <a:spcBef>
                <a:spcPts val="105"/>
              </a:spcBef>
            </a:pPr>
            <a:r>
              <a:rPr sz="2800" spc="-55" dirty="0">
                <a:latin typeface="Symbola"/>
                <a:cs typeface="Symbola"/>
              </a:rPr>
              <a:t>≈</a:t>
            </a:r>
            <a:endParaRPr sz="2800">
              <a:latin typeface="Symbola"/>
              <a:cs typeface="Symbola"/>
            </a:endParaRPr>
          </a:p>
        </p:txBody>
      </p:sp>
      <p:pic>
        <p:nvPicPr>
          <p:cNvPr id="9" name="object 9"/>
          <p:cNvPicPr/>
          <p:nvPr/>
        </p:nvPicPr>
        <p:blipFill>
          <a:blip r:embed="rId5" cstate="print"/>
          <a:stretch>
            <a:fillRect/>
          </a:stretch>
        </p:blipFill>
        <p:spPr>
          <a:xfrm>
            <a:off x="1819656" y="1324157"/>
            <a:ext cx="1712976" cy="679703"/>
          </a:xfrm>
          <a:prstGeom prst="rect">
            <a:avLst/>
          </a:prstGeom>
        </p:spPr>
      </p:pic>
      <p:sp>
        <p:nvSpPr>
          <p:cNvPr id="10" name="object 10"/>
          <p:cNvSpPr txBox="1"/>
          <p:nvPr/>
        </p:nvSpPr>
        <p:spPr>
          <a:xfrm>
            <a:off x="1819656" y="1324157"/>
            <a:ext cx="1713230" cy="539891"/>
          </a:xfrm>
          <a:prstGeom prst="rect">
            <a:avLst/>
          </a:prstGeom>
          <a:ln w="6350">
            <a:solidFill>
              <a:srgbClr val="6FAC46"/>
            </a:solidFill>
          </a:ln>
        </p:spPr>
        <p:txBody>
          <a:bodyPr vert="horz" wrap="square" lIns="0" tIns="107950" rIns="0" bIns="0" rtlCol="0">
            <a:spAutoFit/>
          </a:bodyPr>
          <a:lstStyle/>
          <a:p>
            <a:pPr marR="69215" algn="ctr">
              <a:spcBef>
                <a:spcPts val="850"/>
              </a:spcBef>
            </a:pPr>
            <a:r>
              <a:rPr sz="2800" spc="-50" dirty="0">
                <a:latin typeface="Symbola"/>
                <a:cs typeface="Symbola"/>
              </a:rPr>
              <a:t>O</a:t>
            </a:r>
            <a:endParaRPr sz="2800">
              <a:latin typeface="Symbola"/>
              <a:cs typeface="Symbola"/>
            </a:endParaRPr>
          </a:p>
        </p:txBody>
      </p:sp>
      <p:sp>
        <p:nvSpPr>
          <p:cNvPr id="11" name="object 11"/>
          <p:cNvSpPr txBox="1"/>
          <p:nvPr/>
        </p:nvSpPr>
        <p:spPr>
          <a:xfrm>
            <a:off x="4429761" y="2102362"/>
            <a:ext cx="1088642" cy="382156"/>
          </a:xfrm>
          <a:prstGeom prst="rect">
            <a:avLst/>
          </a:prstGeom>
        </p:spPr>
        <p:txBody>
          <a:bodyPr vert="horz" wrap="square" lIns="0" tIns="12700" rIns="0" bIns="0" rtlCol="0">
            <a:spAutoFit/>
          </a:bodyPr>
          <a:lstStyle/>
          <a:p>
            <a:pPr marL="12700">
              <a:spcBef>
                <a:spcPts val="100"/>
              </a:spcBef>
            </a:pPr>
            <a:r>
              <a:rPr sz="2400" spc="60" dirty="0">
                <a:latin typeface="Symbola"/>
                <a:cs typeface="Symbola"/>
              </a:rPr>
              <a:t>𝑑′</a:t>
            </a:r>
            <a:r>
              <a:rPr sz="2400" spc="-60" dirty="0">
                <a:latin typeface="Symbola"/>
                <a:cs typeface="Symbola"/>
              </a:rPr>
              <a:t> </a:t>
            </a:r>
            <a:r>
              <a:rPr sz="2400" spc="-155" dirty="0">
                <a:latin typeface="Symbola"/>
                <a:cs typeface="Symbola"/>
              </a:rPr>
              <a:t>×</a:t>
            </a:r>
            <a:r>
              <a:rPr sz="2400" spc="-60" dirty="0">
                <a:latin typeface="Symbola"/>
                <a:cs typeface="Symbola"/>
              </a:rPr>
              <a:t> </a:t>
            </a:r>
            <a:r>
              <a:rPr sz="2400" spc="20" dirty="0">
                <a:latin typeface="Symbola"/>
                <a:cs typeface="Symbola"/>
              </a:rPr>
              <a:t>𝑁</a:t>
            </a:r>
            <a:endParaRPr sz="2400" dirty="0">
              <a:latin typeface="Symbola"/>
              <a:cs typeface="Symbola"/>
            </a:endParaRPr>
          </a:p>
        </p:txBody>
      </p:sp>
      <p:sp>
        <p:nvSpPr>
          <p:cNvPr id="12" name="object 12"/>
          <p:cNvSpPr txBox="1"/>
          <p:nvPr/>
        </p:nvSpPr>
        <p:spPr>
          <a:xfrm>
            <a:off x="6976617" y="2056693"/>
            <a:ext cx="963804" cy="382156"/>
          </a:xfrm>
          <a:prstGeom prst="rect">
            <a:avLst/>
          </a:prstGeom>
        </p:spPr>
        <p:txBody>
          <a:bodyPr vert="horz" wrap="square" lIns="0" tIns="12700" rIns="0" bIns="0" rtlCol="0">
            <a:spAutoFit/>
          </a:bodyPr>
          <a:lstStyle/>
          <a:p>
            <a:pPr marL="12700">
              <a:spcBef>
                <a:spcPts val="100"/>
              </a:spcBef>
            </a:pPr>
            <a:r>
              <a:rPr sz="2400" spc="100" dirty="0">
                <a:latin typeface="Symbola"/>
                <a:cs typeface="Symbola"/>
              </a:rPr>
              <a:t>𝑑</a:t>
            </a:r>
            <a:r>
              <a:rPr sz="2400" spc="25" dirty="0">
                <a:latin typeface="Symbola"/>
                <a:cs typeface="Symbola"/>
              </a:rPr>
              <a:t> </a:t>
            </a:r>
            <a:r>
              <a:rPr sz="2400" spc="-155" dirty="0">
                <a:latin typeface="Symbola"/>
                <a:cs typeface="Symbola"/>
              </a:rPr>
              <a:t>×</a:t>
            </a:r>
            <a:r>
              <a:rPr sz="2400" spc="-75" dirty="0">
                <a:latin typeface="Symbola"/>
                <a:cs typeface="Symbola"/>
              </a:rPr>
              <a:t> </a:t>
            </a:r>
            <a:r>
              <a:rPr sz="2400" spc="30" dirty="0">
                <a:latin typeface="Symbola"/>
                <a:cs typeface="Symbola"/>
              </a:rPr>
              <a:t>𝑁</a:t>
            </a:r>
            <a:endParaRPr sz="2400" dirty="0">
              <a:latin typeface="Symbola"/>
              <a:cs typeface="Symbola"/>
            </a:endParaRPr>
          </a:p>
        </p:txBody>
      </p:sp>
      <p:sp>
        <p:nvSpPr>
          <p:cNvPr id="13" name="object 13"/>
          <p:cNvSpPr txBox="1"/>
          <p:nvPr/>
        </p:nvSpPr>
        <p:spPr>
          <a:xfrm>
            <a:off x="2210512" y="2066421"/>
            <a:ext cx="1148690" cy="382156"/>
          </a:xfrm>
          <a:prstGeom prst="rect">
            <a:avLst/>
          </a:prstGeom>
        </p:spPr>
        <p:txBody>
          <a:bodyPr vert="horz" wrap="square" lIns="0" tIns="12700" rIns="0" bIns="0" rtlCol="0">
            <a:spAutoFit/>
          </a:bodyPr>
          <a:lstStyle/>
          <a:p>
            <a:pPr marL="12700">
              <a:spcBef>
                <a:spcPts val="100"/>
              </a:spcBef>
            </a:pPr>
            <a:r>
              <a:rPr sz="2400" spc="60" dirty="0">
                <a:latin typeface="Symbola"/>
                <a:cs typeface="Symbola"/>
              </a:rPr>
              <a:t>𝑑′</a:t>
            </a:r>
            <a:r>
              <a:rPr sz="2400" spc="-65" dirty="0">
                <a:latin typeface="Symbola"/>
                <a:cs typeface="Symbola"/>
              </a:rPr>
              <a:t> </a:t>
            </a:r>
            <a:r>
              <a:rPr sz="2400" spc="-155" dirty="0">
                <a:latin typeface="Symbola"/>
                <a:cs typeface="Symbola"/>
              </a:rPr>
              <a:t>×</a:t>
            </a:r>
            <a:r>
              <a:rPr sz="2400" spc="-55" dirty="0">
                <a:latin typeface="Symbola"/>
                <a:cs typeface="Symbola"/>
              </a:rPr>
              <a:t> </a:t>
            </a:r>
            <a:r>
              <a:rPr sz="2400" spc="30" dirty="0">
                <a:latin typeface="Symbola"/>
                <a:cs typeface="Symbola"/>
              </a:rPr>
              <a:t>𝑁</a:t>
            </a:r>
            <a:endParaRPr sz="2400" dirty="0">
              <a:latin typeface="Symbola"/>
              <a:cs typeface="Symbola"/>
            </a:endParaRPr>
          </a:p>
        </p:txBody>
      </p:sp>
      <p:sp>
        <p:nvSpPr>
          <p:cNvPr id="14" name="object 14"/>
          <p:cNvSpPr/>
          <p:nvPr/>
        </p:nvSpPr>
        <p:spPr>
          <a:xfrm>
            <a:off x="4037077" y="3002082"/>
            <a:ext cx="2813685" cy="299085"/>
          </a:xfrm>
          <a:custGeom>
            <a:avLst/>
            <a:gdLst/>
            <a:ahLst/>
            <a:cxnLst/>
            <a:rect l="l" t="t" r="r" b="b"/>
            <a:pathLst>
              <a:path w="2813685" h="299085">
                <a:moveTo>
                  <a:pt x="2813304" y="0"/>
                </a:moveTo>
                <a:lnTo>
                  <a:pt x="2806148" y="58108"/>
                </a:lnTo>
                <a:lnTo>
                  <a:pt x="2786633" y="105584"/>
                </a:lnTo>
                <a:lnTo>
                  <a:pt x="2757689" y="137606"/>
                </a:lnTo>
                <a:lnTo>
                  <a:pt x="2722245" y="149351"/>
                </a:lnTo>
                <a:lnTo>
                  <a:pt x="1497711" y="149351"/>
                </a:lnTo>
                <a:lnTo>
                  <a:pt x="1462266" y="161097"/>
                </a:lnTo>
                <a:lnTo>
                  <a:pt x="1433322" y="193119"/>
                </a:lnTo>
                <a:lnTo>
                  <a:pt x="1413807" y="240595"/>
                </a:lnTo>
                <a:lnTo>
                  <a:pt x="1406652" y="298704"/>
                </a:lnTo>
                <a:lnTo>
                  <a:pt x="1399496" y="240595"/>
                </a:lnTo>
                <a:lnTo>
                  <a:pt x="1379981" y="193119"/>
                </a:lnTo>
                <a:lnTo>
                  <a:pt x="1351037" y="161097"/>
                </a:lnTo>
                <a:lnTo>
                  <a:pt x="1315593" y="149351"/>
                </a:lnTo>
                <a:lnTo>
                  <a:pt x="91059" y="149351"/>
                </a:lnTo>
                <a:lnTo>
                  <a:pt x="55614" y="137606"/>
                </a:lnTo>
                <a:lnTo>
                  <a:pt x="26669" y="105584"/>
                </a:lnTo>
                <a:lnTo>
                  <a:pt x="7155" y="58108"/>
                </a:lnTo>
                <a:lnTo>
                  <a:pt x="0" y="0"/>
                </a:lnTo>
              </a:path>
            </a:pathLst>
          </a:custGeom>
          <a:ln w="28575">
            <a:solidFill>
              <a:srgbClr val="000000"/>
            </a:solidFill>
          </a:ln>
        </p:spPr>
        <p:txBody>
          <a:bodyPr wrap="square" lIns="0" tIns="0" rIns="0" bIns="0" rtlCol="0"/>
          <a:lstStyle/>
          <a:p>
            <a:endParaRPr/>
          </a:p>
        </p:txBody>
      </p:sp>
      <p:sp>
        <p:nvSpPr>
          <p:cNvPr id="15" name="object 15"/>
          <p:cNvSpPr txBox="1"/>
          <p:nvPr/>
        </p:nvSpPr>
        <p:spPr>
          <a:xfrm>
            <a:off x="4707128" y="2608127"/>
            <a:ext cx="3129915" cy="2042795"/>
          </a:xfrm>
          <a:prstGeom prst="rect">
            <a:avLst/>
          </a:prstGeom>
        </p:spPr>
        <p:txBody>
          <a:bodyPr vert="horz" wrap="square" lIns="0" tIns="12700" rIns="0" bIns="0" rtlCol="0">
            <a:spAutoFit/>
          </a:bodyPr>
          <a:lstStyle/>
          <a:p>
            <a:pPr marR="250190" algn="ctr">
              <a:spcBef>
                <a:spcPts val="100"/>
              </a:spcBef>
            </a:pPr>
            <a:r>
              <a:rPr sz="2400" spc="80" dirty="0">
                <a:latin typeface="Symbola"/>
                <a:cs typeface="Symbola"/>
              </a:rPr>
              <a:t>𝑁</a:t>
            </a:r>
            <a:r>
              <a:rPr sz="2400" spc="20" dirty="0">
                <a:latin typeface="Symbola"/>
                <a:cs typeface="Symbola"/>
              </a:rPr>
              <a:t> </a:t>
            </a:r>
            <a:r>
              <a:rPr sz="2400" spc="-155" dirty="0">
                <a:latin typeface="Symbola"/>
                <a:cs typeface="Symbola"/>
              </a:rPr>
              <a:t>×</a:t>
            </a:r>
            <a:r>
              <a:rPr sz="2400" spc="-85" dirty="0">
                <a:latin typeface="Symbola"/>
                <a:cs typeface="Symbola"/>
              </a:rPr>
              <a:t> </a:t>
            </a:r>
            <a:r>
              <a:rPr sz="2400" spc="50" dirty="0">
                <a:latin typeface="Symbola"/>
                <a:cs typeface="Symbola"/>
              </a:rPr>
              <a:t>𝑑</a:t>
            </a:r>
            <a:endParaRPr sz="2400">
              <a:latin typeface="Symbola"/>
              <a:cs typeface="Symbola"/>
            </a:endParaRPr>
          </a:p>
          <a:p>
            <a:pPr marL="12700">
              <a:spcBef>
                <a:spcPts val="2740"/>
              </a:spcBef>
            </a:pPr>
            <a:r>
              <a:rPr sz="2400" spc="60" dirty="0">
                <a:latin typeface="Symbola"/>
                <a:cs typeface="Symbola"/>
              </a:rPr>
              <a:t>𝑑′</a:t>
            </a:r>
            <a:r>
              <a:rPr sz="2400" spc="-60" dirty="0">
                <a:latin typeface="Symbola"/>
                <a:cs typeface="Symbola"/>
              </a:rPr>
              <a:t> </a:t>
            </a:r>
            <a:r>
              <a:rPr sz="2400" spc="-155" dirty="0">
                <a:latin typeface="Symbola"/>
                <a:cs typeface="Symbola"/>
              </a:rPr>
              <a:t>×</a:t>
            </a:r>
            <a:r>
              <a:rPr sz="2400" spc="-80" dirty="0">
                <a:latin typeface="Symbola"/>
                <a:cs typeface="Symbola"/>
              </a:rPr>
              <a:t> </a:t>
            </a:r>
            <a:r>
              <a:rPr sz="2400" spc="80" dirty="0">
                <a:latin typeface="Symbola"/>
                <a:cs typeface="Symbola"/>
              </a:rPr>
              <a:t>𝑁</a:t>
            </a:r>
            <a:r>
              <a:rPr sz="2400" spc="20" dirty="0">
                <a:latin typeface="Symbola"/>
                <a:cs typeface="Symbola"/>
              </a:rPr>
              <a:t> </a:t>
            </a:r>
            <a:r>
              <a:rPr sz="2400" spc="-155" dirty="0">
                <a:latin typeface="Symbola"/>
                <a:cs typeface="Symbola"/>
              </a:rPr>
              <a:t>×</a:t>
            </a:r>
            <a:r>
              <a:rPr sz="2400" spc="-80" dirty="0">
                <a:latin typeface="Symbola"/>
                <a:cs typeface="Symbola"/>
              </a:rPr>
              <a:t> </a:t>
            </a:r>
            <a:r>
              <a:rPr sz="2400" spc="50" dirty="0">
                <a:latin typeface="Symbola"/>
                <a:cs typeface="Symbola"/>
              </a:rPr>
              <a:t>𝑑</a:t>
            </a:r>
            <a:endParaRPr sz="2400">
              <a:latin typeface="Symbola"/>
              <a:cs typeface="Symbola"/>
            </a:endParaRPr>
          </a:p>
          <a:p>
            <a:pPr>
              <a:spcBef>
                <a:spcPts val="1460"/>
              </a:spcBef>
            </a:pPr>
            <a:endParaRPr sz="2400">
              <a:latin typeface="Symbola"/>
              <a:cs typeface="Symbola"/>
            </a:endParaRPr>
          </a:p>
          <a:p>
            <a:pPr marR="5080" algn="r"/>
            <a:r>
              <a:rPr sz="2400" spc="100" dirty="0">
                <a:latin typeface="Symbola"/>
                <a:cs typeface="Symbola"/>
              </a:rPr>
              <a:t>𝑑</a:t>
            </a:r>
            <a:r>
              <a:rPr sz="2400" spc="25" dirty="0">
                <a:latin typeface="Symbola"/>
                <a:cs typeface="Symbola"/>
              </a:rPr>
              <a:t> </a:t>
            </a:r>
            <a:r>
              <a:rPr sz="2400" spc="-155" dirty="0">
                <a:latin typeface="Symbola"/>
                <a:cs typeface="Symbola"/>
              </a:rPr>
              <a:t>×</a:t>
            </a:r>
            <a:r>
              <a:rPr sz="2400" spc="-80" dirty="0">
                <a:latin typeface="Symbola"/>
                <a:cs typeface="Symbola"/>
              </a:rPr>
              <a:t> </a:t>
            </a:r>
            <a:r>
              <a:rPr sz="2400" spc="20" dirty="0">
                <a:latin typeface="Symbola"/>
                <a:cs typeface="Symbola"/>
              </a:rPr>
              <a:t>𝑁</a:t>
            </a:r>
            <a:endParaRPr sz="2400">
              <a:latin typeface="Symbola"/>
              <a:cs typeface="Symbola"/>
            </a:endParaRPr>
          </a:p>
        </p:txBody>
      </p:sp>
      <p:sp>
        <p:nvSpPr>
          <p:cNvPr id="16" name="object 16"/>
          <p:cNvSpPr txBox="1"/>
          <p:nvPr/>
        </p:nvSpPr>
        <p:spPr>
          <a:xfrm>
            <a:off x="6139433" y="5950512"/>
            <a:ext cx="1697609" cy="382156"/>
          </a:xfrm>
          <a:prstGeom prst="rect">
            <a:avLst/>
          </a:prstGeom>
        </p:spPr>
        <p:txBody>
          <a:bodyPr vert="horz" wrap="square" lIns="0" tIns="12700" rIns="0" bIns="0" rtlCol="0">
            <a:spAutoFit/>
          </a:bodyPr>
          <a:lstStyle/>
          <a:p>
            <a:pPr marL="12700">
              <a:spcBef>
                <a:spcPts val="100"/>
              </a:spcBef>
            </a:pPr>
            <a:r>
              <a:rPr sz="2400" spc="60" dirty="0">
                <a:latin typeface="Symbola"/>
                <a:cs typeface="Symbola"/>
              </a:rPr>
              <a:t>𝑑′</a:t>
            </a:r>
            <a:r>
              <a:rPr sz="2400" spc="-60" dirty="0">
                <a:latin typeface="Symbola"/>
                <a:cs typeface="Symbola"/>
              </a:rPr>
              <a:t> </a:t>
            </a:r>
            <a:r>
              <a:rPr sz="2400" spc="-155" dirty="0">
                <a:latin typeface="Symbola"/>
                <a:cs typeface="Symbola"/>
              </a:rPr>
              <a:t>×</a:t>
            </a:r>
            <a:r>
              <a:rPr sz="2400" spc="-80" dirty="0">
                <a:latin typeface="Symbola"/>
                <a:cs typeface="Symbola"/>
              </a:rPr>
              <a:t> </a:t>
            </a:r>
            <a:r>
              <a:rPr sz="2400" spc="100" dirty="0">
                <a:latin typeface="Symbola"/>
                <a:cs typeface="Symbola"/>
              </a:rPr>
              <a:t>𝑑</a:t>
            </a:r>
            <a:r>
              <a:rPr sz="2400" spc="25" dirty="0">
                <a:latin typeface="Symbola"/>
                <a:cs typeface="Symbola"/>
              </a:rPr>
              <a:t> </a:t>
            </a:r>
            <a:r>
              <a:rPr sz="2400" spc="-155" dirty="0">
                <a:latin typeface="Symbola"/>
                <a:cs typeface="Symbola"/>
              </a:rPr>
              <a:t>×</a:t>
            </a:r>
            <a:r>
              <a:rPr sz="2400" spc="-80" dirty="0">
                <a:latin typeface="Symbola"/>
                <a:cs typeface="Symbola"/>
              </a:rPr>
              <a:t> </a:t>
            </a:r>
            <a:r>
              <a:rPr sz="2400" spc="30" dirty="0">
                <a:latin typeface="Symbola"/>
                <a:cs typeface="Symbola"/>
              </a:rPr>
              <a:t>𝑁</a:t>
            </a:r>
            <a:endParaRPr sz="2400" dirty="0">
              <a:latin typeface="Symbola"/>
              <a:cs typeface="Symbola"/>
            </a:endParaRPr>
          </a:p>
        </p:txBody>
      </p:sp>
      <p:sp>
        <p:nvSpPr>
          <p:cNvPr id="17" name="object 17"/>
          <p:cNvSpPr txBox="1"/>
          <p:nvPr/>
        </p:nvSpPr>
        <p:spPr>
          <a:xfrm>
            <a:off x="9005952" y="1545899"/>
            <a:ext cx="921385" cy="391160"/>
          </a:xfrm>
          <a:prstGeom prst="rect">
            <a:avLst/>
          </a:prstGeom>
        </p:spPr>
        <p:txBody>
          <a:bodyPr vert="horz" wrap="square" lIns="0" tIns="12700" rIns="0" bIns="0" rtlCol="0">
            <a:spAutoFit/>
          </a:bodyPr>
          <a:lstStyle/>
          <a:p>
            <a:pPr marL="38100">
              <a:spcBef>
                <a:spcPts val="100"/>
              </a:spcBef>
            </a:pPr>
            <a:r>
              <a:rPr sz="2400" spc="135" dirty="0">
                <a:latin typeface="Symbola"/>
                <a:cs typeface="Symbola"/>
              </a:rPr>
              <a:t>2𝑑</a:t>
            </a:r>
            <a:r>
              <a:rPr sz="2625" spc="202" baseline="28571" dirty="0">
                <a:latin typeface="Symbola"/>
                <a:cs typeface="Symbola"/>
              </a:rPr>
              <a:t>′</a:t>
            </a:r>
            <a:r>
              <a:rPr sz="2400" spc="135" dirty="0">
                <a:latin typeface="Symbola"/>
                <a:cs typeface="Symbola"/>
              </a:rPr>
              <a:t>𝑑𝑁</a:t>
            </a:r>
            <a:endParaRPr sz="2400">
              <a:latin typeface="Symbola"/>
              <a:cs typeface="Symbola"/>
            </a:endParaRPr>
          </a:p>
        </p:txBody>
      </p:sp>
      <p:pic>
        <p:nvPicPr>
          <p:cNvPr id="18" name="object 18"/>
          <p:cNvPicPr/>
          <p:nvPr/>
        </p:nvPicPr>
        <p:blipFill>
          <a:blip r:embed="rId6" cstate="print"/>
          <a:stretch>
            <a:fillRect/>
          </a:stretch>
        </p:blipFill>
        <p:spPr>
          <a:xfrm>
            <a:off x="6553200" y="4695244"/>
            <a:ext cx="1712976" cy="679704"/>
          </a:xfrm>
          <a:prstGeom prst="rect">
            <a:avLst/>
          </a:prstGeom>
        </p:spPr>
      </p:pic>
      <p:sp>
        <p:nvSpPr>
          <p:cNvPr id="19" name="object 19"/>
          <p:cNvSpPr txBox="1"/>
          <p:nvPr/>
        </p:nvSpPr>
        <p:spPr>
          <a:xfrm>
            <a:off x="6553200" y="4695245"/>
            <a:ext cx="1713230" cy="538609"/>
          </a:xfrm>
          <a:prstGeom prst="rect">
            <a:avLst/>
          </a:prstGeom>
          <a:ln w="6350">
            <a:solidFill>
              <a:srgbClr val="EC7C30"/>
            </a:solidFill>
          </a:ln>
        </p:spPr>
        <p:txBody>
          <a:bodyPr vert="horz" wrap="square" lIns="0" tIns="106680" rIns="0" bIns="0" rtlCol="0">
            <a:spAutoFit/>
          </a:bodyPr>
          <a:lstStyle/>
          <a:p>
            <a:pPr marR="70485" algn="ctr">
              <a:spcBef>
                <a:spcPts val="840"/>
              </a:spcBef>
            </a:pPr>
            <a:r>
              <a:rPr sz="2800" spc="-50" dirty="0">
                <a:latin typeface="Symbola"/>
                <a:cs typeface="Symbola"/>
              </a:rPr>
              <a:t>Q</a:t>
            </a:r>
            <a:endParaRPr sz="2800">
              <a:latin typeface="Symbola"/>
              <a:cs typeface="Symbola"/>
            </a:endParaRPr>
          </a:p>
        </p:txBody>
      </p:sp>
      <p:pic>
        <p:nvPicPr>
          <p:cNvPr id="20" name="object 20"/>
          <p:cNvPicPr/>
          <p:nvPr/>
        </p:nvPicPr>
        <p:blipFill>
          <a:blip r:embed="rId7" cstate="print"/>
          <a:stretch>
            <a:fillRect/>
          </a:stretch>
        </p:blipFill>
        <p:spPr>
          <a:xfrm>
            <a:off x="5458967" y="4695244"/>
            <a:ext cx="996696" cy="679704"/>
          </a:xfrm>
          <a:prstGeom prst="rect">
            <a:avLst/>
          </a:prstGeom>
        </p:spPr>
      </p:pic>
      <p:sp>
        <p:nvSpPr>
          <p:cNvPr id="21" name="object 21"/>
          <p:cNvSpPr txBox="1"/>
          <p:nvPr/>
        </p:nvSpPr>
        <p:spPr>
          <a:xfrm>
            <a:off x="5458967" y="4695245"/>
            <a:ext cx="996950" cy="538609"/>
          </a:xfrm>
          <a:prstGeom prst="rect">
            <a:avLst/>
          </a:prstGeom>
          <a:ln w="6350">
            <a:solidFill>
              <a:srgbClr val="4471C4"/>
            </a:solidFill>
          </a:ln>
        </p:spPr>
        <p:txBody>
          <a:bodyPr vert="horz" wrap="square" lIns="0" tIns="106680" rIns="0" bIns="0" rtlCol="0">
            <a:spAutoFit/>
          </a:bodyPr>
          <a:lstStyle/>
          <a:p>
            <a:pPr marR="66675" algn="ctr">
              <a:spcBef>
                <a:spcPts val="840"/>
              </a:spcBef>
            </a:pPr>
            <a:r>
              <a:rPr sz="2800" spc="-50" dirty="0">
                <a:latin typeface="Symbola"/>
                <a:cs typeface="Symbola"/>
              </a:rPr>
              <a:t>?</a:t>
            </a:r>
            <a:endParaRPr sz="2800">
              <a:latin typeface="Symbola"/>
              <a:cs typeface="Symbola"/>
            </a:endParaRPr>
          </a:p>
        </p:txBody>
      </p:sp>
      <p:sp>
        <p:nvSpPr>
          <p:cNvPr id="22" name="object 22"/>
          <p:cNvSpPr txBox="1"/>
          <p:nvPr/>
        </p:nvSpPr>
        <p:spPr>
          <a:xfrm>
            <a:off x="4275327" y="4835198"/>
            <a:ext cx="996696" cy="382156"/>
          </a:xfrm>
          <a:prstGeom prst="rect">
            <a:avLst/>
          </a:prstGeom>
        </p:spPr>
        <p:txBody>
          <a:bodyPr vert="horz" wrap="square" lIns="0" tIns="12700" rIns="0" bIns="0" rtlCol="0">
            <a:spAutoFit/>
          </a:bodyPr>
          <a:lstStyle/>
          <a:p>
            <a:pPr marL="12700">
              <a:spcBef>
                <a:spcPts val="100"/>
              </a:spcBef>
            </a:pPr>
            <a:r>
              <a:rPr sz="2400" spc="65" dirty="0">
                <a:latin typeface="Symbola"/>
                <a:cs typeface="Symbola"/>
              </a:rPr>
              <a:t>𝑑′</a:t>
            </a:r>
            <a:r>
              <a:rPr sz="2400" spc="-70" dirty="0">
                <a:latin typeface="Symbola"/>
                <a:cs typeface="Symbola"/>
              </a:rPr>
              <a:t> </a:t>
            </a:r>
            <a:r>
              <a:rPr sz="2400" spc="-155" dirty="0">
                <a:latin typeface="Symbola"/>
                <a:cs typeface="Symbola"/>
              </a:rPr>
              <a:t>×</a:t>
            </a:r>
            <a:r>
              <a:rPr sz="2400" spc="-80" dirty="0">
                <a:latin typeface="Symbola"/>
                <a:cs typeface="Symbola"/>
              </a:rPr>
              <a:t> </a:t>
            </a:r>
            <a:r>
              <a:rPr sz="2400" spc="50" dirty="0">
                <a:latin typeface="Symbola"/>
                <a:cs typeface="Symbola"/>
              </a:rPr>
              <a:t>𝑑</a:t>
            </a:r>
            <a:endParaRPr sz="2400" dirty="0">
              <a:latin typeface="Symbola"/>
              <a:cs typeface="Symbola"/>
            </a:endParaRPr>
          </a:p>
        </p:txBody>
      </p:sp>
      <p:sp>
        <p:nvSpPr>
          <p:cNvPr id="23" name="object 23"/>
          <p:cNvSpPr/>
          <p:nvPr/>
        </p:nvSpPr>
        <p:spPr>
          <a:xfrm>
            <a:off x="5518403" y="5525825"/>
            <a:ext cx="2795270" cy="344805"/>
          </a:xfrm>
          <a:custGeom>
            <a:avLst/>
            <a:gdLst/>
            <a:ahLst/>
            <a:cxnLst/>
            <a:rect l="l" t="t" r="r" b="b"/>
            <a:pathLst>
              <a:path w="2795270" h="344804">
                <a:moveTo>
                  <a:pt x="2795016" y="0"/>
                </a:moveTo>
                <a:lnTo>
                  <a:pt x="2789664" y="54437"/>
                </a:lnTo>
                <a:lnTo>
                  <a:pt x="2774761" y="101711"/>
                </a:lnTo>
                <a:lnTo>
                  <a:pt x="2752030" y="138988"/>
                </a:lnTo>
                <a:lnTo>
                  <a:pt x="2689987" y="172211"/>
                </a:lnTo>
                <a:lnTo>
                  <a:pt x="1502537" y="172211"/>
                </a:lnTo>
                <a:lnTo>
                  <a:pt x="1469327" y="180990"/>
                </a:lnTo>
                <a:lnTo>
                  <a:pt x="1440493" y="205435"/>
                </a:lnTo>
                <a:lnTo>
                  <a:pt x="1417762" y="242712"/>
                </a:lnTo>
                <a:lnTo>
                  <a:pt x="1402859" y="289986"/>
                </a:lnTo>
                <a:lnTo>
                  <a:pt x="1397508" y="344423"/>
                </a:lnTo>
                <a:lnTo>
                  <a:pt x="1392156" y="289986"/>
                </a:lnTo>
                <a:lnTo>
                  <a:pt x="1377253" y="242712"/>
                </a:lnTo>
                <a:lnTo>
                  <a:pt x="1354522" y="205435"/>
                </a:lnTo>
                <a:lnTo>
                  <a:pt x="1325688" y="180990"/>
                </a:lnTo>
                <a:lnTo>
                  <a:pt x="1292479" y="172211"/>
                </a:lnTo>
                <a:lnTo>
                  <a:pt x="105029" y="172211"/>
                </a:lnTo>
                <a:lnTo>
                  <a:pt x="71819" y="163433"/>
                </a:lnTo>
                <a:lnTo>
                  <a:pt x="42985" y="138988"/>
                </a:lnTo>
                <a:lnTo>
                  <a:pt x="20254" y="101711"/>
                </a:lnTo>
                <a:lnTo>
                  <a:pt x="5351" y="54437"/>
                </a:lnTo>
                <a:lnTo>
                  <a:pt x="0" y="0"/>
                </a:lnTo>
              </a:path>
            </a:pathLst>
          </a:custGeom>
          <a:ln w="28575">
            <a:solidFill>
              <a:srgbClr val="000000"/>
            </a:solidFill>
          </a:ln>
        </p:spPr>
        <p:txBody>
          <a:bodyPr wrap="square" lIns="0" tIns="0" rIns="0" bIns="0" rtlCol="0"/>
          <a:lstStyle/>
          <a:p>
            <a:endParaRPr/>
          </a:p>
        </p:txBody>
      </p:sp>
      <p:sp>
        <p:nvSpPr>
          <p:cNvPr id="24" name="object 24"/>
          <p:cNvSpPr/>
          <p:nvPr/>
        </p:nvSpPr>
        <p:spPr>
          <a:xfrm>
            <a:off x="8956547" y="1484177"/>
            <a:ext cx="969644" cy="527685"/>
          </a:xfrm>
          <a:custGeom>
            <a:avLst/>
            <a:gdLst/>
            <a:ahLst/>
            <a:cxnLst/>
            <a:rect l="l" t="t" r="r" b="b"/>
            <a:pathLst>
              <a:path w="969645" h="527685">
                <a:moveTo>
                  <a:pt x="0" y="87884"/>
                </a:moveTo>
                <a:lnTo>
                  <a:pt x="6909" y="53685"/>
                </a:lnTo>
                <a:lnTo>
                  <a:pt x="25749" y="25749"/>
                </a:lnTo>
                <a:lnTo>
                  <a:pt x="53685" y="6909"/>
                </a:lnTo>
                <a:lnTo>
                  <a:pt x="87883" y="0"/>
                </a:lnTo>
                <a:lnTo>
                  <a:pt x="881379" y="0"/>
                </a:lnTo>
                <a:lnTo>
                  <a:pt x="915578" y="6909"/>
                </a:lnTo>
                <a:lnTo>
                  <a:pt x="943514" y="25749"/>
                </a:lnTo>
                <a:lnTo>
                  <a:pt x="962354" y="53685"/>
                </a:lnTo>
                <a:lnTo>
                  <a:pt x="969263" y="87884"/>
                </a:lnTo>
                <a:lnTo>
                  <a:pt x="969263" y="439420"/>
                </a:lnTo>
                <a:lnTo>
                  <a:pt x="962354" y="473618"/>
                </a:lnTo>
                <a:lnTo>
                  <a:pt x="943514" y="501554"/>
                </a:lnTo>
                <a:lnTo>
                  <a:pt x="915578" y="520394"/>
                </a:lnTo>
                <a:lnTo>
                  <a:pt x="881379" y="527303"/>
                </a:lnTo>
                <a:lnTo>
                  <a:pt x="87883" y="527303"/>
                </a:lnTo>
                <a:lnTo>
                  <a:pt x="53685" y="520394"/>
                </a:lnTo>
                <a:lnTo>
                  <a:pt x="25749" y="501554"/>
                </a:lnTo>
                <a:lnTo>
                  <a:pt x="6909" y="473618"/>
                </a:lnTo>
                <a:lnTo>
                  <a:pt x="0" y="439420"/>
                </a:lnTo>
                <a:lnTo>
                  <a:pt x="0" y="87884"/>
                </a:lnTo>
                <a:close/>
              </a:path>
            </a:pathLst>
          </a:custGeom>
          <a:ln w="38100">
            <a:solidFill>
              <a:srgbClr val="FF0000"/>
            </a:solidFill>
          </a:ln>
        </p:spPr>
        <p:txBody>
          <a:bodyPr wrap="square" lIns="0" tIns="0" rIns="0" bIns="0" rtlCol="0"/>
          <a:lstStyle/>
          <a:p>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772912" y="823225"/>
            <a:ext cx="682751" cy="1712976"/>
          </a:xfrm>
          <a:prstGeom prst="rect">
            <a:avLst/>
          </a:prstGeom>
        </p:spPr>
      </p:pic>
      <p:sp>
        <p:nvSpPr>
          <p:cNvPr id="3" name="object 3"/>
          <p:cNvSpPr txBox="1">
            <a:spLocks noGrp="1"/>
          </p:cNvSpPr>
          <p:nvPr>
            <p:ph type="title"/>
          </p:nvPr>
        </p:nvSpPr>
        <p:spPr>
          <a:prstGeom prst="rect">
            <a:avLst/>
          </a:prstGeom>
          <a:ln w="6350">
            <a:solidFill>
              <a:srgbClr val="FFC000"/>
            </a:solidFill>
          </a:ln>
        </p:spPr>
        <p:txBody>
          <a:bodyPr vert="horz" wrap="square" lIns="0" tIns="201930" rIns="0" bIns="0" rtlCol="0">
            <a:spAutoFit/>
          </a:bodyPr>
          <a:lstStyle/>
          <a:p>
            <a:pPr>
              <a:lnSpc>
                <a:spcPct val="100000"/>
              </a:lnSpc>
              <a:spcBef>
                <a:spcPts val="1590"/>
              </a:spcBef>
            </a:pPr>
            <a:endParaRPr sz="2050">
              <a:latin typeface="Times New Roman"/>
              <a:cs typeface="Times New Roman"/>
            </a:endParaRPr>
          </a:p>
          <a:p>
            <a:pPr marL="175260">
              <a:lnSpc>
                <a:spcPct val="100000"/>
              </a:lnSpc>
            </a:pPr>
            <a:r>
              <a:rPr sz="4200" spc="-37" baseline="-20833" dirty="0">
                <a:latin typeface="Symbola"/>
                <a:cs typeface="Symbola"/>
              </a:rPr>
              <a:t>𝐾</a:t>
            </a:r>
            <a:r>
              <a:rPr sz="2050" spc="-25" dirty="0">
                <a:latin typeface="Symbola"/>
                <a:cs typeface="Symbola"/>
              </a:rPr>
              <a:t>𝑇</a:t>
            </a:r>
            <a:endParaRPr sz="2050">
              <a:latin typeface="Symbola"/>
              <a:cs typeface="Symbola"/>
            </a:endParaRPr>
          </a:p>
        </p:txBody>
      </p:sp>
      <p:pic>
        <p:nvPicPr>
          <p:cNvPr id="4" name="object 4"/>
          <p:cNvPicPr/>
          <p:nvPr/>
        </p:nvPicPr>
        <p:blipFill>
          <a:blip r:embed="rId3" cstate="print"/>
          <a:stretch>
            <a:fillRect/>
          </a:stretch>
        </p:blipFill>
        <p:spPr>
          <a:xfrm>
            <a:off x="6550152" y="1326146"/>
            <a:ext cx="1716024" cy="679703"/>
          </a:xfrm>
          <a:prstGeom prst="rect">
            <a:avLst/>
          </a:prstGeom>
        </p:spPr>
      </p:pic>
      <p:sp>
        <p:nvSpPr>
          <p:cNvPr id="5" name="object 5"/>
          <p:cNvSpPr txBox="1"/>
          <p:nvPr/>
        </p:nvSpPr>
        <p:spPr>
          <a:xfrm>
            <a:off x="6550153" y="1326146"/>
            <a:ext cx="1716405" cy="539249"/>
          </a:xfrm>
          <a:prstGeom prst="rect">
            <a:avLst/>
          </a:prstGeom>
          <a:ln w="6350">
            <a:solidFill>
              <a:srgbClr val="EC7C30"/>
            </a:solidFill>
          </a:ln>
        </p:spPr>
        <p:txBody>
          <a:bodyPr vert="horz" wrap="square" lIns="0" tIns="107314" rIns="0" bIns="0" rtlCol="0">
            <a:spAutoFit/>
          </a:bodyPr>
          <a:lstStyle/>
          <a:p>
            <a:pPr marR="67945" algn="ctr">
              <a:spcBef>
                <a:spcPts val="844"/>
              </a:spcBef>
            </a:pPr>
            <a:r>
              <a:rPr sz="2800" spc="-50" dirty="0">
                <a:latin typeface="Symbola"/>
                <a:cs typeface="Symbola"/>
              </a:rPr>
              <a:t>Q</a:t>
            </a:r>
            <a:endParaRPr sz="2800">
              <a:latin typeface="Symbola"/>
              <a:cs typeface="Symbola"/>
            </a:endParaRPr>
          </a:p>
        </p:txBody>
      </p:sp>
      <p:pic>
        <p:nvPicPr>
          <p:cNvPr id="6" name="object 6"/>
          <p:cNvPicPr/>
          <p:nvPr/>
        </p:nvPicPr>
        <p:blipFill>
          <a:blip r:embed="rId4" cstate="print"/>
          <a:stretch>
            <a:fillRect/>
          </a:stretch>
        </p:blipFill>
        <p:spPr>
          <a:xfrm>
            <a:off x="3956305" y="1326146"/>
            <a:ext cx="1712975" cy="679703"/>
          </a:xfrm>
          <a:prstGeom prst="rect">
            <a:avLst/>
          </a:prstGeom>
        </p:spPr>
      </p:pic>
      <p:sp>
        <p:nvSpPr>
          <p:cNvPr id="7" name="object 7"/>
          <p:cNvSpPr txBox="1"/>
          <p:nvPr/>
        </p:nvSpPr>
        <p:spPr>
          <a:xfrm>
            <a:off x="3956304" y="1326146"/>
            <a:ext cx="1713230" cy="539249"/>
          </a:xfrm>
          <a:prstGeom prst="rect">
            <a:avLst/>
          </a:prstGeom>
          <a:ln w="6350">
            <a:solidFill>
              <a:srgbClr val="5B9BD4"/>
            </a:solidFill>
          </a:ln>
        </p:spPr>
        <p:txBody>
          <a:bodyPr vert="horz" wrap="square" lIns="0" tIns="107314" rIns="0" bIns="0" rtlCol="0">
            <a:spAutoFit/>
          </a:bodyPr>
          <a:lstStyle/>
          <a:p>
            <a:pPr marR="71120" algn="ctr">
              <a:spcBef>
                <a:spcPts val="844"/>
              </a:spcBef>
            </a:pPr>
            <a:r>
              <a:rPr sz="2800" spc="-470" dirty="0">
                <a:latin typeface="Symbola"/>
                <a:cs typeface="Symbola"/>
              </a:rPr>
              <a:t>V</a:t>
            </a:r>
            <a:endParaRPr sz="2800">
              <a:latin typeface="Symbola"/>
              <a:cs typeface="Symbola"/>
            </a:endParaRPr>
          </a:p>
        </p:txBody>
      </p:sp>
      <p:sp>
        <p:nvSpPr>
          <p:cNvPr id="8" name="object 8"/>
          <p:cNvSpPr txBox="1"/>
          <p:nvPr/>
        </p:nvSpPr>
        <p:spPr>
          <a:xfrm>
            <a:off x="3615689" y="1402725"/>
            <a:ext cx="288290" cy="453390"/>
          </a:xfrm>
          <a:prstGeom prst="rect">
            <a:avLst/>
          </a:prstGeom>
        </p:spPr>
        <p:txBody>
          <a:bodyPr vert="horz" wrap="square" lIns="0" tIns="13335" rIns="0" bIns="0" rtlCol="0">
            <a:spAutoFit/>
          </a:bodyPr>
          <a:lstStyle/>
          <a:p>
            <a:pPr marL="12700">
              <a:spcBef>
                <a:spcPts val="105"/>
              </a:spcBef>
            </a:pPr>
            <a:r>
              <a:rPr sz="2800" spc="-55" dirty="0">
                <a:latin typeface="Symbola"/>
                <a:cs typeface="Symbola"/>
              </a:rPr>
              <a:t>≈</a:t>
            </a:r>
            <a:endParaRPr sz="2800">
              <a:latin typeface="Symbola"/>
              <a:cs typeface="Symbola"/>
            </a:endParaRPr>
          </a:p>
        </p:txBody>
      </p:sp>
      <p:pic>
        <p:nvPicPr>
          <p:cNvPr id="9" name="object 9"/>
          <p:cNvPicPr/>
          <p:nvPr/>
        </p:nvPicPr>
        <p:blipFill>
          <a:blip r:embed="rId5" cstate="print"/>
          <a:stretch>
            <a:fillRect/>
          </a:stretch>
        </p:blipFill>
        <p:spPr>
          <a:xfrm>
            <a:off x="1819656" y="1310905"/>
            <a:ext cx="1712976" cy="679703"/>
          </a:xfrm>
          <a:prstGeom prst="rect">
            <a:avLst/>
          </a:prstGeom>
        </p:spPr>
      </p:pic>
      <p:sp>
        <p:nvSpPr>
          <p:cNvPr id="10" name="object 10"/>
          <p:cNvSpPr txBox="1"/>
          <p:nvPr/>
        </p:nvSpPr>
        <p:spPr>
          <a:xfrm>
            <a:off x="1819656" y="1310905"/>
            <a:ext cx="1713230" cy="539891"/>
          </a:xfrm>
          <a:prstGeom prst="rect">
            <a:avLst/>
          </a:prstGeom>
          <a:ln w="6350">
            <a:solidFill>
              <a:srgbClr val="6FAC46"/>
            </a:solidFill>
          </a:ln>
        </p:spPr>
        <p:txBody>
          <a:bodyPr vert="horz" wrap="square" lIns="0" tIns="107950" rIns="0" bIns="0" rtlCol="0">
            <a:spAutoFit/>
          </a:bodyPr>
          <a:lstStyle/>
          <a:p>
            <a:pPr marR="69215" algn="ctr">
              <a:spcBef>
                <a:spcPts val="850"/>
              </a:spcBef>
            </a:pPr>
            <a:r>
              <a:rPr sz="2800" spc="-50" dirty="0">
                <a:latin typeface="Symbola"/>
                <a:cs typeface="Symbola"/>
              </a:rPr>
              <a:t>O</a:t>
            </a:r>
            <a:endParaRPr sz="2800">
              <a:latin typeface="Symbola"/>
              <a:cs typeface="Symbola"/>
            </a:endParaRPr>
          </a:p>
        </p:txBody>
      </p:sp>
      <p:sp>
        <p:nvSpPr>
          <p:cNvPr id="11" name="object 11"/>
          <p:cNvSpPr txBox="1"/>
          <p:nvPr/>
        </p:nvSpPr>
        <p:spPr>
          <a:xfrm>
            <a:off x="4463287" y="2089110"/>
            <a:ext cx="933245" cy="382156"/>
          </a:xfrm>
          <a:prstGeom prst="rect">
            <a:avLst/>
          </a:prstGeom>
        </p:spPr>
        <p:txBody>
          <a:bodyPr vert="horz" wrap="square" lIns="0" tIns="12700" rIns="0" bIns="0" rtlCol="0">
            <a:spAutoFit/>
          </a:bodyPr>
          <a:lstStyle/>
          <a:p>
            <a:pPr marL="12700">
              <a:spcBef>
                <a:spcPts val="100"/>
              </a:spcBef>
            </a:pPr>
            <a:r>
              <a:rPr sz="2400" spc="100" dirty="0">
                <a:latin typeface="Symbola"/>
                <a:cs typeface="Symbola"/>
              </a:rPr>
              <a:t>𝑑</a:t>
            </a:r>
            <a:r>
              <a:rPr sz="2400" spc="25" dirty="0">
                <a:latin typeface="Symbola"/>
                <a:cs typeface="Symbola"/>
              </a:rPr>
              <a:t> </a:t>
            </a:r>
            <a:r>
              <a:rPr sz="2400" spc="-155" dirty="0">
                <a:latin typeface="Symbola"/>
                <a:cs typeface="Symbola"/>
              </a:rPr>
              <a:t>×</a:t>
            </a:r>
            <a:r>
              <a:rPr sz="2400" spc="-80" dirty="0">
                <a:latin typeface="Symbola"/>
                <a:cs typeface="Symbola"/>
              </a:rPr>
              <a:t> </a:t>
            </a:r>
            <a:r>
              <a:rPr sz="2400" spc="20" dirty="0">
                <a:latin typeface="Symbola"/>
                <a:cs typeface="Symbola"/>
              </a:rPr>
              <a:t>𝑁</a:t>
            </a:r>
            <a:endParaRPr sz="2400">
              <a:latin typeface="Symbola"/>
              <a:cs typeface="Symbola"/>
            </a:endParaRPr>
          </a:p>
        </p:txBody>
      </p:sp>
      <p:sp>
        <p:nvSpPr>
          <p:cNvPr id="12" name="object 12"/>
          <p:cNvSpPr txBox="1"/>
          <p:nvPr/>
        </p:nvSpPr>
        <p:spPr>
          <a:xfrm>
            <a:off x="5749289" y="2594874"/>
            <a:ext cx="933247" cy="382156"/>
          </a:xfrm>
          <a:prstGeom prst="rect">
            <a:avLst/>
          </a:prstGeom>
        </p:spPr>
        <p:txBody>
          <a:bodyPr vert="horz" wrap="square" lIns="0" tIns="12700" rIns="0" bIns="0" rtlCol="0">
            <a:spAutoFit/>
          </a:bodyPr>
          <a:lstStyle/>
          <a:p>
            <a:pPr marL="12700">
              <a:spcBef>
                <a:spcPts val="100"/>
              </a:spcBef>
            </a:pPr>
            <a:r>
              <a:rPr sz="2400" spc="80" dirty="0">
                <a:latin typeface="Symbola"/>
                <a:cs typeface="Symbola"/>
              </a:rPr>
              <a:t>𝑁</a:t>
            </a:r>
            <a:r>
              <a:rPr sz="2400" spc="20" dirty="0">
                <a:latin typeface="Symbola"/>
                <a:cs typeface="Symbola"/>
              </a:rPr>
              <a:t> </a:t>
            </a:r>
            <a:r>
              <a:rPr sz="2400" spc="-155" dirty="0">
                <a:latin typeface="Symbola"/>
                <a:cs typeface="Symbola"/>
              </a:rPr>
              <a:t>×</a:t>
            </a:r>
            <a:r>
              <a:rPr sz="2400" spc="-85" dirty="0">
                <a:latin typeface="Symbola"/>
                <a:cs typeface="Symbola"/>
              </a:rPr>
              <a:t> </a:t>
            </a:r>
            <a:r>
              <a:rPr sz="2400" spc="50" dirty="0">
                <a:latin typeface="Symbola"/>
                <a:cs typeface="Symbola"/>
              </a:rPr>
              <a:t>𝑑</a:t>
            </a:r>
            <a:endParaRPr sz="2400" dirty="0">
              <a:latin typeface="Symbola"/>
              <a:cs typeface="Symbola"/>
            </a:endParaRPr>
          </a:p>
        </p:txBody>
      </p:sp>
      <p:sp>
        <p:nvSpPr>
          <p:cNvPr id="13" name="object 13"/>
          <p:cNvSpPr txBox="1"/>
          <p:nvPr/>
        </p:nvSpPr>
        <p:spPr>
          <a:xfrm>
            <a:off x="6976616" y="2043441"/>
            <a:ext cx="933247" cy="382156"/>
          </a:xfrm>
          <a:prstGeom prst="rect">
            <a:avLst/>
          </a:prstGeom>
        </p:spPr>
        <p:txBody>
          <a:bodyPr vert="horz" wrap="square" lIns="0" tIns="12700" rIns="0" bIns="0" rtlCol="0">
            <a:spAutoFit/>
          </a:bodyPr>
          <a:lstStyle/>
          <a:p>
            <a:pPr marL="12700">
              <a:spcBef>
                <a:spcPts val="100"/>
              </a:spcBef>
            </a:pPr>
            <a:r>
              <a:rPr sz="2400" spc="100" dirty="0">
                <a:latin typeface="Symbola"/>
                <a:cs typeface="Symbola"/>
              </a:rPr>
              <a:t>𝑑</a:t>
            </a:r>
            <a:r>
              <a:rPr sz="2400" spc="25" dirty="0">
                <a:latin typeface="Symbola"/>
                <a:cs typeface="Symbola"/>
              </a:rPr>
              <a:t> </a:t>
            </a:r>
            <a:r>
              <a:rPr sz="2400" spc="-155" dirty="0">
                <a:latin typeface="Symbola"/>
                <a:cs typeface="Symbola"/>
              </a:rPr>
              <a:t>×</a:t>
            </a:r>
            <a:r>
              <a:rPr sz="2400" spc="-75" dirty="0">
                <a:latin typeface="Symbola"/>
                <a:cs typeface="Symbola"/>
              </a:rPr>
              <a:t> </a:t>
            </a:r>
            <a:r>
              <a:rPr sz="2400" spc="30" dirty="0">
                <a:latin typeface="Symbola"/>
                <a:cs typeface="Symbola"/>
              </a:rPr>
              <a:t>𝑁</a:t>
            </a:r>
            <a:endParaRPr sz="2400" dirty="0">
              <a:latin typeface="Symbola"/>
              <a:cs typeface="Symbola"/>
            </a:endParaRPr>
          </a:p>
        </p:txBody>
      </p:sp>
      <p:sp>
        <p:nvSpPr>
          <p:cNvPr id="14" name="object 14"/>
          <p:cNvSpPr txBox="1"/>
          <p:nvPr/>
        </p:nvSpPr>
        <p:spPr>
          <a:xfrm>
            <a:off x="2244039" y="2053169"/>
            <a:ext cx="933246" cy="382156"/>
          </a:xfrm>
          <a:prstGeom prst="rect">
            <a:avLst/>
          </a:prstGeom>
        </p:spPr>
        <p:txBody>
          <a:bodyPr vert="horz" wrap="square" lIns="0" tIns="12700" rIns="0" bIns="0" rtlCol="0">
            <a:spAutoFit/>
          </a:bodyPr>
          <a:lstStyle/>
          <a:p>
            <a:pPr marL="12700">
              <a:spcBef>
                <a:spcPts val="100"/>
              </a:spcBef>
            </a:pPr>
            <a:r>
              <a:rPr sz="2400" spc="100" dirty="0">
                <a:latin typeface="Symbola"/>
                <a:cs typeface="Symbola"/>
              </a:rPr>
              <a:t>𝑑</a:t>
            </a:r>
            <a:r>
              <a:rPr sz="2400" spc="20" dirty="0">
                <a:latin typeface="Symbola"/>
                <a:cs typeface="Symbola"/>
              </a:rPr>
              <a:t> </a:t>
            </a:r>
            <a:r>
              <a:rPr sz="2400" spc="-155" dirty="0">
                <a:latin typeface="Symbola"/>
                <a:cs typeface="Symbola"/>
              </a:rPr>
              <a:t>×</a:t>
            </a:r>
            <a:r>
              <a:rPr sz="2400" spc="-80" dirty="0">
                <a:latin typeface="Symbola"/>
                <a:cs typeface="Symbola"/>
              </a:rPr>
              <a:t> </a:t>
            </a:r>
            <a:r>
              <a:rPr sz="2400" spc="20" dirty="0">
                <a:latin typeface="Symbola"/>
                <a:cs typeface="Symbola"/>
              </a:rPr>
              <a:t>𝑁</a:t>
            </a:r>
            <a:endParaRPr sz="2400" dirty="0">
              <a:latin typeface="Symbola"/>
              <a:cs typeface="Symbola"/>
            </a:endParaRPr>
          </a:p>
        </p:txBody>
      </p:sp>
      <p:sp>
        <p:nvSpPr>
          <p:cNvPr id="15" name="object 15"/>
          <p:cNvSpPr/>
          <p:nvPr/>
        </p:nvSpPr>
        <p:spPr>
          <a:xfrm>
            <a:off x="5701284" y="2967492"/>
            <a:ext cx="2816860" cy="302260"/>
          </a:xfrm>
          <a:custGeom>
            <a:avLst/>
            <a:gdLst/>
            <a:ahLst/>
            <a:cxnLst/>
            <a:rect l="l" t="t" r="r" b="b"/>
            <a:pathLst>
              <a:path w="2816859" h="302260">
                <a:moveTo>
                  <a:pt x="2816351" y="0"/>
                </a:moveTo>
                <a:lnTo>
                  <a:pt x="2809126" y="58721"/>
                </a:lnTo>
                <a:lnTo>
                  <a:pt x="2789412" y="106679"/>
                </a:lnTo>
                <a:lnTo>
                  <a:pt x="2760148" y="139017"/>
                </a:lnTo>
                <a:lnTo>
                  <a:pt x="2724276" y="150875"/>
                </a:lnTo>
                <a:lnTo>
                  <a:pt x="1500251" y="150875"/>
                </a:lnTo>
                <a:lnTo>
                  <a:pt x="1464379" y="162734"/>
                </a:lnTo>
                <a:lnTo>
                  <a:pt x="1435115" y="195072"/>
                </a:lnTo>
                <a:lnTo>
                  <a:pt x="1415401" y="243030"/>
                </a:lnTo>
                <a:lnTo>
                  <a:pt x="1408176" y="301752"/>
                </a:lnTo>
                <a:lnTo>
                  <a:pt x="1400950" y="243030"/>
                </a:lnTo>
                <a:lnTo>
                  <a:pt x="1381236" y="195072"/>
                </a:lnTo>
                <a:lnTo>
                  <a:pt x="1351972" y="162734"/>
                </a:lnTo>
                <a:lnTo>
                  <a:pt x="1316101" y="150875"/>
                </a:lnTo>
                <a:lnTo>
                  <a:pt x="92075" y="150875"/>
                </a:lnTo>
                <a:lnTo>
                  <a:pt x="56203" y="139017"/>
                </a:lnTo>
                <a:lnTo>
                  <a:pt x="26939" y="106680"/>
                </a:lnTo>
                <a:lnTo>
                  <a:pt x="7225" y="58721"/>
                </a:lnTo>
                <a:lnTo>
                  <a:pt x="0" y="0"/>
                </a:lnTo>
              </a:path>
            </a:pathLst>
          </a:custGeom>
          <a:ln w="28575">
            <a:solidFill>
              <a:srgbClr val="000000"/>
            </a:solidFill>
          </a:ln>
        </p:spPr>
        <p:txBody>
          <a:bodyPr wrap="square" lIns="0" tIns="0" rIns="0" bIns="0" rtlCol="0"/>
          <a:lstStyle/>
          <a:p>
            <a:endParaRPr/>
          </a:p>
        </p:txBody>
      </p:sp>
      <p:sp>
        <p:nvSpPr>
          <p:cNvPr id="16" name="object 16"/>
          <p:cNvSpPr/>
          <p:nvPr/>
        </p:nvSpPr>
        <p:spPr>
          <a:xfrm>
            <a:off x="3960877" y="3375925"/>
            <a:ext cx="4642485" cy="259079"/>
          </a:xfrm>
          <a:custGeom>
            <a:avLst/>
            <a:gdLst/>
            <a:ahLst/>
            <a:cxnLst/>
            <a:rect l="l" t="t" r="r" b="b"/>
            <a:pathLst>
              <a:path w="4642484" h="259080">
                <a:moveTo>
                  <a:pt x="4642104" y="0"/>
                </a:moveTo>
                <a:lnTo>
                  <a:pt x="4635886" y="50405"/>
                </a:lnTo>
                <a:lnTo>
                  <a:pt x="4618942" y="91582"/>
                </a:lnTo>
                <a:lnTo>
                  <a:pt x="4593830" y="119354"/>
                </a:lnTo>
                <a:lnTo>
                  <a:pt x="4563109" y="129539"/>
                </a:lnTo>
                <a:lnTo>
                  <a:pt x="2400046" y="129539"/>
                </a:lnTo>
                <a:lnTo>
                  <a:pt x="2369325" y="139725"/>
                </a:lnTo>
                <a:lnTo>
                  <a:pt x="2344213" y="167497"/>
                </a:lnTo>
                <a:lnTo>
                  <a:pt x="2327269" y="208674"/>
                </a:lnTo>
                <a:lnTo>
                  <a:pt x="2321052" y="259079"/>
                </a:lnTo>
                <a:lnTo>
                  <a:pt x="2314834" y="208674"/>
                </a:lnTo>
                <a:lnTo>
                  <a:pt x="2297890" y="167497"/>
                </a:lnTo>
                <a:lnTo>
                  <a:pt x="2272778" y="139725"/>
                </a:lnTo>
                <a:lnTo>
                  <a:pt x="2242058" y="129539"/>
                </a:lnTo>
                <a:lnTo>
                  <a:pt x="78993" y="129539"/>
                </a:lnTo>
                <a:lnTo>
                  <a:pt x="48273" y="119354"/>
                </a:lnTo>
                <a:lnTo>
                  <a:pt x="23161" y="91582"/>
                </a:lnTo>
                <a:lnTo>
                  <a:pt x="6217" y="50405"/>
                </a:lnTo>
                <a:lnTo>
                  <a:pt x="0" y="0"/>
                </a:lnTo>
              </a:path>
            </a:pathLst>
          </a:custGeom>
          <a:ln w="28574">
            <a:solidFill>
              <a:srgbClr val="000000"/>
            </a:solidFill>
          </a:ln>
        </p:spPr>
        <p:txBody>
          <a:bodyPr wrap="square" lIns="0" tIns="0" rIns="0" bIns="0" rtlCol="0"/>
          <a:lstStyle/>
          <a:p>
            <a:endParaRPr/>
          </a:p>
        </p:txBody>
      </p:sp>
      <p:pic>
        <p:nvPicPr>
          <p:cNvPr id="17" name="object 17"/>
          <p:cNvPicPr/>
          <p:nvPr/>
        </p:nvPicPr>
        <p:blipFill>
          <a:blip r:embed="rId6" cstate="print"/>
          <a:stretch>
            <a:fillRect/>
          </a:stretch>
        </p:blipFill>
        <p:spPr>
          <a:xfrm>
            <a:off x="5772912" y="3926089"/>
            <a:ext cx="682751" cy="1712976"/>
          </a:xfrm>
          <a:prstGeom prst="rect">
            <a:avLst/>
          </a:prstGeom>
        </p:spPr>
      </p:pic>
      <p:sp>
        <p:nvSpPr>
          <p:cNvPr id="18" name="object 18"/>
          <p:cNvSpPr txBox="1"/>
          <p:nvPr/>
        </p:nvSpPr>
        <p:spPr>
          <a:xfrm>
            <a:off x="5772911" y="3926090"/>
            <a:ext cx="683260" cy="953465"/>
          </a:xfrm>
          <a:prstGeom prst="rect">
            <a:avLst/>
          </a:prstGeom>
          <a:ln w="6350">
            <a:solidFill>
              <a:srgbClr val="FFC000"/>
            </a:solidFill>
          </a:ln>
        </p:spPr>
        <p:txBody>
          <a:bodyPr vert="horz" wrap="square" lIns="0" tIns="205104" rIns="0" bIns="0" rtlCol="0">
            <a:spAutoFit/>
          </a:bodyPr>
          <a:lstStyle/>
          <a:p>
            <a:pPr>
              <a:spcBef>
                <a:spcPts val="1614"/>
              </a:spcBef>
            </a:pPr>
            <a:endParaRPr sz="2050">
              <a:latin typeface="Times New Roman"/>
              <a:cs typeface="Times New Roman"/>
            </a:endParaRPr>
          </a:p>
          <a:p>
            <a:pPr marL="175260"/>
            <a:r>
              <a:rPr sz="4200" spc="-37" baseline="-20833" dirty="0">
                <a:latin typeface="Symbola"/>
                <a:cs typeface="Symbola"/>
              </a:rPr>
              <a:t>𝐾</a:t>
            </a:r>
            <a:r>
              <a:rPr sz="2050" spc="-25" dirty="0">
                <a:latin typeface="Symbola"/>
                <a:cs typeface="Symbola"/>
              </a:rPr>
              <a:t>𝑇</a:t>
            </a:r>
            <a:endParaRPr sz="2050">
              <a:latin typeface="Symbola"/>
              <a:cs typeface="Symbola"/>
            </a:endParaRPr>
          </a:p>
        </p:txBody>
      </p:sp>
      <p:pic>
        <p:nvPicPr>
          <p:cNvPr id="19" name="object 19"/>
          <p:cNvPicPr/>
          <p:nvPr/>
        </p:nvPicPr>
        <p:blipFill>
          <a:blip r:embed="rId7" cstate="print"/>
          <a:stretch>
            <a:fillRect/>
          </a:stretch>
        </p:blipFill>
        <p:spPr>
          <a:xfrm>
            <a:off x="6550152" y="4432057"/>
            <a:ext cx="1716024" cy="679704"/>
          </a:xfrm>
          <a:prstGeom prst="rect">
            <a:avLst/>
          </a:prstGeom>
        </p:spPr>
      </p:pic>
      <p:sp>
        <p:nvSpPr>
          <p:cNvPr id="20" name="object 20"/>
          <p:cNvSpPr txBox="1"/>
          <p:nvPr/>
        </p:nvSpPr>
        <p:spPr>
          <a:xfrm>
            <a:off x="6550153" y="4432058"/>
            <a:ext cx="1716405" cy="539249"/>
          </a:xfrm>
          <a:prstGeom prst="rect">
            <a:avLst/>
          </a:prstGeom>
          <a:ln w="6350">
            <a:solidFill>
              <a:srgbClr val="EC7C30"/>
            </a:solidFill>
          </a:ln>
        </p:spPr>
        <p:txBody>
          <a:bodyPr vert="horz" wrap="square" lIns="0" tIns="107314" rIns="0" bIns="0" rtlCol="0">
            <a:spAutoFit/>
          </a:bodyPr>
          <a:lstStyle/>
          <a:p>
            <a:pPr marR="67945" algn="ctr">
              <a:spcBef>
                <a:spcPts val="844"/>
              </a:spcBef>
            </a:pPr>
            <a:r>
              <a:rPr sz="2800" spc="-50" dirty="0">
                <a:latin typeface="Symbola"/>
                <a:cs typeface="Symbola"/>
              </a:rPr>
              <a:t>Q</a:t>
            </a:r>
            <a:endParaRPr sz="2800">
              <a:latin typeface="Symbola"/>
              <a:cs typeface="Symbola"/>
            </a:endParaRPr>
          </a:p>
        </p:txBody>
      </p:sp>
      <p:pic>
        <p:nvPicPr>
          <p:cNvPr id="21" name="object 21"/>
          <p:cNvPicPr/>
          <p:nvPr/>
        </p:nvPicPr>
        <p:blipFill>
          <a:blip r:embed="rId8" cstate="print"/>
          <a:stretch>
            <a:fillRect/>
          </a:stretch>
        </p:blipFill>
        <p:spPr>
          <a:xfrm>
            <a:off x="3956305" y="4432057"/>
            <a:ext cx="1712975" cy="679704"/>
          </a:xfrm>
          <a:prstGeom prst="rect">
            <a:avLst/>
          </a:prstGeom>
        </p:spPr>
      </p:pic>
      <p:sp>
        <p:nvSpPr>
          <p:cNvPr id="22" name="object 22"/>
          <p:cNvSpPr txBox="1"/>
          <p:nvPr/>
        </p:nvSpPr>
        <p:spPr>
          <a:xfrm>
            <a:off x="3956304" y="4432058"/>
            <a:ext cx="1713230" cy="539249"/>
          </a:xfrm>
          <a:prstGeom prst="rect">
            <a:avLst/>
          </a:prstGeom>
          <a:ln w="6350">
            <a:solidFill>
              <a:srgbClr val="5B9BD4"/>
            </a:solidFill>
          </a:ln>
        </p:spPr>
        <p:txBody>
          <a:bodyPr vert="horz" wrap="square" lIns="0" tIns="107314" rIns="0" bIns="0" rtlCol="0">
            <a:spAutoFit/>
          </a:bodyPr>
          <a:lstStyle/>
          <a:p>
            <a:pPr marR="71120" algn="ctr">
              <a:spcBef>
                <a:spcPts val="844"/>
              </a:spcBef>
            </a:pPr>
            <a:r>
              <a:rPr sz="2800" spc="-470" dirty="0">
                <a:latin typeface="Symbola"/>
                <a:cs typeface="Symbola"/>
              </a:rPr>
              <a:t>V</a:t>
            </a:r>
            <a:endParaRPr sz="2800">
              <a:latin typeface="Symbola"/>
              <a:cs typeface="Symbola"/>
            </a:endParaRPr>
          </a:p>
        </p:txBody>
      </p:sp>
      <p:sp>
        <p:nvSpPr>
          <p:cNvPr id="23" name="object 23"/>
          <p:cNvSpPr txBox="1"/>
          <p:nvPr/>
        </p:nvSpPr>
        <p:spPr>
          <a:xfrm>
            <a:off x="3615689" y="4508715"/>
            <a:ext cx="288290" cy="454025"/>
          </a:xfrm>
          <a:prstGeom prst="rect">
            <a:avLst/>
          </a:prstGeom>
        </p:spPr>
        <p:txBody>
          <a:bodyPr vert="horz" wrap="square" lIns="0" tIns="13970" rIns="0" bIns="0" rtlCol="0">
            <a:spAutoFit/>
          </a:bodyPr>
          <a:lstStyle/>
          <a:p>
            <a:pPr marL="12700">
              <a:spcBef>
                <a:spcPts val="110"/>
              </a:spcBef>
            </a:pPr>
            <a:r>
              <a:rPr sz="2800" spc="-55" dirty="0">
                <a:latin typeface="Symbola"/>
                <a:cs typeface="Symbola"/>
              </a:rPr>
              <a:t>≈</a:t>
            </a:r>
            <a:endParaRPr sz="2800">
              <a:latin typeface="Symbola"/>
              <a:cs typeface="Symbola"/>
            </a:endParaRPr>
          </a:p>
        </p:txBody>
      </p:sp>
      <p:pic>
        <p:nvPicPr>
          <p:cNvPr id="24" name="object 24"/>
          <p:cNvPicPr/>
          <p:nvPr/>
        </p:nvPicPr>
        <p:blipFill>
          <a:blip r:embed="rId9" cstate="print"/>
          <a:stretch>
            <a:fillRect/>
          </a:stretch>
        </p:blipFill>
        <p:spPr>
          <a:xfrm>
            <a:off x="1819656" y="4416816"/>
            <a:ext cx="1712976" cy="679704"/>
          </a:xfrm>
          <a:prstGeom prst="rect">
            <a:avLst/>
          </a:prstGeom>
        </p:spPr>
      </p:pic>
      <p:sp>
        <p:nvSpPr>
          <p:cNvPr id="25" name="object 25"/>
          <p:cNvSpPr txBox="1"/>
          <p:nvPr/>
        </p:nvSpPr>
        <p:spPr>
          <a:xfrm>
            <a:off x="1819656" y="4416817"/>
            <a:ext cx="1713230" cy="539891"/>
          </a:xfrm>
          <a:prstGeom prst="rect">
            <a:avLst/>
          </a:prstGeom>
          <a:ln w="6350">
            <a:solidFill>
              <a:srgbClr val="6FAC46"/>
            </a:solidFill>
          </a:ln>
        </p:spPr>
        <p:txBody>
          <a:bodyPr vert="horz" wrap="square" lIns="0" tIns="107950" rIns="0" bIns="0" rtlCol="0">
            <a:spAutoFit/>
          </a:bodyPr>
          <a:lstStyle/>
          <a:p>
            <a:pPr marR="69215" algn="ctr">
              <a:spcBef>
                <a:spcPts val="850"/>
              </a:spcBef>
            </a:pPr>
            <a:r>
              <a:rPr sz="2800" spc="-50" dirty="0">
                <a:latin typeface="Symbola"/>
                <a:cs typeface="Symbola"/>
              </a:rPr>
              <a:t>O</a:t>
            </a:r>
            <a:endParaRPr sz="2800">
              <a:latin typeface="Symbola"/>
              <a:cs typeface="Symbola"/>
            </a:endParaRPr>
          </a:p>
        </p:txBody>
      </p:sp>
      <p:sp>
        <p:nvSpPr>
          <p:cNvPr id="26" name="object 26"/>
          <p:cNvSpPr txBox="1"/>
          <p:nvPr/>
        </p:nvSpPr>
        <p:spPr>
          <a:xfrm>
            <a:off x="4463288" y="5195403"/>
            <a:ext cx="933246" cy="382156"/>
          </a:xfrm>
          <a:prstGeom prst="rect">
            <a:avLst/>
          </a:prstGeom>
        </p:spPr>
        <p:txBody>
          <a:bodyPr vert="horz" wrap="square" lIns="0" tIns="12700" rIns="0" bIns="0" rtlCol="0">
            <a:spAutoFit/>
          </a:bodyPr>
          <a:lstStyle/>
          <a:p>
            <a:pPr marL="12700">
              <a:spcBef>
                <a:spcPts val="100"/>
              </a:spcBef>
            </a:pPr>
            <a:r>
              <a:rPr sz="2400" spc="100" dirty="0">
                <a:latin typeface="Symbola"/>
                <a:cs typeface="Symbola"/>
              </a:rPr>
              <a:t>𝑑</a:t>
            </a:r>
            <a:r>
              <a:rPr sz="2400" spc="25" dirty="0">
                <a:latin typeface="Symbola"/>
                <a:cs typeface="Symbola"/>
              </a:rPr>
              <a:t> </a:t>
            </a:r>
            <a:r>
              <a:rPr sz="2400" spc="-155" dirty="0">
                <a:latin typeface="Symbola"/>
                <a:cs typeface="Symbola"/>
              </a:rPr>
              <a:t>×</a:t>
            </a:r>
            <a:r>
              <a:rPr sz="2400" spc="-80" dirty="0">
                <a:latin typeface="Symbola"/>
                <a:cs typeface="Symbola"/>
              </a:rPr>
              <a:t> </a:t>
            </a:r>
            <a:r>
              <a:rPr sz="2400" spc="20" dirty="0">
                <a:latin typeface="Symbola"/>
                <a:cs typeface="Symbola"/>
              </a:rPr>
              <a:t>𝑁</a:t>
            </a:r>
            <a:endParaRPr sz="2400" dirty="0">
              <a:latin typeface="Symbola"/>
              <a:cs typeface="Symbola"/>
            </a:endParaRPr>
          </a:p>
        </p:txBody>
      </p:sp>
      <p:sp>
        <p:nvSpPr>
          <p:cNvPr id="27" name="object 27"/>
          <p:cNvSpPr txBox="1"/>
          <p:nvPr/>
        </p:nvSpPr>
        <p:spPr>
          <a:xfrm>
            <a:off x="5749291" y="5700736"/>
            <a:ext cx="933246" cy="382156"/>
          </a:xfrm>
          <a:prstGeom prst="rect">
            <a:avLst/>
          </a:prstGeom>
        </p:spPr>
        <p:txBody>
          <a:bodyPr vert="horz" wrap="square" lIns="0" tIns="12700" rIns="0" bIns="0" rtlCol="0">
            <a:spAutoFit/>
          </a:bodyPr>
          <a:lstStyle/>
          <a:p>
            <a:pPr marL="12700">
              <a:spcBef>
                <a:spcPts val="100"/>
              </a:spcBef>
            </a:pPr>
            <a:r>
              <a:rPr sz="2400" spc="80" dirty="0">
                <a:latin typeface="Symbola"/>
                <a:cs typeface="Symbola"/>
              </a:rPr>
              <a:t>𝑁</a:t>
            </a:r>
            <a:r>
              <a:rPr sz="2400" spc="20" dirty="0">
                <a:latin typeface="Symbola"/>
                <a:cs typeface="Symbola"/>
              </a:rPr>
              <a:t> </a:t>
            </a:r>
            <a:r>
              <a:rPr sz="2400" spc="-155" dirty="0">
                <a:latin typeface="Symbola"/>
                <a:cs typeface="Symbola"/>
              </a:rPr>
              <a:t>×</a:t>
            </a:r>
            <a:r>
              <a:rPr sz="2400" spc="-85" dirty="0">
                <a:latin typeface="Symbola"/>
                <a:cs typeface="Symbola"/>
              </a:rPr>
              <a:t> </a:t>
            </a:r>
            <a:r>
              <a:rPr sz="2400" spc="50" dirty="0">
                <a:latin typeface="Symbola"/>
                <a:cs typeface="Symbola"/>
              </a:rPr>
              <a:t>𝑑</a:t>
            </a:r>
            <a:endParaRPr sz="2400" dirty="0">
              <a:latin typeface="Symbola"/>
              <a:cs typeface="Symbola"/>
            </a:endParaRPr>
          </a:p>
        </p:txBody>
      </p:sp>
      <p:sp>
        <p:nvSpPr>
          <p:cNvPr id="28" name="object 28"/>
          <p:cNvSpPr txBox="1"/>
          <p:nvPr/>
        </p:nvSpPr>
        <p:spPr>
          <a:xfrm>
            <a:off x="6976617" y="5149607"/>
            <a:ext cx="1015544" cy="382156"/>
          </a:xfrm>
          <a:prstGeom prst="rect">
            <a:avLst/>
          </a:prstGeom>
        </p:spPr>
        <p:txBody>
          <a:bodyPr vert="horz" wrap="square" lIns="0" tIns="12700" rIns="0" bIns="0" rtlCol="0">
            <a:spAutoFit/>
          </a:bodyPr>
          <a:lstStyle/>
          <a:p>
            <a:pPr marL="12700">
              <a:spcBef>
                <a:spcPts val="100"/>
              </a:spcBef>
            </a:pPr>
            <a:r>
              <a:rPr sz="2400" spc="100" dirty="0">
                <a:latin typeface="Symbola"/>
                <a:cs typeface="Symbola"/>
              </a:rPr>
              <a:t>𝑑</a:t>
            </a:r>
            <a:r>
              <a:rPr sz="2400" spc="25" dirty="0">
                <a:latin typeface="Symbola"/>
                <a:cs typeface="Symbola"/>
              </a:rPr>
              <a:t> </a:t>
            </a:r>
            <a:r>
              <a:rPr sz="2400" spc="-155" dirty="0">
                <a:latin typeface="Symbola"/>
                <a:cs typeface="Symbola"/>
              </a:rPr>
              <a:t>×</a:t>
            </a:r>
            <a:r>
              <a:rPr sz="2400" spc="-75" dirty="0">
                <a:latin typeface="Symbola"/>
                <a:cs typeface="Symbola"/>
              </a:rPr>
              <a:t> </a:t>
            </a:r>
            <a:r>
              <a:rPr sz="2400" spc="30" dirty="0">
                <a:latin typeface="Symbola"/>
                <a:cs typeface="Symbola"/>
              </a:rPr>
              <a:t>𝑁</a:t>
            </a:r>
            <a:endParaRPr sz="2400" dirty="0">
              <a:latin typeface="Symbola"/>
              <a:cs typeface="Symbola"/>
            </a:endParaRPr>
          </a:p>
        </p:txBody>
      </p:sp>
      <p:sp>
        <p:nvSpPr>
          <p:cNvPr id="29" name="object 29"/>
          <p:cNvSpPr txBox="1"/>
          <p:nvPr/>
        </p:nvSpPr>
        <p:spPr>
          <a:xfrm>
            <a:off x="2244039" y="5160020"/>
            <a:ext cx="933246" cy="382156"/>
          </a:xfrm>
          <a:prstGeom prst="rect">
            <a:avLst/>
          </a:prstGeom>
        </p:spPr>
        <p:txBody>
          <a:bodyPr vert="horz" wrap="square" lIns="0" tIns="12700" rIns="0" bIns="0" rtlCol="0">
            <a:spAutoFit/>
          </a:bodyPr>
          <a:lstStyle/>
          <a:p>
            <a:pPr marL="12700">
              <a:spcBef>
                <a:spcPts val="100"/>
              </a:spcBef>
            </a:pPr>
            <a:r>
              <a:rPr sz="2400" spc="100" dirty="0">
                <a:latin typeface="Symbola"/>
                <a:cs typeface="Symbola"/>
              </a:rPr>
              <a:t>𝑑</a:t>
            </a:r>
            <a:r>
              <a:rPr sz="2400" spc="25" dirty="0">
                <a:latin typeface="Symbola"/>
                <a:cs typeface="Symbola"/>
              </a:rPr>
              <a:t> </a:t>
            </a:r>
            <a:r>
              <a:rPr sz="2400" spc="-155" dirty="0">
                <a:latin typeface="Symbola"/>
                <a:cs typeface="Symbola"/>
              </a:rPr>
              <a:t>×</a:t>
            </a:r>
            <a:r>
              <a:rPr sz="2400" spc="-80" dirty="0">
                <a:latin typeface="Symbola"/>
                <a:cs typeface="Symbola"/>
              </a:rPr>
              <a:t> </a:t>
            </a:r>
            <a:r>
              <a:rPr sz="2400" spc="20" dirty="0">
                <a:latin typeface="Symbola"/>
                <a:cs typeface="Symbola"/>
              </a:rPr>
              <a:t>𝑁</a:t>
            </a:r>
            <a:endParaRPr sz="2400" dirty="0">
              <a:latin typeface="Symbola"/>
              <a:cs typeface="Symbola"/>
            </a:endParaRPr>
          </a:p>
        </p:txBody>
      </p:sp>
      <p:sp>
        <p:nvSpPr>
          <p:cNvPr id="30" name="object 30"/>
          <p:cNvSpPr/>
          <p:nvPr/>
        </p:nvSpPr>
        <p:spPr>
          <a:xfrm>
            <a:off x="3945635" y="6039877"/>
            <a:ext cx="2816860" cy="302260"/>
          </a:xfrm>
          <a:custGeom>
            <a:avLst/>
            <a:gdLst/>
            <a:ahLst/>
            <a:cxnLst/>
            <a:rect l="l" t="t" r="r" b="b"/>
            <a:pathLst>
              <a:path w="2816860" h="302260">
                <a:moveTo>
                  <a:pt x="2816352" y="0"/>
                </a:moveTo>
                <a:lnTo>
                  <a:pt x="2809126" y="58726"/>
                </a:lnTo>
                <a:lnTo>
                  <a:pt x="2789412" y="106684"/>
                </a:lnTo>
                <a:lnTo>
                  <a:pt x="2760148" y="139019"/>
                </a:lnTo>
                <a:lnTo>
                  <a:pt x="2724277" y="150876"/>
                </a:lnTo>
                <a:lnTo>
                  <a:pt x="1500251" y="150876"/>
                </a:lnTo>
                <a:lnTo>
                  <a:pt x="1464379" y="162732"/>
                </a:lnTo>
                <a:lnTo>
                  <a:pt x="1435115" y="195067"/>
                </a:lnTo>
                <a:lnTo>
                  <a:pt x="1415401" y="243025"/>
                </a:lnTo>
                <a:lnTo>
                  <a:pt x="1408176" y="301752"/>
                </a:lnTo>
                <a:lnTo>
                  <a:pt x="1400950" y="243025"/>
                </a:lnTo>
                <a:lnTo>
                  <a:pt x="1381236" y="195067"/>
                </a:lnTo>
                <a:lnTo>
                  <a:pt x="1351972" y="162732"/>
                </a:lnTo>
                <a:lnTo>
                  <a:pt x="1316101" y="150876"/>
                </a:lnTo>
                <a:lnTo>
                  <a:pt x="92075" y="150876"/>
                </a:lnTo>
                <a:lnTo>
                  <a:pt x="56203" y="139019"/>
                </a:lnTo>
                <a:lnTo>
                  <a:pt x="26939" y="106684"/>
                </a:lnTo>
                <a:lnTo>
                  <a:pt x="7225" y="58726"/>
                </a:lnTo>
                <a:lnTo>
                  <a:pt x="0" y="0"/>
                </a:lnTo>
              </a:path>
            </a:pathLst>
          </a:custGeom>
          <a:ln w="28574">
            <a:solidFill>
              <a:srgbClr val="000000"/>
            </a:solidFill>
          </a:ln>
        </p:spPr>
        <p:txBody>
          <a:bodyPr wrap="square" lIns="0" tIns="0" rIns="0" bIns="0" rtlCol="0"/>
          <a:lstStyle/>
          <a:p>
            <a:endParaRPr/>
          </a:p>
        </p:txBody>
      </p:sp>
      <p:sp>
        <p:nvSpPr>
          <p:cNvPr id="31" name="object 31"/>
          <p:cNvSpPr/>
          <p:nvPr/>
        </p:nvSpPr>
        <p:spPr>
          <a:xfrm>
            <a:off x="3924301" y="6481836"/>
            <a:ext cx="4642485" cy="256540"/>
          </a:xfrm>
          <a:custGeom>
            <a:avLst/>
            <a:gdLst/>
            <a:ahLst/>
            <a:cxnLst/>
            <a:rect l="l" t="t" r="r" b="b"/>
            <a:pathLst>
              <a:path w="4642484" h="256539">
                <a:moveTo>
                  <a:pt x="4642104" y="0"/>
                </a:moveTo>
                <a:lnTo>
                  <a:pt x="4635972" y="49829"/>
                </a:lnTo>
                <a:lnTo>
                  <a:pt x="4619243" y="90520"/>
                </a:lnTo>
                <a:lnTo>
                  <a:pt x="4594419" y="117955"/>
                </a:lnTo>
                <a:lnTo>
                  <a:pt x="4563999" y="128015"/>
                </a:lnTo>
                <a:lnTo>
                  <a:pt x="2399157" y="128015"/>
                </a:lnTo>
                <a:lnTo>
                  <a:pt x="2368736" y="138076"/>
                </a:lnTo>
                <a:lnTo>
                  <a:pt x="2343911" y="165511"/>
                </a:lnTo>
                <a:lnTo>
                  <a:pt x="2327183" y="206202"/>
                </a:lnTo>
                <a:lnTo>
                  <a:pt x="2321052" y="256031"/>
                </a:lnTo>
                <a:lnTo>
                  <a:pt x="2314920" y="206202"/>
                </a:lnTo>
                <a:lnTo>
                  <a:pt x="2298191" y="165511"/>
                </a:lnTo>
                <a:lnTo>
                  <a:pt x="2273367" y="138076"/>
                </a:lnTo>
                <a:lnTo>
                  <a:pt x="2242947" y="128015"/>
                </a:lnTo>
                <a:lnTo>
                  <a:pt x="78105" y="128015"/>
                </a:lnTo>
                <a:lnTo>
                  <a:pt x="47684" y="117955"/>
                </a:lnTo>
                <a:lnTo>
                  <a:pt x="22859" y="90520"/>
                </a:lnTo>
                <a:lnTo>
                  <a:pt x="6131" y="49829"/>
                </a:lnTo>
                <a:lnTo>
                  <a:pt x="0" y="0"/>
                </a:lnTo>
              </a:path>
            </a:pathLst>
          </a:custGeom>
          <a:ln w="28575">
            <a:solidFill>
              <a:srgbClr val="000000"/>
            </a:solidFill>
          </a:ln>
        </p:spPr>
        <p:txBody>
          <a:bodyPr wrap="square" lIns="0" tIns="0" rIns="0" bIns="0" rtlCol="0"/>
          <a:lstStyle/>
          <a:p>
            <a:endParaRPr/>
          </a:p>
        </p:txBody>
      </p:sp>
      <p:sp>
        <p:nvSpPr>
          <p:cNvPr id="32" name="object 32"/>
          <p:cNvSpPr/>
          <p:nvPr/>
        </p:nvSpPr>
        <p:spPr>
          <a:xfrm>
            <a:off x="8775955" y="1622183"/>
            <a:ext cx="1002665" cy="282575"/>
          </a:xfrm>
          <a:custGeom>
            <a:avLst/>
            <a:gdLst/>
            <a:ahLst/>
            <a:cxnLst/>
            <a:rect l="l" t="t" r="r" b="b"/>
            <a:pathLst>
              <a:path w="1002665" h="282575">
                <a:moveTo>
                  <a:pt x="912495" y="0"/>
                </a:moveTo>
                <a:lnTo>
                  <a:pt x="908430" y="11429"/>
                </a:lnTo>
                <a:lnTo>
                  <a:pt x="924794" y="18504"/>
                </a:lnTo>
                <a:lnTo>
                  <a:pt x="938847" y="28305"/>
                </a:lnTo>
                <a:lnTo>
                  <a:pt x="967380" y="73852"/>
                </a:lnTo>
                <a:lnTo>
                  <a:pt x="975711" y="115623"/>
                </a:lnTo>
                <a:lnTo>
                  <a:pt x="976756" y="139700"/>
                </a:lnTo>
                <a:lnTo>
                  <a:pt x="975709" y="164580"/>
                </a:lnTo>
                <a:lnTo>
                  <a:pt x="967327" y="207529"/>
                </a:lnTo>
                <a:lnTo>
                  <a:pt x="938847" y="253730"/>
                </a:lnTo>
                <a:lnTo>
                  <a:pt x="908939" y="270763"/>
                </a:lnTo>
                <a:lnTo>
                  <a:pt x="912495" y="282320"/>
                </a:lnTo>
                <a:lnTo>
                  <a:pt x="950991" y="264191"/>
                </a:lnTo>
                <a:lnTo>
                  <a:pt x="979297" y="232917"/>
                </a:lnTo>
                <a:lnTo>
                  <a:pt x="996727" y="191023"/>
                </a:lnTo>
                <a:lnTo>
                  <a:pt x="1002538" y="141223"/>
                </a:lnTo>
                <a:lnTo>
                  <a:pt x="1001083" y="115339"/>
                </a:lnTo>
                <a:lnTo>
                  <a:pt x="989411" y="69429"/>
                </a:lnTo>
                <a:lnTo>
                  <a:pt x="966287" y="32093"/>
                </a:lnTo>
                <a:lnTo>
                  <a:pt x="932949" y="7379"/>
                </a:lnTo>
                <a:lnTo>
                  <a:pt x="912495" y="0"/>
                </a:lnTo>
                <a:close/>
              </a:path>
              <a:path w="1002665" h="282575">
                <a:moveTo>
                  <a:pt x="90043" y="0"/>
                </a:moveTo>
                <a:lnTo>
                  <a:pt x="51546" y="18081"/>
                </a:lnTo>
                <a:lnTo>
                  <a:pt x="23241" y="49402"/>
                </a:lnTo>
                <a:lnTo>
                  <a:pt x="5810" y="91408"/>
                </a:lnTo>
                <a:lnTo>
                  <a:pt x="0" y="141223"/>
                </a:lnTo>
                <a:lnTo>
                  <a:pt x="1450" y="167106"/>
                </a:lnTo>
                <a:lnTo>
                  <a:pt x="13019" y="212965"/>
                </a:lnTo>
                <a:lnTo>
                  <a:pt x="36018" y="250209"/>
                </a:lnTo>
                <a:lnTo>
                  <a:pt x="69494" y="274887"/>
                </a:lnTo>
                <a:lnTo>
                  <a:pt x="90043" y="282320"/>
                </a:lnTo>
                <a:lnTo>
                  <a:pt x="93599" y="270763"/>
                </a:lnTo>
                <a:lnTo>
                  <a:pt x="77475" y="263646"/>
                </a:lnTo>
                <a:lnTo>
                  <a:pt x="63579" y="253730"/>
                </a:lnTo>
                <a:lnTo>
                  <a:pt x="35083" y="207529"/>
                </a:lnTo>
                <a:lnTo>
                  <a:pt x="26701" y="164580"/>
                </a:lnTo>
                <a:lnTo>
                  <a:pt x="25653" y="139700"/>
                </a:lnTo>
                <a:lnTo>
                  <a:pt x="26701" y="115623"/>
                </a:lnTo>
                <a:lnTo>
                  <a:pt x="35083" y="73852"/>
                </a:lnTo>
                <a:lnTo>
                  <a:pt x="63674" y="28305"/>
                </a:lnTo>
                <a:lnTo>
                  <a:pt x="93979" y="11429"/>
                </a:lnTo>
                <a:lnTo>
                  <a:pt x="90043" y="0"/>
                </a:lnTo>
                <a:close/>
              </a:path>
            </a:pathLst>
          </a:custGeom>
          <a:solidFill>
            <a:srgbClr val="000000"/>
          </a:solidFill>
        </p:spPr>
        <p:txBody>
          <a:bodyPr wrap="square" lIns="0" tIns="0" rIns="0" bIns="0" rtlCol="0"/>
          <a:lstStyle/>
          <a:p>
            <a:endParaRPr/>
          </a:p>
        </p:txBody>
      </p:sp>
      <p:sp>
        <p:nvSpPr>
          <p:cNvPr id="33" name="object 33"/>
          <p:cNvSpPr txBox="1"/>
          <p:nvPr/>
        </p:nvSpPr>
        <p:spPr>
          <a:xfrm>
            <a:off x="8841359" y="1532647"/>
            <a:ext cx="1373505" cy="391160"/>
          </a:xfrm>
          <a:prstGeom prst="rect">
            <a:avLst/>
          </a:prstGeom>
        </p:spPr>
        <p:txBody>
          <a:bodyPr vert="horz" wrap="square" lIns="0" tIns="12700" rIns="0" bIns="0" rtlCol="0">
            <a:spAutoFit/>
          </a:bodyPr>
          <a:lstStyle/>
          <a:p>
            <a:pPr marL="38100">
              <a:spcBef>
                <a:spcPts val="100"/>
              </a:spcBef>
              <a:tabLst>
                <a:tab pos="967740" algn="l"/>
              </a:tabLst>
            </a:pPr>
            <a:r>
              <a:rPr sz="2400" spc="100" dirty="0">
                <a:latin typeface="Symbola"/>
                <a:cs typeface="Symbola"/>
              </a:rPr>
              <a:t>𝑑</a:t>
            </a:r>
            <a:r>
              <a:rPr sz="2400" dirty="0">
                <a:latin typeface="Symbola"/>
                <a:cs typeface="Symbola"/>
              </a:rPr>
              <a:t> </a:t>
            </a:r>
            <a:r>
              <a:rPr sz="2400" spc="-80" dirty="0">
                <a:latin typeface="Symbola"/>
                <a:cs typeface="Symbola"/>
              </a:rPr>
              <a:t>+</a:t>
            </a:r>
            <a:r>
              <a:rPr sz="2400" spc="-85" dirty="0">
                <a:latin typeface="Symbola"/>
                <a:cs typeface="Symbola"/>
              </a:rPr>
              <a:t> </a:t>
            </a:r>
            <a:r>
              <a:rPr sz="2400" spc="35" dirty="0">
                <a:latin typeface="Symbola"/>
                <a:cs typeface="Symbola"/>
              </a:rPr>
              <a:t>𝑑′</a:t>
            </a:r>
            <a:r>
              <a:rPr sz="2400" dirty="0">
                <a:latin typeface="Symbola"/>
                <a:cs typeface="Symbola"/>
              </a:rPr>
              <a:t>	</a:t>
            </a:r>
            <a:r>
              <a:rPr sz="2400" spc="135" dirty="0">
                <a:latin typeface="Symbola"/>
                <a:cs typeface="Symbola"/>
              </a:rPr>
              <a:t>𝑁</a:t>
            </a:r>
            <a:r>
              <a:rPr sz="2625" spc="202" baseline="28571" dirty="0">
                <a:latin typeface="Symbola"/>
                <a:cs typeface="Symbola"/>
              </a:rPr>
              <a:t>2</a:t>
            </a:r>
            <a:endParaRPr sz="2625" baseline="28571">
              <a:latin typeface="Symbola"/>
              <a:cs typeface="Symbola"/>
            </a:endParaRPr>
          </a:p>
        </p:txBody>
      </p:sp>
      <p:sp>
        <p:nvSpPr>
          <p:cNvPr id="34" name="object 34"/>
          <p:cNvSpPr/>
          <p:nvPr/>
        </p:nvSpPr>
        <p:spPr>
          <a:xfrm>
            <a:off x="8633460" y="1470925"/>
            <a:ext cx="1740535" cy="527685"/>
          </a:xfrm>
          <a:custGeom>
            <a:avLst/>
            <a:gdLst/>
            <a:ahLst/>
            <a:cxnLst/>
            <a:rect l="l" t="t" r="r" b="b"/>
            <a:pathLst>
              <a:path w="1740534" h="527685">
                <a:moveTo>
                  <a:pt x="0" y="87884"/>
                </a:moveTo>
                <a:lnTo>
                  <a:pt x="6909" y="53685"/>
                </a:lnTo>
                <a:lnTo>
                  <a:pt x="25749" y="25749"/>
                </a:lnTo>
                <a:lnTo>
                  <a:pt x="53685" y="6909"/>
                </a:lnTo>
                <a:lnTo>
                  <a:pt x="87884" y="0"/>
                </a:lnTo>
                <a:lnTo>
                  <a:pt x="1652524" y="0"/>
                </a:lnTo>
                <a:lnTo>
                  <a:pt x="1686722" y="6909"/>
                </a:lnTo>
                <a:lnTo>
                  <a:pt x="1714658" y="25749"/>
                </a:lnTo>
                <a:lnTo>
                  <a:pt x="1733498" y="53685"/>
                </a:lnTo>
                <a:lnTo>
                  <a:pt x="1740408" y="87884"/>
                </a:lnTo>
                <a:lnTo>
                  <a:pt x="1740408" y="439420"/>
                </a:lnTo>
                <a:lnTo>
                  <a:pt x="1733498" y="473618"/>
                </a:lnTo>
                <a:lnTo>
                  <a:pt x="1714658" y="501554"/>
                </a:lnTo>
                <a:lnTo>
                  <a:pt x="1686722" y="520394"/>
                </a:lnTo>
                <a:lnTo>
                  <a:pt x="1652524" y="527303"/>
                </a:lnTo>
                <a:lnTo>
                  <a:pt x="87884" y="527303"/>
                </a:lnTo>
                <a:lnTo>
                  <a:pt x="53685" y="520394"/>
                </a:lnTo>
                <a:lnTo>
                  <a:pt x="25749" y="501554"/>
                </a:lnTo>
                <a:lnTo>
                  <a:pt x="6909" y="473618"/>
                </a:lnTo>
                <a:lnTo>
                  <a:pt x="0" y="439420"/>
                </a:lnTo>
                <a:lnTo>
                  <a:pt x="0" y="87884"/>
                </a:lnTo>
                <a:close/>
              </a:path>
            </a:pathLst>
          </a:custGeom>
          <a:ln w="38100">
            <a:solidFill>
              <a:srgbClr val="FF0000"/>
            </a:solidFill>
          </a:ln>
        </p:spPr>
        <p:txBody>
          <a:bodyPr wrap="square" lIns="0" tIns="0" rIns="0" bIns="0" rtlCol="0"/>
          <a:lstStyle/>
          <a:p>
            <a:endParaRPr/>
          </a:p>
        </p:txBody>
      </p:sp>
      <p:sp>
        <p:nvSpPr>
          <p:cNvPr id="35" name="object 35"/>
          <p:cNvSpPr txBox="1"/>
          <p:nvPr/>
        </p:nvSpPr>
        <p:spPr>
          <a:xfrm>
            <a:off x="9005952" y="4596395"/>
            <a:ext cx="921385" cy="391160"/>
          </a:xfrm>
          <a:prstGeom prst="rect">
            <a:avLst/>
          </a:prstGeom>
        </p:spPr>
        <p:txBody>
          <a:bodyPr vert="horz" wrap="square" lIns="0" tIns="12700" rIns="0" bIns="0" rtlCol="0">
            <a:spAutoFit/>
          </a:bodyPr>
          <a:lstStyle/>
          <a:p>
            <a:pPr marL="38100">
              <a:spcBef>
                <a:spcPts val="100"/>
              </a:spcBef>
            </a:pPr>
            <a:r>
              <a:rPr sz="2400" spc="135" dirty="0">
                <a:latin typeface="Symbola"/>
                <a:cs typeface="Symbola"/>
              </a:rPr>
              <a:t>2𝑑</a:t>
            </a:r>
            <a:r>
              <a:rPr sz="2625" spc="202" baseline="28571" dirty="0">
                <a:latin typeface="Symbola"/>
                <a:cs typeface="Symbola"/>
              </a:rPr>
              <a:t>′</a:t>
            </a:r>
            <a:r>
              <a:rPr sz="2400" spc="135" dirty="0">
                <a:latin typeface="Symbola"/>
                <a:cs typeface="Symbola"/>
              </a:rPr>
              <a:t>𝑑𝑁</a:t>
            </a:r>
            <a:endParaRPr sz="2400">
              <a:latin typeface="Symbola"/>
              <a:cs typeface="Symbola"/>
            </a:endParaRPr>
          </a:p>
        </p:txBody>
      </p:sp>
      <p:sp>
        <p:nvSpPr>
          <p:cNvPr id="36" name="object 36"/>
          <p:cNvSpPr/>
          <p:nvPr/>
        </p:nvSpPr>
        <p:spPr>
          <a:xfrm>
            <a:off x="8956547" y="4531116"/>
            <a:ext cx="969644" cy="530860"/>
          </a:xfrm>
          <a:custGeom>
            <a:avLst/>
            <a:gdLst/>
            <a:ahLst/>
            <a:cxnLst/>
            <a:rect l="l" t="t" r="r" b="b"/>
            <a:pathLst>
              <a:path w="969645" h="530860">
                <a:moveTo>
                  <a:pt x="0" y="88392"/>
                </a:moveTo>
                <a:lnTo>
                  <a:pt x="6953" y="54006"/>
                </a:lnTo>
                <a:lnTo>
                  <a:pt x="25907" y="25907"/>
                </a:lnTo>
                <a:lnTo>
                  <a:pt x="54006" y="6953"/>
                </a:lnTo>
                <a:lnTo>
                  <a:pt x="88392" y="0"/>
                </a:lnTo>
                <a:lnTo>
                  <a:pt x="880872" y="0"/>
                </a:lnTo>
                <a:lnTo>
                  <a:pt x="915257" y="6953"/>
                </a:lnTo>
                <a:lnTo>
                  <a:pt x="943355" y="25907"/>
                </a:lnTo>
                <a:lnTo>
                  <a:pt x="962310" y="54006"/>
                </a:lnTo>
                <a:lnTo>
                  <a:pt x="969263" y="88392"/>
                </a:lnTo>
                <a:lnTo>
                  <a:pt x="969263" y="441960"/>
                </a:lnTo>
                <a:lnTo>
                  <a:pt x="962310" y="476345"/>
                </a:lnTo>
                <a:lnTo>
                  <a:pt x="943355" y="504444"/>
                </a:lnTo>
                <a:lnTo>
                  <a:pt x="915257" y="523398"/>
                </a:lnTo>
                <a:lnTo>
                  <a:pt x="880872" y="530352"/>
                </a:lnTo>
                <a:lnTo>
                  <a:pt x="88392" y="530352"/>
                </a:lnTo>
                <a:lnTo>
                  <a:pt x="54006" y="523398"/>
                </a:lnTo>
                <a:lnTo>
                  <a:pt x="25908" y="504444"/>
                </a:lnTo>
                <a:lnTo>
                  <a:pt x="6953" y="476345"/>
                </a:lnTo>
                <a:lnTo>
                  <a:pt x="0" y="441960"/>
                </a:lnTo>
                <a:lnTo>
                  <a:pt x="0" y="88392"/>
                </a:lnTo>
                <a:close/>
              </a:path>
            </a:pathLst>
          </a:custGeom>
          <a:ln w="38100">
            <a:solidFill>
              <a:srgbClr val="FF0000"/>
            </a:solidFill>
          </a:ln>
        </p:spPr>
        <p:txBody>
          <a:bodyPr wrap="square" lIns="0" tIns="0" rIns="0" bIns="0" rtlCol="0"/>
          <a:lstStyle/>
          <a:p>
            <a:endParaRPr/>
          </a:p>
        </p:txBody>
      </p:sp>
      <p:sp>
        <p:nvSpPr>
          <p:cNvPr id="37" name="object 37"/>
          <p:cNvSpPr txBox="1"/>
          <p:nvPr/>
        </p:nvSpPr>
        <p:spPr>
          <a:xfrm>
            <a:off x="9220150" y="3101097"/>
            <a:ext cx="416140" cy="329565"/>
          </a:xfrm>
          <a:prstGeom prst="rect">
            <a:avLst/>
          </a:prstGeom>
        </p:spPr>
        <p:txBody>
          <a:bodyPr vert="vert" wrap="square" lIns="0" tIns="0" rIns="0" bIns="0" rtlCol="0">
            <a:spAutoFit/>
          </a:bodyPr>
          <a:lstStyle/>
          <a:p>
            <a:pPr marL="12700">
              <a:lnSpc>
                <a:spcPts val="3225"/>
              </a:lnSpc>
            </a:pPr>
            <a:r>
              <a:rPr sz="3200" spc="-50" dirty="0">
                <a:solidFill>
                  <a:srgbClr val="FF0000"/>
                </a:solidFill>
                <a:latin typeface="Symbola"/>
                <a:cs typeface="Symbola"/>
              </a:rPr>
              <a:t>&gt;</a:t>
            </a:r>
            <a:endParaRPr sz="3200">
              <a:latin typeface="Symbola"/>
              <a:cs typeface="Symbola"/>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6125" y="202747"/>
            <a:ext cx="9949089" cy="629660"/>
          </a:xfrm>
          <a:prstGeom prst="rect">
            <a:avLst/>
          </a:prstGeom>
        </p:spPr>
        <p:txBody>
          <a:bodyPr vert="horz" wrap="square" lIns="0" tIns="13970" rIns="0" bIns="0" rtlCol="0">
            <a:spAutoFit/>
          </a:bodyPr>
          <a:lstStyle/>
          <a:p>
            <a:pPr marL="17780">
              <a:lnSpc>
                <a:spcPct val="100000"/>
              </a:lnSpc>
              <a:spcBef>
                <a:spcPts val="110"/>
              </a:spcBef>
            </a:pPr>
            <a:r>
              <a:rPr sz="4000" dirty="0"/>
              <a:t>Let</a:t>
            </a:r>
            <a:r>
              <a:rPr lang="en-US" sz="4000" dirty="0"/>
              <a:t>'</a:t>
            </a:r>
            <a:r>
              <a:rPr sz="4000" dirty="0"/>
              <a:t>s</a:t>
            </a:r>
            <a:r>
              <a:rPr sz="4000" spc="-145" dirty="0"/>
              <a:t> </a:t>
            </a:r>
            <a:r>
              <a:rPr sz="4000" dirty="0"/>
              <a:t>put</a:t>
            </a:r>
            <a:r>
              <a:rPr sz="4000" spc="-160" dirty="0"/>
              <a:t> </a:t>
            </a:r>
            <a:r>
              <a:rPr sz="4000" spc="-30" dirty="0"/>
              <a:t>softmax</a:t>
            </a:r>
            <a:r>
              <a:rPr sz="4000" spc="-170" dirty="0"/>
              <a:t> </a:t>
            </a:r>
            <a:r>
              <a:rPr sz="4000" dirty="0"/>
              <a:t>back</a:t>
            </a:r>
            <a:r>
              <a:rPr sz="4000" spc="-150" dirty="0"/>
              <a:t> </a:t>
            </a:r>
            <a:r>
              <a:rPr sz="4000" spc="-50" dirty="0"/>
              <a:t>…</a:t>
            </a:r>
            <a:endParaRPr sz="4000" dirty="0"/>
          </a:p>
        </p:txBody>
      </p:sp>
      <p:sp>
        <p:nvSpPr>
          <p:cNvPr id="4" name="内容占位符 3">
            <a:extLst>
              <a:ext uri="{FF2B5EF4-FFF2-40B4-BE49-F238E27FC236}">
                <a16:creationId xmlns:a16="http://schemas.microsoft.com/office/drawing/2014/main" id="{E83243AF-6740-D52B-8DCE-A1988EEF87FF}"/>
              </a:ext>
            </a:extLst>
          </p:cNvPr>
          <p:cNvSpPr>
            <a:spLocks noGrp="1"/>
          </p:cNvSpPr>
          <p:nvPr>
            <p:ph sz="quarter" idx="10"/>
          </p:nvPr>
        </p:nvSpPr>
        <p:spPr/>
        <p:txBody>
          <a:bodyPr/>
          <a:lstStyle/>
          <a:p>
            <a:endParaRPr lang="zh-CN" altLang="en-US"/>
          </a:p>
        </p:txBody>
      </p:sp>
      <p:sp>
        <p:nvSpPr>
          <p:cNvPr id="3" name="object 3"/>
          <p:cNvSpPr txBox="1"/>
          <p:nvPr/>
        </p:nvSpPr>
        <p:spPr>
          <a:xfrm>
            <a:off x="4692142" y="3563189"/>
            <a:ext cx="2809240" cy="512445"/>
          </a:xfrm>
          <a:prstGeom prst="rect">
            <a:avLst/>
          </a:prstGeom>
        </p:spPr>
        <p:txBody>
          <a:bodyPr vert="horz" wrap="square" lIns="0" tIns="12065" rIns="0" bIns="0" rtlCol="0">
            <a:spAutoFit/>
          </a:bodyPr>
          <a:lstStyle/>
          <a:p>
            <a:pPr marL="12700">
              <a:spcBef>
                <a:spcPts val="95"/>
              </a:spcBef>
            </a:pPr>
            <a:r>
              <a:rPr sz="3200" spc="-10" dirty="0">
                <a:solidFill>
                  <a:srgbClr val="FF0000"/>
                </a:solidFill>
                <a:latin typeface="Carlito"/>
                <a:cs typeface="Carlito"/>
              </a:rPr>
              <a:t>Warning</a:t>
            </a:r>
            <a:r>
              <a:rPr sz="3200" spc="-65" dirty="0">
                <a:solidFill>
                  <a:srgbClr val="FF0000"/>
                </a:solidFill>
                <a:latin typeface="Carlito"/>
                <a:cs typeface="Carlito"/>
              </a:rPr>
              <a:t> </a:t>
            </a:r>
            <a:r>
              <a:rPr sz="3200" dirty="0">
                <a:solidFill>
                  <a:srgbClr val="FF0000"/>
                </a:solidFill>
                <a:latin typeface="Carlito"/>
                <a:cs typeface="Carlito"/>
              </a:rPr>
              <a:t>of</a:t>
            </a:r>
            <a:r>
              <a:rPr sz="3200" spc="-110" dirty="0">
                <a:solidFill>
                  <a:srgbClr val="FF0000"/>
                </a:solidFill>
                <a:latin typeface="Carlito"/>
                <a:cs typeface="Carlito"/>
              </a:rPr>
              <a:t> </a:t>
            </a:r>
            <a:r>
              <a:rPr sz="3200" spc="-20" dirty="0">
                <a:solidFill>
                  <a:srgbClr val="FF0000"/>
                </a:solidFill>
                <a:latin typeface="Carlito"/>
                <a:cs typeface="Carlito"/>
              </a:rPr>
              <a:t>math</a:t>
            </a:r>
            <a:endParaRPr sz="3200">
              <a:latin typeface="Carlito"/>
              <a:cs typeface="Carlito"/>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719955" y="3938016"/>
            <a:ext cx="318135" cy="1059815"/>
          </a:xfrm>
          <a:custGeom>
            <a:avLst/>
            <a:gdLst/>
            <a:ahLst/>
            <a:cxnLst/>
            <a:rect l="l" t="t" r="r" b="b"/>
            <a:pathLst>
              <a:path w="318135" h="1059814">
                <a:moveTo>
                  <a:pt x="48957" y="70206"/>
                </a:moveTo>
                <a:lnTo>
                  <a:pt x="24436" y="76897"/>
                </a:lnTo>
                <a:lnTo>
                  <a:pt x="293369" y="1059306"/>
                </a:lnTo>
                <a:lnTo>
                  <a:pt x="317754" y="1052575"/>
                </a:lnTo>
                <a:lnTo>
                  <a:pt x="48957" y="70206"/>
                </a:lnTo>
                <a:close/>
              </a:path>
              <a:path w="318135" h="1059814">
                <a:moveTo>
                  <a:pt x="16637" y="0"/>
                </a:moveTo>
                <a:lnTo>
                  <a:pt x="0" y="83565"/>
                </a:lnTo>
                <a:lnTo>
                  <a:pt x="24436" y="76897"/>
                </a:lnTo>
                <a:lnTo>
                  <a:pt x="21081" y="64642"/>
                </a:lnTo>
                <a:lnTo>
                  <a:pt x="45593" y="57911"/>
                </a:lnTo>
                <a:lnTo>
                  <a:pt x="68526" y="57911"/>
                </a:lnTo>
                <a:lnTo>
                  <a:pt x="16637" y="0"/>
                </a:lnTo>
                <a:close/>
              </a:path>
              <a:path w="318135" h="1059814">
                <a:moveTo>
                  <a:pt x="45593" y="57911"/>
                </a:moveTo>
                <a:lnTo>
                  <a:pt x="21081" y="64642"/>
                </a:lnTo>
                <a:lnTo>
                  <a:pt x="24436" y="76897"/>
                </a:lnTo>
                <a:lnTo>
                  <a:pt x="48957" y="70206"/>
                </a:lnTo>
                <a:lnTo>
                  <a:pt x="45593" y="57911"/>
                </a:lnTo>
                <a:close/>
              </a:path>
              <a:path w="318135" h="1059814">
                <a:moveTo>
                  <a:pt x="68526" y="57911"/>
                </a:moveTo>
                <a:lnTo>
                  <a:pt x="45593" y="57911"/>
                </a:lnTo>
                <a:lnTo>
                  <a:pt x="48957" y="70206"/>
                </a:lnTo>
                <a:lnTo>
                  <a:pt x="73532" y="63499"/>
                </a:lnTo>
                <a:lnTo>
                  <a:pt x="68526" y="57911"/>
                </a:lnTo>
                <a:close/>
              </a:path>
            </a:pathLst>
          </a:custGeom>
          <a:solidFill>
            <a:srgbClr val="000000"/>
          </a:solidFill>
        </p:spPr>
        <p:txBody>
          <a:bodyPr wrap="square" lIns="0" tIns="0" rIns="0" bIns="0" rtlCol="0"/>
          <a:lstStyle/>
          <a:p>
            <a:endParaRPr/>
          </a:p>
        </p:txBody>
      </p:sp>
      <p:sp>
        <p:nvSpPr>
          <p:cNvPr id="3" name="object 3"/>
          <p:cNvSpPr/>
          <p:nvPr/>
        </p:nvSpPr>
        <p:spPr>
          <a:xfrm>
            <a:off x="6944996" y="3938016"/>
            <a:ext cx="318135" cy="1059815"/>
          </a:xfrm>
          <a:custGeom>
            <a:avLst/>
            <a:gdLst/>
            <a:ahLst/>
            <a:cxnLst/>
            <a:rect l="l" t="t" r="r" b="b"/>
            <a:pathLst>
              <a:path w="318135" h="1059814">
                <a:moveTo>
                  <a:pt x="48957" y="70206"/>
                </a:moveTo>
                <a:lnTo>
                  <a:pt x="24436" y="76897"/>
                </a:lnTo>
                <a:lnTo>
                  <a:pt x="293369" y="1059306"/>
                </a:lnTo>
                <a:lnTo>
                  <a:pt x="317753" y="1052575"/>
                </a:lnTo>
                <a:lnTo>
                  <a:pt x="48957" y="70206"/>
                </a:lnTo>
                <a:close/>
              </a:path>
              <a:path w="318135" h="1059814">
                <a:moveTo>
                  <a:pt x="16637" y="0"/>
                </a:moveTo>
                <a:lnTo>
                  <a:pt x="0" y="83565"/>
                </a:lnTo>
                <a:lnTo>
                  <a:pt x="24436" y="76897"/>
                </a:lnTo>
                <a:lnTo>
                  <a:pt x="21081" y="64642"/>
                </a:lnTo>
                <a:lnTo>
                  <a:pt x="45592" y="57911"/>
                </a:lnTo>
                <a:lnTo>
                  <a:pt x="68526" y="57911"/>
                </a:lnTo>
                <a:lnTo>
                  <a:pt x="16637" y="0"/>
                </a:lnTo>
                <a:close/>
              </a:path>
              <a:path w="318135" h="1059814">
                <a:moveTo>
                  <a:pt x="45592" y="57911"/>
                </a:moveTo>
                <a:lnTo>
                  <a:pt x="21081" y="64642"/>
                </a:lnTo>
                <a:lnTo>
                  <a:pt x="24436" y="76897"/>
                </a:lnTo>
                <a:lnTo>
                  <a:pt x="48957" y="70206"/>
                </a:lnTo>
                <a:lnTo>
                  <a:pt x="45592" y="57911"/>
                </a:lnTo>
                <a:close/>
              </a:path>
              <a:path w="318135" h="1059814">
                <a:moveTo>
                  <a:pt x="68526" y="57911"/>
                </a:moveTo>
                <a:lnTo>
                  <a:pt x="45592" y="57911"/>
                </a:lnTo>
                <a:lnTo>
                  <a:pt x="48957" y="70206"/>
                </a:lnTo>
                <a:lnTo>
                  <a:pt x="73532" y="63499"/>
                </a:lnTo>
                <a:lnTo>
                  <a:pt x="68526" y="57911"/>
                </a:lnTo>
                <a:close/>
              </a:path>
            </a:pathLst>
          </a:custGeom>
          <a:solidFill>
            <a:srgbClr val="000000"/>
          </a:solidFill>
        </p:spPr>
        <p:txBody>
          <a:bodyPr wrap="square" lIns="0" tIns="0" rIns="0" bIns="0" rtlCol="0"/>
          <a:lstStyle/>
          <a:p>
            <a:endParaRPr/>
          </a:p>
        </p:txBody>
      </p:sp>
      <p:sp>
        <p:nvSpPr>
          <p:cNvPr id="4" name="object 4"/>
          <p:cNvSpPr/>
          <p:nvPr/>
        </p:nvSpPr>
        <p:spPr>
          <a:xfrm>
            <a:off x="9203564" y="3956304"/>
            <a:ext cx="318135" cy="1059815"/>
          </a:xfrm>
          <a:custGeom>
            <a:avLst/>
            <a:gdLst/>
            <a:ahLst/>
            <a:cxnLst/>
            <a:rect l="l" t="t" r="r" b="b"/>
            <a:pathLst>
              <a:path w="318134" h="1059814">
                <a:moveTo>
                  <a:pt x="48957" y="70206"/>
                </a:moveTo>
                <a:lnTo>
                  <a:pt x="24436" y="76897"/>
                </a:lnTo>
                <a:lnTo>
                  <a:pt x="293369" y="1059307"/>
                </a:lnTo>
                <a:lnTo>
                  <a:pt x="317753" y="1052576"/>
                </a:lnTo>
                <a:lnTo>
                  <a:pt x="48957" y="70206"/>
                </a:lnTo>
                <a:close/>
              </a:path>
              <a:path w="318134" h="1059814">
                <a:moveTo>
                  <a:pt x="16636" y="0"/>
                </a:moveTo>
                <a:lnTo>
                  <a:pt x="0" y="83566"/>
                </a:lnTo>
                <a:lnTo>
                  <a:pt x="24436" y="76897"/>
                </a:lnTo>
                <a:lnTo>
                  <a:pt x="21081" y="64643"/>
                </a:lnTo>
                <a:lnTo>
                  <a:pt x="45592" y="57912"/>
                </a:lnTo>
                <a:lnTo>
                  <a:pt x="68526" y="57912"/>
                </a:lnTo>
                <a:lnTo>
                  <a:pt x="16636" y="0"/>
                </a:lnTo>
                <a:close/>
              </a:path>
              <a:path w="318134" h="1059814">
                <a:moveTo>
                  <a:pt x="45592" y="57912"/>
                </a:moveTo>
                <a:lnTo>
                  <a:pt x="21081" y="64643"/>
                </a:lnTo>
                <a:lnTo>
                  <a:pt x="24436" y="76897"/>
                </a:lnTo>
                <a:lnTo>
                  <a:pt x="48957" y="70206"/>
                </a:lnTo>
                <a:lnTo>
                  <a:pt x="45592" y="57912"/>
                </a:lnTo>
                <a:close/>
              </a:path>
              <a:path w="318134" h="1059814">
                <a:moveTo>
                  <a:pt x="68526" y="57912"/>
                </a:moveTo>
                <a:lnTo>
                  <a:pt x="45592" y="57912"/>
                </a:lnTo>
                <a:lnTo>
                  <a:pt x="48957" y="70206"/>
                </a:lnTo>
                <a:lnTo>
                  <a:pt x="73532" y="63500"/>
                </a:lnTo>
                <a:lnTo>
                  <a:pt x="68526" y="57912"/>
                </a:lnTo>
                <a:close/>
              </a:path>
            </a:pathLst>
          </a:custGeom>
          <a:solidFill>
            <a:srgbClr val="000000"/>
          </a:solidFill>
        </p:spPr>
        <p:txBody>
          <a:bodyPr wrap="square" lIns="0" tIns="0" rIns="0" bIns="0" rtlCol="0"/>
          <a:lstStyle/>
          <a:p>
            <a:endParaRPr/>
          </a:p>
        </p:txBody>
      </p:sp>
      <p:pic>
        <p:nvPicPr>
          <p:cNvPr id="5" name="object 5"/>
          <p:cNvPicPr/>
          <p:nvPr/>
        </p:nvPicPr>
        <p:blipFill>
          <a:blip r:embed="rId2" cstate="print"/>
          <a:stretch>
            <a:fillRect/>
          </a:stretch>
        </p:blipFill>
        <p:spPr>
          <a:xfrm>
            <a:off x="4660138" y="3782315"/>
            <a:ext cx="192532" cy="192531"/>
          </a:xfrm>
          <a:prstGeom prst="rect">
            <a:avLst/>
          </a:prstGeom>
        </p:spPr>
      </p:pic>
      <p:pic>
        <p:nvPicPr>
          <p:cNvPr id="6" name="object 6"/>
          <p:cNvPicPr/>
          <p:nvPr/>
        </p:nvPicPr>
        <p:blipFill>
          <a:blip r:embed="rId2" cstate="print"/>
          <a:stretch>
            <a:fillRect/>
          </a:stretch>
        </p:blipFill>
        <p:spPr>
          <a:xfrm>
            <a:off x="6866890" y="3791459"/>
            <a:ext cx="192532" cy="192531"/>
          </a:xfrm>
          <a:prstGeom prst="rect">
            <a:avLst/>
          </a:prstGeom>
        </p:spPr>
      </p:pic>
      <p:grpSp>
        <p:nvGrpSpPr>
          <p:cNvPr id="7" name="object 7"/>
          <p:cNvGrpSpPr/>
          <p:nvPr/>
        </p:nvGrpSpPr>
        <p:grpSpPr>
          <a:xfrm>
            <a:off x="2139734" y="3773170"/>
            <a:ext cx="7169150" cy="1245870"/>
            <a:chOff x="615734" y="3773170"/>
            <a:chExt cx="7169150" cy="1245870"/>
          </a:xfrm>
        </p:grpSpPr>
        <p:pic>
          <p:nvPicPr>
            <p:cNvPr id="8" name="object 8"/>
            <p:cNvPicPr/>
            <p:nvPr/>
          </p:nvPicPr>
          <p:blipFill>
            <a:blip r:embed="rId3" cstate="print"/>
            <a:stretch>
              <a:fillRect/>
            </a:stretch>
          </p:blipFill>
          <p:spPr>
            <a:xfrm>
              <a:off x="7592313" y="3815842"/>
              <a:ext cx="192531" cy="192531"/>
            </a:xfrm>
            <a:prstGeom prst="rect">
              <a:avLst/>
            </a:prstGeom>
          </p:spPr>
        </p:pic>
        <p:sp>
          <p:nvSpPr>
            <p:cNvPr id="9" name="object 9"/>
            <p:cNvSpPr/>
            <p:nvPr/>
          </p:nvSpPr>
          <p:spPr>
            <a:xfrm>
              <a:off x="623328" y="3955668"/>
              <a:ext cx="7064375" cy="1062990"/>
            </a:xfrm>
            <a:custGeom>
              <a:avLst/>
              <a:gdLst/>
              <a:ahLst/>
              <a:cxnLst/>
              <a:rect l="l" t="t" r="r" b="b"/>
              <a:pathLst>
                <a:path w="7064375" h="1062989">
                  <a:moveTo>
                    <a:pt x="7063854" y="46355"/>
                  </a:moveTo>
                  <a:lnTo>
                    <a:pt x="7052272" y="42418"/>
                  </a:lnTo>
                  <a:lnTo>
                    <a:pt x="6983209" y="18923"/>
                  </a:lnTo>
                  <a:lnTo>
                    <a:pt x="6986638" y="44145"/>
                  </a:lnTo>
                  <a:lnTo>
                    <a:pt x="576516" y="920788"/>
                  </a:lnTo>
                  <a:lnTo>
                    <a:pt x="573189" y="908634"/>
                  </a:lnTo>
                  <a:lnTo>
                    <a:pt x="4740859" y="49822"/>
                  </a:lnTo>
                  <a:lnTo>
                    <a:pt x="4745977" y="74676"/>
                  </a:lnTo>
                  <a:lnTo>
                    <a:pt x="4812411" y="22352"/>
                  </a:lnTo>
                  <a:lnTo>
                    <a:pt x="4812906" y="21971"/>
                  </a:lnTo>
                  <a:lnTo>
                    <a:pt x="4730610" y="0"/>
                  </a:lnTo>
                  <a:lnTo>
                    <a:pt x="4735728" y="24917"/>
                  </a:lnTo>
                  <a:lnTo>
                    <a:pt x="566458" y="884072"/>
                  </a:lnTo>
                  <a:lnTo>
                    <a:pt x="551103" y="827951"/>
                  </a:lnTo>
                  <a:lnTo>
                    <a:pt x="551103" y="924267"/>
                  </a:lnTo>
                  <a:lnTo>
                    <a:pt x="391248" y="946124"/>
                  </a:lnTo>
                  <a:lnTo>
                    <a:pt x="548246" y="913777"/>
                  </a:lnTo>
                  <a:lnTo>
                    <a:pt x="551103" y="924267"/>
                  </a:lnTo>
                  <a:lnTo>
                    <a:pt x="551103" y="827951"/>
                  </a:lnTo>
                  <a:lnTo>
                    <a:pt x="548208" y="817359"/>
                  </a:lnTo>
                  <a:lnTo>
                    <a:pt x="2540939" y="52057"/>
                  </a:lnTo>
                  <a:lnTo>
                    <a:pt x="2550020" y="75692"/>
                  </a:lnTo>
                  <a:lnTo>
                    <a:pt x="2597543" y="23749"/>
                  </a:lnTo>
                  <a:lnTo>
                    <a:pt x="2607551" y="12827"/>
                  </a:lnTo>
                  <a:lnTo>
                    <a:pt x="2522715" y="4572"/>
                  </a:lnTo>
                  <a:lnTo>
                    <a:pt x="2531821" y="28308"/>
                  </a:lnTo>
                  <a:lnTo>
                    <a:pt x="541515" y="792683"/>
                  </a:lnTo>
                  <a:lnTo>
                    <a:pt x="541515" y="889215"/>
                  </a:lnTo>
                  <a:lnTo>
                    <a:pt x="152184" y="969441"/>
                  </a:lnTo>
                  <a:lnTo>
                    <a:pt x="524357" y="826516"/>
                  </a:lnTo>
                  <a:lnTo>
                    <a:pt x="541515" y="889215"/>
                  </a:lnTo>
                  <a:lnTo>
                    <a:pt x="541515" y="792683"/>
                  </a:lnTo>
                  <a:lnTo>
                    <a:pt x="344766" y="73875"/>
                  </a:lnTo>
                  <a:lnTo>
                    <a:pt x="369265" y="67183"/>
                  </a:lnTo>
                  <a:lnTo>
                    <a:pt x="364261" y="61595"/>
                  </a:lnTo>
                  <a:lnTo>
                    <a:pt x="312407" y="3683"/>
                  </a:lnTo>
                  <a:lnTo>
                    <a:pt x="295770" y="87249"/>
                  </a:lnTo>
                  <a:lnTo>
                    <a:pt x="320255" y="80568"/>
                  </a:lnTo>
                  <a:lnTo>
                    <a:pt x="517613" y="801852"/>
                  </a:lnTo>
                  <a:lnTo>
                    <a:pt x="4076" y="999070"/>
                  </a:lnTo>
                  <a:lnTo>
                    <a:pt x="2832" y="999236"/>
                  </a:lnTo>
                  <a:lnTo>
                    <a:pt x="2870" y="999540"/>
                  </a:lnTo>
                  <a:lnTo>
                    <a:pt x="0" y="1000633"/>
                  </a:lnTo>
                  <a:lnTo>
                    <a:pt x="4406" y="1012139"/>
                  </a:lnTo>
                  <a:lnTo>
                    <a:pt x="4953" y="1014742"/>
                  </a:lnTo>
                  <a:lnTo>
                    <a:pt x="6273" y="1024382"/>
                  </a:lnTo>
                  <a:lnTo>
                    <a:pt x="6921" y="1024305"/>
                  </a:lnTo>
                  <a:lnTo>
                    <a:pt x="7124" y="1025271"/>
                  </a:lnTo>
                  <a:lnTo>
                    <a:pt x="21628" y="1022286"/>
                  </a:lnTo>
                  <a:lnTo>
                    <a:pt x="557860" y="948956"/>
                  </a:lnTo>
                  <a:lnTo>
                    <a:pt x="589076" y="1062990"/>
                  </a:lnTo>
                  <a:lnTo>
                    <a:pt x="613587" y="1056259"/>
                  </a:lnTo>
                  <a:lnTo>
                    <a:pt x="583272" y="945476"/>
                  </a:lnTo>
                  <a:lnTo>
                    <a:pt x="6990054" y="69291"/>
                  </a:lnTo>
                  <a:lnTo>
                    <a:pt x="6993496" y="94488"/>
                  </a:lnTo>
                  <a:lnTo>
                    <a:pt x="7063854" y="46355"/>
                  </a:lnTo>
                  <a:close/>
                </a:path>
              </a:pathLst>
            </a:custGeom>
            <a:solidFill>
              <a:srgbClr val="000000"/>
            </a:solidFill>
          </p:spPr>
          <p:txBody>
            <a:bodyPr wrap="square" lIns="0" tIns="0" rIns="0" bIns="0" rtlCol="0"/>
            <a:lstStyle/>
            <a:p>
              <a:endParaRPr/>
            </a:p>
          </p:txBody>
        </p:sp>
        <p:pic>
          <p:nvPicPr>
            <p:cNvPr id="10" name="object 10"/>
            <p:cNvPicPr/>
            <p:nvPr/>
          </p:nvPicPr>
          <p:blipFill>
            <a:blip r:embed="rId2" cstate="print"/>
            <a:stretch>
              <a:fillRect/>
            </a:stretch>
          </p:blipFill>
          <p:spPr>
            <a:xfrm>
              <a:off x="837946" y="3773170"/>
              <a:ext cx="192531" cy="192531"/>
            </a:xfrm>
            <a:prstGeom prst="rect">
              <a:avLst/>
            </a:prstGeom>
          </p:spPr>
        </p:pic>
        <p:sp>
          <p:nvSpPr>
            <p:cNvPr id="11" name="object 11"/>
            <p:cNvSpPr/>
            <p:nvPr/>
          </p:nvSpPr>
          <p:spPr>
            <a:xfrm>
              <a:off x="615734" y="3959352"/>
              <a:ext cx="332105" cy="1012190"/>
            </a:xfrm>
            <a:custGeom>
              <a:avLst/>
              <a:gdLst/>
              <a:ahLst/>
              <a:cxnLst/>
              <a:rect l="l" t="t" r="r" b="b"/>
              <a:pathLst>
                <a:path w="332105" h="1012189">
                  <a:moveTo>
                    <a:pt x="283211" y="69221"/>
                  </a:moveTo>
                  <a:lnTo>
                    <a:pt x="0" y="1004443"/>
                  </a:lnTo>
                  <a:lnTo>
                    <a:pt x="24307" y="1011809"/>
                  </a:lnTo>
                  <a:lnTo>
                    <a:pt x="307520" y="76586"/>
                  </a:lnTo>
                  <a:lnTo>
                    <a:pt x="283211" y="69221"/>
                  </a:lnTo>
                  <a:close/>
                </a:path>
                <a:path w="332105" h="1012189">
                  <a:moveTo>
                    <a:pt x="327219" y="57150"/>
                  </a:moveTo>
                  <a:lnTo>
                    <a:pt x="286867" y="57150"/>
                  </a:lnTo>
                  <a:lnTo>
                    <a:pt x="311175" y="64516"/>
                  </a:lnTo>
                  <a:lnTo>
                    <a:pt x="307520" y="76586"/>
                  </a:lnTo>
                  <a:lnTo>
                    <a:pt x="331812" y="83947"/>
                  </a:lnTo>
                  <a:lnTo>
                    <a:pt x="327219" y="57150"/>
                  </a:lnTo>
                  <a:close/>
                </a:path>
                <a:path w="332105" h="1012189">
                  <a:moveTo>
                    <a:pt x="286867" y="57150"/>
                  </a:moveTo>
                  <a:lnTo>
                    <a:pt x="283211" y="69221"/>
                  </a:lnTo>
                  <a:lnTo>
                    <a:pt x="307520" y="76586"/>
                  </a:lnTo>
                  <a:lnTo>
                    <a:pt x="311175" y="64516"/>
                  </a:lnTo>
                  <a:lnTo>
                    <a:pt x="286867" y="57150"/>
                  </a:lnTo>
                  <a:close/>
                </a:path>
                <a:path w="332105" h="1012189">
                  <a:moveTo>
                    <a:pt x="317423" y="0"/>
                  </a:moveTo>
                  <a:lnTo>
                    <a:pt x="258876" y="61849"/>
                  </a:lnTo>
                  <a:lnTo>
                    <a:pt x="283211" y="69221"/>
                  </a:lnTo>
                  <a:lnTo>
                    <a:pt x="286867" y="57150"/>
                  </a:lnTo>
                  <a:lnTo>
                    <a:pt x="327219" y="57150"/>
                  </a:lnTo>
                  <a:lnTo>
                    <a:pt x="317423" y="0"/>
                  </a:lnTo>
                  <a:close/>
                </a:path>
              </a:pathLst>
            </a:custGeom>
            <a:solidFill>
              <a:srgbClr val="000000"/>
            </a:solidFill>
          </p:spPr>
          <p:txBody>
            <a:bodyPr wrap="square" lIns="0" tIns="0" rIns="0" bIns="0" rtlCol="0"/>
            <a:lstStyle/>
            <a:p>
              <a:endParaRPr/>
            </a:p>
          </p:txBody>
        </p:sp>
      </p:grpSp>
      <p:sp>
        <p:nvSpPr>
          <p:cNvPr id="12" name="object 12"/>
          <p:cNvSpPr txBox="1"/>
          <p:nvPr/>
        </p:nvSpPr>
        <p:spPr>
          <a:xfrm>
            <a:off x="2501901" y="3506471"/>
            <a:ext cx="328295" cy="292735"/>
          </a:xfrm>
          <a:prstGeom prst="rect">
            <a:avLst/>
          </a:prstGeom>
        </p:spPr>
        <p:txBody>
          <a:bodyPr vert="horz" wrap="square" lIns="0" tIns="12700" rIns="0" bIns="0" rtlCol="0">
            <a:spAutoFit/>
          </a:bodyPr>
          <a:lstStyle/>
          <a:p>
            <a:pPr marL="12700">
              <a:spcBef>
                <a:spcPts val="100"/>
              </a:spcBef>
            </a:pPr>
            <a:r>
              <a:rPr sz="1750" spc="30" dirty="0">
                <a:latin typeface="Symbola"/>
                <a:cs typeface="Symbola"/>
              </a:rPr>
              <a:t>1,1</a:t>
            </a:r>
            <a:endParaRPr sz="1750">
              <a:latin typeface="Symbola"/>
              <a:cs typeface="Symbola"/>
            </a:endParaRPr>
          </a:p>
        </p:txBody>
      </p:sp>
      <p:sp>
        <p:nvSpPr>
          <p:cNvPr id="13" name="object 13"/>
          <p:cNvSpPr txBox="1"/>
          <p:nvPr/>
        </p:nvSpPr>
        <p:spPr>
          <a:xfrm>
            <a:off x="2299717" y="3238246"/>
            <a:ext cx="353695" cy="391160"/>
          </a:xfrm>
          <a:prstGeom prst="rect">
            <a:avLst/>
          </a:prstGeom>
        </p:spPr>
        <p:txBody>
          <a:bodyPr vert="horz" wrap="square" lIns="0" tIns="12700" rIns="0" bIns="0" rtlCol="0">
            <a:spAutoFit/>
          </a:bodyPr>
          <a:lstStyle/>
          <a:p>
            <a:pPr marL="38100">
              <a:spcBef>
                <a:spcPts val="100"/>
              </a:spcBef>
            </a:pPr>
            <a:r>
              <a:rPr sz="3600" spc="195" baseline="-21990" dirty="0">
                <a:latin typeface="Symbola"/>
                <a:cs typeface="Symbola"/>
              </a:rPr>
              <a:t>𝛼</a:t>
            </a:r>
            <a:r>
              <a:rPr sz="1750" spc="130" dirty="0">
                <a:latin typeface="Symbola"/>
                <a:cs typeface="Symbola"/>
              </a:rPr>
              <a:t>′</a:t>
            </a:r>
            <a:endParaRPr sz="1750">
              <a:latin typeface="Symbola"/>
              <a:cs typeface="Symbola"/>
            </a:endParaRPr>
          </a:p>
        </p:txBody>
      </p:sp>
      <p:sp>
        <p:nvSpPr>
          <p:cNvPr id="14" name="object 14"/>
          <p:cNvSpPr txBox="1"/>
          <p:nvPr/>
        </p:nvSpPr>
        <p:spPr>
          <a:xfrm>
            <a:off x="4775454" y="3506471"/>
            <a:ext cx="328295" cy="292735"/>
          </a:xfrm>
          <a:prstGeom prst="rect">
            <a:avLst/>
          </a:prstGeom>
        </p:spPr>
        <p:txBody>
          <a:bodyPr vert="horz" wrap="square" lIns="0" tIns="12700" rIns="0" bIns="0" rtlCol="0">
            <a:spAutoFit/>
          </a:bodyPr>
          <a:lstStyle/>
          <a:p>
            <a:pPr marL="12700">
              <a:spcBef>
                <a:spcPts val="100"/>
              </a:spcBef>
            </a:pPr>
            <a:r>
              <a:rPr sz="1750" spc="30" dirty="0">
                <a:latin typeface="Symbola"/>
                <a:cs typeface="Symbola"/>
              </a:rPr>
              <a:t>1,2</a:t>
            </a:r>
            <a:endParaRPr sz="1750">
              <a:latin typeface="Symbola"/>
              <a:cs typeface="Symbola"/>
            </a:endParaRPr>
          </a:p>
        </p:txBody>
      </p:sp>
      <p:sp>
        <p:nvSpPr>
          <p:cNvPr id="15" name="object 15"/>
          <p:cNvSpPr txBox="1"/>
          <p:nvPr/>
        </p:nvSpPr>
        <p:spPr>
          <a:xfrm>
            <a:off x="4573271" y="3238246"/>
            <a:ext cx="353695" cy="391160"/>
          </a:xfrm>
          <a:prstGeom prst="rect">
            <a:avLst/>
          </a:prstGeom>
        </p:spPr>
        <p:txBody>
          <a:bodyPr vert="horz" wrap="square" lIns="0" tIns="12700" rIns="0" bIns="0" rtlCol="0">
            <a:spAutoFit/>
          </a:bodyPr>
          <a:lstStyle/>
          <a:p>
            <a:pPr marL="38100">
              <a:spcBef>
                <a:spcPts val="100"/>
              </a:spcBef>
            </a:pPr>
            <a:r>
              <a:rPr sz="3600" spc="195" baseline="-21990" dirty="0">
                <a:latin typeface="Symbola"/>
                <a:cs typeface="Symbola"/>
              </a:rPr>
              <a:t>𝛼</a:t>
            </a:r>
            <a:r>
              <a:rPr sz="1750" spc="130" dirty="0">
                <a:latin typeface="Symbola"/>
                <a:cs typeface="Symbola"/>
              </a:rPr>
              <a:t>′</a:t>
            </a:r>
            <a:endParaRPr sz="1750">
              <a:latin typeface="Symbola"/>
              <a:cs typeface="Symbola"/>
            </a:endParaRPr>
          </a:p>
        </p:txBody>
      </p:sp>
      <p:sp>
        <p:nvSpPr>
          <p:cNvPr id="16" name="object 16"/>
          <p:cNvSpPr txBox="1"/>
          <p:nvPr/>
        </p:nvSpPr>
        <p:spPr>
          <a:xfrm>
            <a:off x="6927342" y="3506471"/>
            <a:ext cx="328295" cy="292735"/>
          </a:xfrm>
          <a:prstGeom prst="rect">
            <a:avLst/>
          </a:prstGeom>
        </p:spPr>
        <p:txBody>
          <a:bodyPr vert="horz" wrap="square" lIns="0" tIns="12700" rIns="0" bIns="0" rtlCol="0">
            <a:spAutoFit/>
          </a:bodyPr>
          <a:lstStyle/>
          <a:p>
            <a:pPr marL="12700">
              <a:spcBef>
                <a:spcPts val="100"/>
              </a:spcBef>
            </a:pPr>
            <a:r>
              <a:rPr sz="1750" spc="30" dirty="0">
                <a:latin typeface="Symbola"/>
                <a:cs typeface="Symbola"/>
              </a:rPr>
              <a:t>1,3</a:t>
            </a:r>
            <a:endParaRPr sz="1750">
              <a:latin typeface="Symbola"/>
              <a:cs typeface="Symbola"/>
            </a:endParaRPr>
          </a:p>
        </p:txBody>
      </p:sp>
      <p:sp>
        <p:nvSpPr>
          <p:cNvPr id="17" name="object 17"/>
          <p:cNvSpPr txBox="1"/>
          <p:nvPr/>
        </p:nvSpPr>
        <p:spPr>
          <a:xfrm>
            <a:off x="6725159" y="3238246"/>
            <a:ext cx="353695" cy="391160"/>
          </a:xfrm>
          <a:prstGeom prst="rect">
            <a:avLst/>
          </a:prstGeom>
        </p:spPr>
        <p:txBody>
          <a:bodyPr vert="horz" wrap="square" lIns="0" tIns="12700" rIns="0" bIns="0" rtlCol="0">
            <a:spAutoFit/>
          </a:bodyPr>
          <a:lstStyle/>
          <a:p>
            <a:pPr marL="38100">
              <a:spcBef>
                <a:spcPts val="100"/>
              </a:spcBef>
            </a:pPr>
            <a:r>
              <a:rPr sz="3600" spc="195" baseline="-21990" dirty="0">
                <a:latin typeface="Symbola"/>
                <a:cs typeface="Symbola"/>
              </a:rPr>
              <a:t>𝛼</a:t>
            </a:r>
            <a:r>
              <a:rPr sz="1750" spc="130" dirty="0">
                <a:latin typeface="Symbola"/>
                <a:cs typeface="Symbola"/>
              </a:rPr>
              <a:t>′</a:t>
            </a:r>
            <a:endParaRPr sz="1750">
              <a:latin typeface="Symbola"/>
              <a:cs typeface="Symbola"/>
            </a:endParaRPr>
          </a:p>
        </p:txBody>
      </p:sp>
      <p:sp>
        <p:nvSpPr>
          <p:cNvPr id="18" name="object 18"/>
          <p:cNvSpPr txBox="1"/>
          <p:nvPr/>
        </p:nvSpPr>
        <p:spPr>
          <a:xfrm>
            <a:off x="9283700" y="3522421"/>
            <a:ext cx="328930" cy="293370"/>
          </a:xfrm>
          <a:prstGeom prst="rect">
            <a:avLst/>
          </a:prstGeom>
        </p:spPr>
        <p:txBody>
          <a:bodyPr vert="horz" wrap="square" lIns="0" tIns="13335" rIns="0" bIns="0" rtlCol="0">
            <a:spAutoFit/>
          </a:bodyPr>
          <a:lstStyle/>
          <a:p>
            <a:pPr marL="12700">
              <a:spcBef>
                <a:spcPts val="105"/>
              </a:spcBef>
            </a:pPr>
            <a:r>
              <a:rPr sz="1750" spc="35" dirty="0">
                <a:latin typeface="Symbola"/>
                <a:cs typeface="Symbola"/>
              </a:rPr>
              <a:t>1,4</a:t>
            </a:r>
            <a:endParaRPr sz="1750">
              <a:latin typeface="Symbola"/>
              <a:cs typeface="Symbola"/>
            </a:endParaRPr>
          </a:p>
        </p:txBody>
      </p:sp>
      <p:sp>
        <p:nvSpPr>
          <p:cNvPr id="19" name="object 19"/>
          <p:cNvSpPr txBox="1"/>
          <p:nvPr/>
        </p:nvSpPr>
        <p:spPr>
          <a:xfrm>
            <a:off x="9081516" y="3254198"/>
            <a:ext cx="354330" cy="391795"/>
          </a:xfrm>
          <a:prstGeom prst="rect">
            <a:avLst/>
          </a:prstGeom>
        </p:spPr>
        <p:txBody>
          <a:bodyPr vert="horz" wrap="square" lIns="0" tIns="12700" rIns="0" bIns="0" rtlCol="0">
            <a:spAutoFit/>
          </a:bodyPr>
          <a:lstStyle/>
          <a:p>
            <a:pPr marL="38100">
              <a:spcBef>
                <a:spcPts val="100"/>
              </a:spcBef>
            </a:pPr>
            <a:r>
              <a:rPr sz="3600" spc="195" baseline="-21990" dirty="0">
                <a:latin typeface="Symbola"/>
                <a:cs typeface="Symbola"/>
              </a:rPr>
              <a:t>𝛼</a:t>
            </a:r>
            <a:r>
              <a:rPr sz="1750" spc="130" dirty="0">
                <a:latin typeface="Symbola"/>
                <a:cs typeface="Symbola"/>
              </a:rPr>
              <a:t>′</a:t>
            </a:r>
            <a:endParaRPr sz="1750">
              <a:latin typeface="Symbola"/>
              <a:cs typeface="Symbola"/>
            </a:endParaRPr>
          </a:p>
        </p:txBody>
      </p:sp>
      <p:grpSp>
        <p:nvGrpSpPr>
          <p:cNvPr id="20" name="object 20"/>
          <p:cNvGrpSpPr/>
          <p:nvPr/>
        </p:nvGrpSpPr>
        <p:grpSpPr>
          <a:xfrm>
            <a:off x="2569336" y="4965065"/>
            <a:ext cx="293370" cy="546100"/>
            <a:chOff x="1045336" y="4965065"/>
            <a:chExt cx="293370" cy="546100"/>
          </a:xfrm>
        </p:grpSpPr>
        <p:pic>
          <p:nvPicPr>
            <p:cNvPr id="21" name="object 21"/>
            <p:cNvPicPr/>
            <p:nvPr/>
          </p:nvPicPr>
          <p:blipFill>
            <a:blip r:embed="rId4" cstate="print"/>
            <a:stretch>
              <a:fillRect/>
            </a:stretch>
          </p:blipFill>
          <p:spPr>
            <a:xfrm>
              <a:off x="1048511" y="4968240"/>
              <a:ext cx="286512" cy="539495"/>
            </a:xfrm>
            <a:prstGeom prst="rect">
              <a:avLst/>
            </a:prstGeom>
          </p:spPr>
        </p:pic>
        <p:sp>
          <p:nvSpPr>
            <p:cNvPr id="22" name="object 22"/>
            <p:cNvSpPr/>
            <p:nvPr/>
          </p:nvSpPr>
          <p:spPr>
            <a:xfrm>
              <a:off x="1048511" y="4968240"/>
              <a:ext cx="287020" cy="539750"/>
            </a:xfrm>
            <a:custGeom>
              <a:avLst/>
              <a:gdLst/>
              <a:ahLst/>
              <a:cxnLst/>
              <a:rect l="l" t="t" r="r" b="b"/>
              <a:pathLst>
                <a:path w="287019" h="539750">
                  <a:moveTo>
                    <a:pt x="0" y="539495"/>
                  </a:moveTo>
                  <a:lnTo>
                    <a:pt x="286512" y="539495"/>
                  </a:lnTo>
                  <a:lnTo>
                    <a:pt x="286512" y="0"/>
                  </a:lnTo>
                  <a:lnTo>
                    <a:pt x="0" y="0"/>
                  </a:lnTo>
                  <a:lnTo>
                    <a:pt x="0" y="539495"/>
                  </a:lnTo>
                  <a:close/>
                </a:path>
              </a:pathLst>
            </a:custGeom>
            <a:ln w="6349">
              <a:solidFill>
                <a:srgbClr val="FFC000"/>
              </a:solidFill>
            </a:ln>
          </p:spPr>
          <p:txBody>
            <a:bodyPr wrap="square" lIns="0" tIns="0" rIns="0" bIns="0" rtlCol="0"/>
            <a:lstStyle/>
            <a:p>
              <a:endParaRPr/>
            </a:p>
          </p:txBody>
        </p:sp>
      </p:grpSp>
      <p:sp>
        <p:nvSpPr>
          <p:cNvPr id="23" name="object 23"/>
          <p:cNvSpPr txBox="1"/>
          <p:nvPr/>
        </p:nvSpPr>
        <p:spPr>
          <a:xfrm>
            <a:off x="2544166" y="4928996"/>
            <a:ext cx="395605" cy="391160"/>
          </a:xfrm>
          <a:prstGeom prst="rect">
            <a:avLst/>
          </a:prstGeom>
        </p:spPr>
        <p:txBody>
          <a:bodyPr vert="horz" wrap="square" lIns="0" tIns="12700" rIns="0" bIns="0" rtlCol="0">
            <a:spAutoFit/>
          </a:bodyPr>
          <a:lstStyle/>
          <a:p>
            <a:pPr marL="38100">
              <a:spcBef>
                <a:spcPts val="100"/>
              </a:spcBef>
            </a:pPr>
            <a:r>
              <a:rPr sz="3600" spc="112" baseline="-20833" dirty="0">
                <a:latin typeface="Symbola"/>
                <a:cs typeface="Symbola"/>
              </a:rPr>
              <a:t>𝒌</a:t>
            </a:r>
            <a:r>
              <a:rPr sz="1750" spc="75" dirty="0">
                <a:latin typeface="Symbola"/>
                <a:cs typeface="Symbola"/>
              </a:rPr>
              <a:t>𝟏</a:t>
            </a:r>
            <a:endParaRPr sz="1750">
              <a:latin typeface="Symbola"/>
              <a:cs typeface="Symbola"/>
            </a:endParaRPr>
          </a:p>
        </p:txBody>
      </p:sp>
      <p:grpSp>
        <p:nvGrpSpPr>
          <p:cNvPr id="24" name="object 24"/>
          <p:cNvGrpSpPr/>
          <p:nvPr/>
        </p:nvGrpSpPr>
        <p:grpSpPr>
          <a:xfrm>
            <a:off x="2005456" y="4965065"/>
            <a:ext cx="295910" cy="546100"/>
            <a:chOff x="481456" y="4965065"/>
            <a:chExt cx="295910" cy="546100"/>
          </a:xfrm>
        </p:grpSpPr>
        <p:pic>
          <p:nvPicPr>
            <p:cNvPr id="25" name="object 25"/>
            <p:cNvPicPr/>
            <p:nvPr/>
          </p:nvPicPr>
          <p:blipFill>
            <a:blip r:embed="rId5" cstate="print"/>
            <a:stretch>
              <a:fillRect/>
            </a:stretch>
          </p:blipFill>
          <p:spPr>
            <a:xfrm>
              <a:off x="484631" y="4968240"/>
              <a:ext cx="289559" cy="539495"/>
            </a:xfrm>
            <a:prstGeom prst="rect">
              <a:avLst/>
            </a:prstGeom>
          </p:spPr>
        </p:pic>
        <p:sp>
          <p:nvSpPr>
            <p:cNvPr id="26" name="object 26"/>
            <p:cNvSpPr/>
            <p:nvPr/>
          </p:nvSpPr>
          <p:spPr>
            <a:xfrm>
              <a:off x="484631" y="4968240"/>
              <a:ext cx="289560" cy="539750"/>
            </a:xfrm>
            <a:custGeom>
              <a:avLst/>
              <a:gdLst/>
              <a:ahLst/>
              <a:cxnLst/>
              <a:rect l="l" t="t" r="r" b="b"/>
              <a:pathLst>
                <a:path w="289559" h="539750">
                  <a:moveTo>
                    <a:pt x="0" y="539495"/>
                  </a:moveTo>
                  <a:lnTo>
                    <a:pt x="289559" y="539495"/>
                  </a:lnTo>
                  <a:lnTo>
                    <a:pt x="289559" y="0"/>
                  </a:lnTo>
                  <a:lnTo>
                    <a:pt x="0" y="0"/>
                  </a:lnTo>
                  <a:lnTo>
                    <a:pt x="0" y="539495"/>
                  </a:lnTo>
                  <a:close/>
                </a:path>
              </a:pathLst>
            </a:custGeom>
            <a:ln w="6349">
              <a:solidFill>
                <a:srgbClr val="EC7C30"/>
              </a:solidFill>
            </a:ln>
          </p:spPr>
          <p:txBody>
            <a:bodyPr wrap="square" lIns="0" tIns="0" rIns="0" bIns="0" rtlCol="0"/>
            <a:lstStyle/>
            <a:p>
              <a:endParaRPr/>
            </a:p>
          </p:txBody>
        </p:sp>
      </p:grpSp>
      <p:sp>
        <p:nvSpPr>
          <p:cNvPr id="27" name="object 27"/>
          <p:cNvSpPr txBox="1"/>
          <p:nvPr/>
        </p:nvSpPr>
        <p:spPr>
          <a:xfrm>
            <a:off x="1982114" y="4928996"/>
            <a:ext cx="392430" cy="391160"/>
          </a:xfrm>
          <a:prstGeom prst="rect">
            <a:avLst/>
          </a:prstGeom>
        </p:spPr>
        <p:txBody>
          <a:bodyPr vert="horz" wrap="square" lIns="0" tIns="12700" rIns="0" bIns="0" rtlCol="0">
            <a:spAutoFit/>
          </a:bodyPr>
          <a:lstStyle/>
          <a:p>
            <a:pPr marL="38100">
              <a:spcBef>
                <a:spcPts val="100"/>
              </a:spcBef>
            </a:pPr>
            <a:r>
              <a:rPr sz="3600" spc="187" baseline="-20833" dirty="0">
                <a:latin typeface="Symbola"/>
                <a:cs typeface="Symbola"/>
              </a:rPr>
              <a:t>𝒒</a:t>
            </a:r>
            <a:r>
              <a:rPr sz="1750" spc="125" dirty="0">
                <a:latin typeface="Symbola"/>
                <a:cs typeface="Symbola"/>
              </a:rPr>
              <a:t>𝟏</a:t>
            </a:r>
            <a:endParaRPr sz="1750">
              <a:latin typeface="Symbola"/>
              <a:cs typeface="Symbola"/>
            </a:endParaRPr>
          </a:p>
        </p:txBody>
      </p:sp>
      <p:grpSp>
        <p:nvGrpSpPr>
          <p:cNvPr id="28" name="object 28"/>
          <p:cNvGrpSpPr/>
          <p:nvPr/>
        </p:nvGrpSpPr>
        <p:grpSpPr>
          <a:xfrm>
            <a:off x="2104644" y="4965066"/>
            <a:ext cx="1330960" cy="1054735"/>
            <a:chOff x="580644" y="4965065"/>
            <a:chExt cx="1330960" cy="1054735"/>
          </a:xfrm>
        </p:grpSpPr>
        <p:sp>
          <p:nvSpPr>
            <p:cNvPr id="29" name="object 29"/>
            <p:cNvSpPr/>
            <p:nvPr/>
          </p:nvSpPr>
          <p:spPr>
            <a:xfrm>
              <a:off x="1162812" y="5510784"/>
              <a:ext cx="76200" cy="509270"/>
            </a:xfrm>
            <a:custGeom>
              <a:avLst/>
              <a:gdLst/>
              <a:ahLst/>
              <a:cxnLst/>
              <a:rect l="l" t="t" r="r" b="b"/>
              <a:pathLst>
                <a:path w="76200" h="509270">
                  <a:moveTo>
                    <a:pt x="50800" y="63499"/>
                  </a:moveTo>
                  <a:lnTo>
                    <a:pt x="25400" y="63499"/>
                  </a:lnTo>
                  <a:lnTo>
                    <a:pt x="25400" y="508876"/>
                  </a:lnTo>
                  <a:lnTo>
                    <a:pt x="50800" y="508876"/>
                  </a:lnTo>
                  <a:lnTo>
                    <a:pt x="50800" y="63499"/>
                  </a:lnTo>
                  <a:close/>
                </a:path>
                <a:path w="76200" h="509270">
                  <a:moveTo>
                    <a:pt x="38100" y="0"/>
                  </a:moveTo>
                  <a:lnTo>
                    <a:pt x="0" y="76199"/>
                  </a:lnTo>
                  <a:lnTo>
                    <a:pt x="25400" y="76199"/>
                  </a:lnTo>
                  <a:lnTo>
                    <a:pt x="25400" y="63499"/>
                  </a:lnTo>
                  <a:lnTo>
                    <a:pt x="69850" y="63499"/>
                  </a:lnTo>
                  <a:lnTo>
                    <a:pt x="38100" y="0"/>
                  </a:lnTo>
                  <a:close/>
                </a:path>
                <a:path w="76200" h="509270">
                  <a:moveTo>
                    <a:pt x="69850" y="63499"/>
                  </a:moveTo>
                  <a:lnTo>
                    <a:pt x="50800" y="63499"/>
                  </a:lnTo>
                  <a:lnTo>
                    <a:pt x="50800" y="76199"/>
                  </a:lnTo>
                  <a:lnTo>
                    <a:pt x="76200" y="76199"/>
                  </a:lnTo>
                  <a:lnTo>
                    <a:pt x="69850" y="63499"/>
                  </a:lnTo>
                  <a:close/>
                </a:path>
              </a:pathLst>
            </a:custGeom>
            <a:solidFill>
              <a:srgbClr val="0000FF"/>
            </a:solidFill>
          </p:spPr>
          <p:txBody>
            <a:bodyPr wrap="square" lIns="0" tIns="0" rIns="0" bIns="0" rtlCol="0"/>
            <a:lstStyle/>
            <a:p>
              <a:endParaRPr/>
            </a:p>
          </p:txBody>
        </p:sp>
        <p:sp>
          <p:nvSpPr>
            <p:cNvPr id="30" name="object 30"/>
            <p:cNvSpPr/>
            <p:nvPr/>
          </p:nvSpPr>
          <p:spPr>
            <a:xfrm>
              <a:off x="618744" y="5791200"/>
              <a:ext cx="605790" cy="0"/>
            </a:xfrm>
            <a:custGeom>
              <a:avLst/>
              <a:gdLst/>
              <a:ahLst/>
              <a:cxnLst/>
              <a:rect l="l" t="t" r="r" b="b"/>
              <a:pathLst>
                <a:path w="605790">
                  <a:moveTo>
                    <a:pt x="0" y="0"/>
                  </a:moveTo>
                  <a:lnTo>
                    <a:pt x="605586" y="0"/>
                  </a:lnTo>
                </a:path>
              </a:pathLst>
            </a:custGeom>
            <a:ln w="25400">
              <a:solidFill>
                <a:srgbClr val="0000FF"/>
              </a:solidFill>
            </a:ln>
          </p:spPr>
          <p:txBody>
            <a:bodyPr wrap="square" lIns="0" tIns="0" rIns="0" bIns="0" rtlCol="0"/>
            <a:lstStyle/>
            <a:p>
              <a:endParaRPr/>
            </a:p>
          </p:txBody>
        </p:sp>
        <p:sp>
          <p:nvSpPr>
            <p:cNvPr id="31" name="object 31"/>
            <p:cNvSpPr/>
            <p:nvPr/>
          </p:nvSpPr>
          <p:spPr>
            <a:xfrm>
              <a:off x="580644" y="5510784"/>
              <a:ext cx="76200" cy="271780"/>
            </a:xfrm>
            <a:custGeom>
              <a:avLst/>
              <a:gdLst/>
              <a:ahLst/>
              <a:cxnLst/>
              <a:rect l="l" t="t" r="r" b="b"/>
              <a:pathLst>
                <a:path w="76200" h="271779">
                  <a:moveTo>
                    <a:pt x="50800" y="63499"/>
                  </a:moveTo>
                  <a:lnTo>
                    <a:pt x="25400" y="63499"/>
                  </a:lnTo>
                  <a:lnTo>
                    <a:pt x="25400" y="271500"/>
                  </a:lnTo>
                  <a:lnTo>
                    <a:pt x="50800" y="271500"/>
                  </a:lnTo>
                  <a:lnTo>
                    <a:pt x="50800" y="63499"/>
                  </a:lnTo>
                  <a:close/>
                </a:path>
                <a:path w="76200" h="271779">
                  <a:moveTo>
                    <a:pt x="38100" y="0"/>
                  </a:moveTo>
                  <a:lnTo>
                    <a:pt x="0" y="76199"/>
                  </a:lnTo>
                  <a:lnTo>
                    <a:pt x="25400" y="76199"/>
                  </a:lnTo>
                  <a:lnTo>
                    <a:pt x="25400" y="63499"/>
                  </a:lnTo>
                  <a:lnTo>
                    <a:pt x="69850" y="63499"/>
                  </a:lnTo>
                  <a:lnTo>
                    <a:pt x="38100" y="0"/>
                  </a:lnTo>
                  <a:close/>
                </a:path>
                <a:path w="76200" h="271779">
                  <a:moveTo>
                    <a:pt x="69850" y="63499"/>
                  </a:moveTo>
                  <a:lnTo>
                    <a:pt x="50800" y="63499"/>
                  </a:lnTo>
                  <a:lnTo>
                    <a:pt x="50800" y="76199"/>
                  </a:lnTo>
                  <a:lnTo>
                    <a:pt x="76200" y="76199"/>
                  </a:lnTo>
                  <a:lnTo>
                    <a:pt x="69850" y="63499"/>
                  </a:lnTo>
                  <a:close/>
                </a:path>
              </a:pathLst>
            </a:custGeom>
            <a:solidFill>
              <a:srgbClr val="0000FF"/>
            </a:solidFill>
          </p:spPr>
          <p:txBody>
            <a:bodyPr wrap="square" lIns="0" tIns="0" rIns="0" bIns="0" rtlCol="0"/>
            <a:lstStyle/>
            <a:p>
              <a:endParaRPr/>
            </a:p>
          </p:txBody>
        </p:sp>
        <p:pic>
          <p:nvPicPr>
            <p:cNvPr id="32" name="object 32"/>
            <p:cNvPicPr/>
            <p:nvPr/>
          </p:nvPicPr>
          <p:blipFill>
            <a:blip r:embed="rId6" cstate="print"/>
            <a:stretch>
              <a:fillRect/>
            </a:stretch>
          </p:blipFill>
          <p:spPr>
            <a:xfrm>
              <a:off x="1618488" y="4968240"/>
              <a:ext cx="289560" cy="539495"/>
            </a:xfrm>
            <a:prstGeom prst="rect">
              <a:avLst/>
            </a:prstGeom>
          </p:spPr>
        </p:pic>
        <p:sp>
          <p:nvSpPr>
            <p:cNvPr id="33" name="object 33"/>
            <p:cNvSpPr/>
            <p:nvPr/>
          </p:nvSpPr>
          <p:spPr>
            <a:xfrm>
              <a:off x="1618488" y="4968240"/>
              <a:ext cx="289560" cy="539750"/>
            </a:xfrm>
            <a:custGeom>
              <a:avLst/>
              <a:gdLst/>
              <a:ahLst/>
              <a:cxnLst/>
              <a:rect l="l" t="t" r="r" b="b"/>
              <a:pathLst>
                <a:path w="289560" h="539750">
                  <a:moveTo>
                    <a:pt x="0" y="539495"/>
                  </a:moveTo>
                  <a:lnTo>
                    <a:pt x="289560" y="539495"/>
                  </a:lnTo>
                  <a:lnTo>
                    <a:pt x="289560" y="0"/>
                  </a:lnTo>
                  <a:lnTo>
                    <a:pt x="0" y="0"/>
                  </a:lnTo>
                  <a:lnTo>
                    <a:pt x="0" y="539495"/>
                  </a:lnTo>
                  <a:close/>
                </a:path>
              </a:pathLst>
            </a:custGeom>
            <a:ln w="6350">
              <a:solidFill>
                <a:srgbClr val="5B9BD4"/>
              </a:solidFill>
            </a:ln>
          </p:spPr>
          <p:txBody>
            <a:bodyPr wrap="square" lIns="0" tIns="0" rIns="0" bIns="0" rtlCol="0"/>
            <a:lstStyle/>
            <a:p>
              <a:endParaRPr/>
            </a:p>
          </p:txBody>
        </p:sp>
      </p:grpSp>
      <p:sp>
        <p:nvSpPr>
          <p:cNvPr id="34" name="object 34"/>
          <p:cNvSpPr txBox="1"/>
          <p:nvPr/>
        </p:nvSpPr>
        <p:spPr>
          <a:xfrm>
            <a:off x="3106547" y="4918406"/>
            <a:ext cx="392430" cy="391795"/>
          </a:xfrm>
          <a:prstGeom prst="rect">
            <a:avLst/>
          </a:prstGeom>
        </p:spPr>
        <p:txBody>
          <a:bodyPr vert="horz" wrap="square" lIns="0" tIns="12700" rIns="0" bIns="0" rtlCol="0">
            <a:spAutoFit/>
          </a:bodyPr>
          <a:lstStyle/>
          <a:p>
            <a:pPr marL="38100">
              <a:spcBef>
                <a:spcPts val="100"/>
              </a:spcBef>
            </a:pPr>
            <a:r>
              <a:rPr sz="3600" spc="209" baseline="-20833" dirty="0">
                <a:latin typeface="Symbola"/>
                <a:cs typeface="Symbola"/>
              </a:rPr>
              <a:t>𝒗</a:t>
            </a:r>
            <a:r>
              <a:rPr sz="1750" spc="140" dirty="0">
                <a:latin typeface="Symbola"/>
                <a:cs typeface="Symbola"/>
              </a:rPr>
              <a:t>𝟏</a:t>
            </a:r>
            <a:endParaRPr sz="1750">
              <a:latin typeface="Symbola"/>
              <a:cs typeface="Symbola"/>
            </a:endParaRPr>
          </a:p>
        </p:txBody>
      </p:sp>
      <p:grpSp>
        <p:nvGrpSpPr>
          <p:cNvPr id="35" name="object 35"/>
          <p:cNvGrpSpPr/>
          <p:nvPr/>
        </p:nvGrpSpPr>
        <p:grpSpPr>
          <a:xfrm>
            <a:off x="3250693" y="4946777"/>
            <a:ext cx="1888489" cy="835660"/>
            <a:chOff x="1726692" y="4946777"/>
            <a:chExt cx="1888489" cy="835660"/>
          </a:xfrm>
        </p:grpSpPr>
        <p:sp>
          <p:nvSpPr>
            <p:cNvPr id="36" name="object 36"/>
            <p:cNvSpPr/>
            <p:nvPr/>
          </p:nvSpPr>
          <p:spPr>
            <a:xfrm>
              <a:off x="1726692" y="5510784"/>
              <a:ext cx="76200" cy="271780"/>
            </a:xfrm>
            <a:custGeom>
              <a:avLst/>
              <a:gdLst/>
              <a:ahLst/>
              <a:cxnLst/>
              <a:rect l="l" t="t" r="r" b="b"/>
              <a:pathLst>
                <a:path w="76200" h="271779">
                  <a:moveTo>
                    <a:pt x="50800" y="63499"/>
                  </a:moveTo>
                  <a:lnTo>
                    <a:pt x="25400" y="63499"/>
                  </a:lnTo>
                  <a:lnTo>
                    <a:pt x="25400" y="271500"/>
                  </a:lnTo>
                  <a:lnTo>
                    <a:pt x="50800" y="271500"/>
                  </a:lnTo>
                  <a:lnTo>
                    <a:pt x="50800" y="63499"/>
                  </a:lnTo>
                  <a:close/>
                </a:path>
                <a:path w="76200" h="271779">
                  <a:moveTo>
                    <a:pt x="38100" y="0"/>
                  </a:moveTo>
                  <a:lnTo>
                    <a:pt x="0" y="76199"/>
                  </a:lnTo>
                  <a:lnTo>
                    <a:pt x="25400" y="76199"/>
                  </a:lnTo>
                  <a:lnTo>
                    <a:pt x="25400" y="63499"/>
                  </a:lnTo>
                  <a:lnTo>
                    <a:pt x="69850" y="63499"/>
                  </a:lnTo>
                  <a:lnTo>
                    <a:pt x="38100" y="0"/>
                  </a:lnTo>
                  <a:close/>
                </a:path>
                <a:path w="76200" h="271779">
                  <a:moveTo>
                    <a:pt x="69850" y="63499"/>
                  </a:moveTo>
                  <a:lnTo>
                    <a:pt x="50800" y="63499"/>
                  </a:lnTo>
                  <a:lnTo>
                    <a:pt x="50800" y="76199"/>
                  </a:lnTo>
                  <a:lnTo>
                    <a:pt x="76200" y="76199"/>
                  </a:lnTo>
                  <a:lnTo>
                    <a:pt x="69850" y="63499"/>
                  </a:lnTo>
                  <a:close/>
                </a:path>
              </a:pathLst>
            </a:custGeom>
            <a:solidFill>
              <a:srgbClr val="0000FF"/>
            </a:solidFill>
          </p:spPr>
          <p:txBody>
            <a:bodyPr wrap="square" lIns="0" tIns="0" rIns="0" bIns="0" rtlCol="0"/>
            <a:lstStyle/>
            <a:p>
              <a:endParaRPr/>
            </a:p>
          </p:txBody>
        </p:sp>
        <p:pic>
          <p:nvPicPr>
            <p:cNvPr id="37" name="object 37"/>
            <p:cNvPicPr/>
            <p:nvPr/>
          </p:nvPicPr>
          <p:blipFill>
            <a:blip r:embed="rId7" cstate="print"/>
            <a:stretch>
              <a:fillRect/>
            </a:stretch>
          </p:blipFill>
          <p:spPr>
            <a:xfrm>
              <a:off x="3322320" y="4949952"/>
              <a:ext cx="289560" cy="539496"/>
            </a:xfrm>
            <a:prstGeom prst="rect">
              <a:avLst/>
            </a:prstGeom>
          </p:spPr>
        </p:pic>
        <p:sp>
          <p:nvSpPr>
            <p:cNvPr id="38" name="object 38"/>
            <p:cNvSpPr/>
            <p:nvPr/>
          </p:nvSpPr>
          <p:spPr>
            <a:xfrm>
              <a:off x="3322320" y="4949952"/>
              <a:ext cx="289560" cy="539750"/>
            </a:xfrm>
            <a:custGeom>
              <a:avLst/>
              <a:gdLst/>
              <a:ahLst/>
              <a:cxnLst/>
              <a:rect l="l" t="t" r="r" b="b"/>
              <a:pathLst>
                <a:path w="289560" h="539750">
                  <a:moveTo>
                    <a:pt x="0" y="539496"/>
                  </a:moveTo>
                  <a:lnTo>
                    <a:pt x="289560" y="539496"/>
                  </a:lnTo>
                  <a:lnTo>
                    <a:pt x="289560" y="0"/>
                  </a:lnTo>
                  <a:lnTo>
                    <a:pt x="0" y="0"/>
                  </a:lnTo>
                  <a:lnTo>
                    <a:pt x="0" y="539496"/>
                  </a:lnTo>
                  <a:close/>
                </a:path>
              </a:pathLst>
            </a:custGeom>
            <a:ln w="6350">
              <a:solidFill>
                <a:srgbClr val="FFC000"/>
              </a:solidFill>
            </a:ln>
          </p:spPr>
          <p:txBody>
            <a:bodyPr wrap="square" lIns="0" tIns="0" rIns="0" bIns="0" rtlCol="0"/>
            <a:lstStyle/>
            <a:p>
              <a:endParaRPr/>
            </a:p>
          </p:txBody>
        </p:sp>
      </p:grpSp>
      <p:sp>
        <p:nvSpPr>
          <p:cNvPr id="39" name="object 39"/>
          <p:cNvSpPr txBox="1"/>
          <p:nvPr/>
        </p:nvSpPr>
        <p:spPr>
          <a:xfrm>
            <a:off x="4821302" y="4911675"/>
            <a:ext cx="395605" cy="391795"/>
          </a:xfrm>
          <a:prstGeom prst="rect">
            <a:avLst/>
          </a:prstGeom>
        </p:spPr>
        <p:txBody>
          <a:bodyPr vert="horz" wrap="square" lIns="0" tIns="12700" rIns="0" bIns="0" rtlCol="0">
            <a:spAutoFit/>
          </a:bodyPr>
          <a:lstStyle/>
          <a:p>
            <a:pPr marL="38100">
              <a:spcBef>
                <a:spcPts val="100"/>
              </a:spcBef>
            </a:pPr>
            <a:r>
              <a:rPr sz="3600" spc="120" baseline="-20833" dirty="0">
                <a:latin typeface="Symbola"/>
                <a:cs typeface="Symbola"/>
              </a:rPr>
              <a:t>𝒌</a:t>
            </a:r>
            <a:r>
              <a:rPr sz="1750" spc="80" dirty="0">
                <a:latin typeface="Symbola"/>
                <a:cs typeface="Symbola"/>
              </a:rPr>
              <a:t>𝟐</a:t>
            </a:r>
            <a:endParaRPr sz="1750">
              <a:latin typeface="Symbola"/>
              <a:cs typeface="Symbola"/>
            </a:endParaRPr>
          </a:p>
        </p:txBody>
      </p:sp>
      <p:grpSp>
        <p:nvGrpSpPr>
          <p:cNvPr id="40" name="object 40"/>
          <p:cNvGrpSpPr/>
          <p:nvPr/>
        </p:nvGrpSpPr>
        <p:grpSpPr>
          <a:xfrm>
            <a:off x="4963668" y="4946777"/>
            <a:ext cx="748665" cy="1057910"/>
            <a:chOff x="3439667" y="4946777"/>
            <a:chExt cx="748665" cy="1057910"/>
          </a:xfrm>
        </p:grpSpPr>
        <p:sp>
          <p:nvSpPr>
            <p:cNvPr id="41" name="object 41"/>
            <p:cNvSpPr/>
            <p:nvPr/>
          </p:nvSpPr>
          <p:spPr>
            <a:xfrm>
              <a:off x="3439667" y="5495544"/>
              <a:ext cx="76200" cy="509270"/>
            </a:xfrm>
            <a:custGeom>
              <a:avLst/>
              <a:gdLst/>
              <a:ahLst/>
              <a:cxnLst/>
              <a:rect l="l" t="t" r="r" b="b"/>
              <a:pathLst>
                <a:path w="76200" h="509270">
                  <a:moveTo>
                    <a:pt x="50800" y="63499"/>
                  </a:moveTo>
                  <a:lnTo>
                    <a:pt x="25400" y="63499"/>
                  </a:lnTo>
                  <a:lnTo>
                    <a:pt x="25400" y="508876"/>
                  </a:lnTo>
                  <a:lnTo>
                    <a:pt x="50800" y="508876"/>
                  </a:lnTo>
                  <a:lnTo>
                    <a:pt x="50800" y="63499"/>
                  </a:lnTo>
                  <a:close/>
                </a:path>
                <a:path w="76200" h="509270">
                  <a:moveTo>
                    <a:pt x="38100" y="0"/>
                  </a:moveTo>
                  <a:lnTo>
                    <a:pt x="0" y="76199"/>
                  </a:lnTo>
                  <a:lnTo>
                    <a:pt x="25400" y="76199"/>
                  </a:lnTo>
                  <a:lnTo>
                    <a:pt x="25400" y="63499"/>
                  </a:lnTo>
                  <a:lnTo>
                    <a:pt x="69850" y="63499"/>
                  </a:lnTo>
                  <a:lnTo>
                    <a:pt x="38100" y="0"/>
                  </a:lnTo>
                  <a:close/>
                </a:path>
                <a:path w="76200" h="509270">
                  <a:moveTo>
                    <a:pt x="69850" y="63499"/>
                  </a:moveTo>
                  <a:lnTo>
                    <a:pt x="50800" y="63499"/>
                  </a:lnTo>
                  <a:lnTo>
                    <a:pt x="50800" y="76199"/>
                  </a:lnTo>
                  <a:lnTo>
                    <a:pt x="76200" y="76199"/>
                  </a:lnTo>
                  <a:lnTo>
                    <a:pt x="69850" y="63499"/>
                  </a:lnTo>
                  <a:close/>
                </a:path>
              </a:pathLst>
            </a:custGeom>
            <a:solidFill>
              <a:srgbClr val="0000FF"/>
            </a:solidFill>
          </p:spPr>
          <p:txBody>
            <a:bodyPr wrap="square" lIns="0" tIns="0" rIns="0" bIns="0" rtlCol="0"/>
            <a:lstStyle/>
            <a:p>
              <a:endParaRPr/>
            </a:p>
          </p:txBody>
        </p:sp>
        <p:pic>
          <p:nvPicPr>
            <p:cNvPr id="42" name="object 42"/>
            <p:cNvPicPr/>
            <p:nvPr/>
          </p:nvPicPr>
          <p:blipFill>
            <a:blip r:embed="rId8" cstate="print"/>
            <a:stretch>
              <a:fillRect/>
            </a:stretch>
          </p:blipFill>
          <p:spPr>
            <a:xfrm>
              <a:off x="3895343" y="4949952"/>
              <a:ext cx="289560" cy="539496"/>
            </a:xfrm>
            <a:prstGeom prst="rect">
              <a:avLst/>
            </a:prstGeom>
          </p:spPr>
        </p:pic>
        <p:sp>
          <p:nvSpPr>
            <p:cNvPr id="43" name="object 43"/>
            <p:cNvSpPr/>
            <p:nvPr/>
          </p:nvSpPr>
          <p:spPr>
            <a:xfrm>
              <a:off x="3895343" y="4949952"/>
              <a:ext cx="289560" cy="539750"/>
            </a:xfrm>
            <a:custGeom>
              <a:avLst/>
              <a:gdLst/>
              <a:ahLst/>
              <a:cxnLst/>
              <a:rect l="l" t="t" r="r" b="b"/>
              <a:pathLst>
                <a:path w="289560" h="539750">
                  <a:moveTo>
                    <a:pt x="0" y="539496"/>
                  </a:moveTo>
                  <a:lnTo>
                    <a:pt x="289560" y="539496"/>
                  </a:lnTo>
                  <a:lnTo>
                    <a:pt x="289560" y="0"/>
                  </a:lnTo>
                  <a:lnTo>
                    <a:pt x="0" y="0"/>
                  </a:lnTo>
                  <a:lnTo>
                    <a:pt x="0" y="539496"/>
                  </a:lnTo>
                  <a:close/>
                </a:path>
              </a:pathLst>
            </a:custGeom>
            <a:ln w="6350">
              <a:solidFill>
                <a:srgbClr val="5B9BD4"/>
              </a:solidFill>
            </a:ln>
          </p:spPr>
          <p:txBody>
            <a:bodyPr wrap="square" lIns="0" tIns="0" rIns="0" bIns="0" rtlCol="0"/>
            <a:lstStyle/>
            <a:p>
              <a:endParaRPr/>
            </a:p>
          </p:txBody>
        </p:sp>
      </p:grpSp>
      <p:sp>
        <p:nvSpPr>
          <p:cNvPr id="44" name="object 44"/>
          <p:cNvSpPr txBox="1"/>
          <p:nvPr/>
        </p:nvSpPr>
        <p:spPr>
          <a:xfrm>
            <a:off x="5383404" y="4901565"/>
            <a:ext cx="393065" cy="391160"/>
          </a:xfrm>
          <a:prstGeom prst="rect">
            <a:avLst/>
          </a:prstGeom>
        </p:spPr>
        <p:txBody>
          <a:bodyPr vert="horz" wrap="square" lIns="0" tIns="12700" rIns="0" bIns="0" rtlCol="0">
            <a:spAutoFit/>
          </a:bodyPr>
          <a:lstStyle/>
          <a:p>
            <a:pPr marL="38100">
              <a:spcBef>
                <a:spcPts val="100"/>
              </a:spcBef>
            </a:pPr>
            <a:r>
              <a:rPr sz="3600" spc="217" baseline="-20833" dirty="0">
                <a:latin typeface="Symbola"/>
                <a:cs typeface="Symbola"/>
              </a:rPr>
              <a:t>𝒗</a:t>
            </a:r>
            <a:r>
              <a:rPr sz="1750" spc="145" dirty="0">
                <a:latin typeface="Symbola"/>
                <a:cs typeface="Symbola"/>
              </a:rPr>
              <a:t>𝟐</a:t>
            </a:r>
            <a:endParaRPr sz="1750">
              <a:latin typeface="Symbola"/>
              <a:cs typeface="Symbola"/>
            </a:endParaRPr>
          </a:p>
        </p:txBody>
      </p:sp>
      <p:grpSp>
        <p:nvGrpSpPr>
          <p:cNvPr id="45" name="object 45"/>
          <p:cNvGrpSpPr/>
          <p:nvPr/>
        </p:nvGrpSpPr>
        <p:grpSpPr>
          <a:xfrm>
            <a:off x="4989068" y="4958969"/>
            <a:ext cx="2393315" cy="829944"/>
            <a:chOff x="3465067" y="4958969"/>
            <a:chExt cx="2393315" cy="829944"/>
          </a:xfrm>
        </p:grpSpPr>
        <p:sp>
          <p:nvSpPr>
            <p:cNvPr id="46" name="object 46"/>
            <p:cNvSpPr/>
            <p:nvPr/>
          </p:nvSpPr>
          <p:spPr>
            <a:xfrm>
              <a:off x="3477767" y="5775960"/>
              <a:ext cx="563880" cy="0"/>
            </a:xfrm>
            <a:custGeom>
              <a:avLst/>
              <a:gdLst/>
              <a:ahLst/>
              <a:cxnLst/>
              <a:rect l="l" t="t" r="r" b="b"/>
              <a:pathLst>
                <a:path w="563879">
                  <a:moveTo>
                    <a:pt x="0" y="0"/>
                  </a:moveTo>
                  <a:lnTo>
                    <a:pt x="563753" y="0"/>
                  </a:lnTo>
                </a:path>
              </a:pathLst>
            </a:custGeom>
            <a:ln w="25400">
              <a:solidFill>
                <a:srgbClr val="0000FF"/>
              </a:solidFill>
            </a:ln>
          </p:spPr>
          <p:txBody>
            <a:bodyPr wrap="square" lIns="0" tIns="0" rIns="0" bIns="0" rtlCol="0"/>
            <a:lstStyle/>
            <a:p>
              <a:endParaRPr/>
            </a:p>
          </p:txBody>
        </p:sp>
        <p:sp>
          <p:nvSpPr>
            <p:cNvPr id="47" name="object 47"/>
            <p:cNvSpPr/>
            <p:nvPr/>
          </p:nvSpPr>
          <p:spPr>
            <a:xfrm>
              <a:off x="4000499" y="5492495"/>
              <a:ext cx="76200" cy="271780"/>
            </a:xfrm>
            <a:custGeom>
              <a:avLst/>
              <a:gdLst/>
              <a:ahLst/>
              <a:cxnLst/>
              <a:rect l="l" t="t" r="r" b="b"/>
              <a:pathLst>
                <a:path w="76200" h="271779">
                  <a:moveTo>
                    <a:pt x="50800" y="63499"/>
                  </a:moveTo>
                  <a:lnTo>
                    <a:pt x="25400" y="63499"/>
                  </a:lnTo>
                  <a:lnTo>
                    <a:pt x="25400" y="271500"/>
                  </a:lnTo>
                  <a:lnTo>
                    <a:pt x="50800" y="271500"/>
                  </a:lnTo>
                  <a:lnTo>
                    <a:pt x="50800" y="63499"/>
                  </a:lnTo>
                  <a:close/>
                </a:path>
                <a:path w="76200" h="271779">
                  <a:moveTo>
                    <a:pt x="38100" y="0"/>
                  </a:moveTo>
                  <a:lnTo>
                    <a:pt x="0" y="76199"/>
                  </a:lnTo>
                  <a:lnTo>
                    <a:pt x="25400" y="76199"/>
                  </a:lnTo>
                  <a:lnTo>
                    <a:pt x="25400" y="63499"/>
                  </a:lnTo>
                  <a:lnTo>
                    <a:pt x="69850" y="63499"/>
                  </a:lnTo>
                  <a:lnTo>
                    <a:pt x="38100" y="0"/>
                  </a:lnTo>
                  <a:close/>
                </a:path>
                <a:path w="76200" h="271779">
                  <a:moveTo>
                    <a:pt x="69850" y="63499"/>
                  </a:moveTo>
                  <a:lnTo>
                    <a:pt x="50800" y="63499"/>
                  </a:lnTo>
                  <a:lnTo>
                    <a:pt x="50800" y="76199"/>
                  </a:lnTo>
                  <a:lnTo>
                    <a:pt x="76200" y="76199"/>
                  </a:lnTo>
                  <a:lnTo>
                    <a:pt x="69850" y="63499"/>
                  </a:lnTo>
                  <a:close/>
                </a:path>
              </a:pathLst>
            </a:custGeom>
            <a:solidFill>
              <a:srgbClr val="0000FF"/>
            </a:solidFill>
          </p:spPr>
          <p:txBody>
            <a:bodyPr wrap="square" lIns="0" tIns="0" rIns="0" bIns="0" rtlCol="0"/>
            <a:lstStyle/>
            <a:p>
              <a:endParaRPr/>
            </a:p>
          </p:txBody>
        </p:sp>
        <p:pic>
          <p:nvPicPr>
            <p:cNvPr id="48" name="object 48"/>
            <p:cNvPicPr/>
            <p:nvPr/>
          </p:nvPicPr>
          <p:blipFill>
            <a:blip r:embed="rId9" cstate="print"/>
            <a:stretch>
              <a:fillRect/>
            </a:stretch>
          </p:blipFill>
          <p:spPr>
            <a:xfrm>
              <a:off x="5568695" y="4962144"/>
              <a:ext cx="286512" cy="539496"/>
            </a:xfrm>
            <a:prstGeom prst="rect">
              <a:avLst/>
            </a:prstGeom>
          </p:spPr>
        </p:pic>
        <p:sp>
          <p:nvSpPr>
            <p:cNvPr id="49" name="object 49"/>
            <p:cNvSpPr/>
            <p:nvPr/>
          </p:nvSpPr>
          <p:spPr>
            <a:xfrm>
              <a:off x="5568695" y="4962144"/>
              <a:ext cx="287020" cy="539750"/>
            </a:xfrm>
            <a:custGeom>
              <a:avLst/>
              <a:gdLst/>
              <a:ahLst/>
              <a:cxnLst/>
              <a:rect l="l" t="t" r="r" b="b"/>
              <a:pathLst>
                <a:path w="287020" h="539750">
                  <a:moveTo>
                    <a:pt x="0" y="539495"/>
                  </a:moveTo>
                  <a:lnTo>
                    <a:pt x="286512" y="539495"/>
                  </a:lnTo>
                  <a:lnTo>
                    <a:pt x="286512" y="0"/>
                  </a:lnTo>
                  <a:lnTo>
                    <a:pt x="0" y="0"/>
                  </a:lnTo>
                  <a:lnTo>
                    <a:pt x="0" y="539495"/>
                  </a:lnTo>
                  <a:close/>
                </a:path>
              </a:pathLst>
            </a:custGeom>
            <a:ln w="6350">
              <a:solidFill>
                <a:srgbClr val="FFC000"/>
              </a:solidFill>
            </a:ln>
          </p:spPr>
          <p:txBody>
            <a:bodyPr wrap="square" lIns="0" tIns="0" rIns="0" bIns="0" rtlCol="0"/>
            <a:lstStyle/>
            <a:p>
              <a:endParaRPr/>
            </a:p>
          </p:txBody>
        </p:sp>
      </p:grpSp>
      <p:sp>
        <p:nvSpPr>
          <p:cNvPr id="50" name="object 50"/>
          <p:cNvSpPr txBox="1"/>
          <p:nvPr/>
        </p:nvSpPr>
        <p:spPr>
          <a:xfrm>
            <a:off x="7066154" y="4922343"/>
            <a:ext cx="395605" cy="391795"/>
          </a:xfrm>
          <a:prstGeom prst="rect">
            <a:avLst/>
          </a:prstGeom>
        </p:spPr>
        <p:txBody>
          <a:bodyPr vert="horz" wrap="square" lIns="0" tIns="12700" rIns="0" bIns="0" rtlCol="0">
            <a:spAutoFit/>
          </a:bodyPr>
          <a:lstStyle/>
          <a:p>
            <a:pPr marL="38100">
              <a:spcBef>
                <a:spcPts val="100"/>
              </a:spcBef>
            </a:pPr>
            <a:r>
              <a:rPr sz="3600" spc="120" baseline="-20833" dirty="0">
                <a:latin typeface="Symbola"/>
                <a:cs typeface="Symbola"/>
              </a:rPr>
              <a:t>𝒌</a:t>
            </a:r>
            <a:r>
              <a:rPr sz="1750" spc="80" dirty="0">
                <a:latin typeface="Symbola"/>
                <a:cs typeface="Symbola"/>
              </a:rPr>
              <a:t>𝟑</a:t>
            </a:r>
            <a:endParaRPr sz="1750">
              <a:latin typeface="Symbola"/>
              <a:cs typeface="Symbola"/>
            </a:endParaRPr>
          </a:p>
        </p:txBody>
      </p:sp>
      <p:grpSp>
        <p:nvGrpSpPr>
          <p:cNvPr id="51" name="object 51"/>
          <p:cNvGrpSpPr/>
          <p:nvPr/>
        </p:nvGrpSpPr>
        <p:grpSpPr>
          <a:xfrm>
            <a:off x="7206997" y="4958970"/>
            <a:ext cx="748665" cy="1054735"/>
            <a:chOff x="5682996" y="4958969"/>
            <a:chExt cx="748665" cy="1054735"/>
          </a:xfrm>
        </p:grpSpPr>
        <p:sp>
          <p:nvSpPr>
            <p:cNvPr id="52" name="object 52"/>
            <p:cNvSpPr/>
            <p:nvPr/>
          </p:nvSpPr>
          <p:spPr>
            <a:xfrm>
              <a:off x="5682996" y="5504688"/>
              <a:ext cx="76200" cy="509270"/>
            </a:xfrm>
            <a:custGeom>
              <a:avLst/>
              <a:gdLst/>
              <a:ahLst/>
              <a:cxnLst/>
              <a:rect l="l" t="t" r="r" b="b"/>
              <a:pathLst>
                <a:path w="76200" h="509270">
                  <a:moveTo>
                    <a:pt x="50800" y="63500"/>
                  </a:moveTo>
                  <a:lnTo>
                    <a:pt x="25400" y="63500"/>
                  </a:lnTo>
                  <a:lnTo>
                    <a:pt x="25400" y="508876"/>
                  </a:lnTo>
                  <a:lnTo>
                    <a:pt x="50800" y="508876"/>
                  </a:lnTo>
                  <a:lnTo>
                    <a:pt x="50800" y="63500"/>
                  </a:lnTo>
                  <a:close/>
                </a:path>
                <a:path w="76200" h="509270">
                  <a:moveTo>
                    <a:pt x="38100" y="0"/>
                  </a:moveTo>
                  <a:lnTo>
                    <a:pt x="0" y="76200"/>
                  </a:lnTo>
                  <a:lnTo>
                    <a:pt x="25400" y="76200"/>
                  </a:lnTo>
                  <a:lnTo>
                    <a:pt x="25400" y="63500"/>
                  </a:lnTo>
                  <a:lnTo>
                    <a:pt x="69850" y="63500"/>
                  </a:lnTo>
                  <a:lnTo>
                    <a:pt x="38100" y="0"/>
                  </a:lnTo>
                  <a:close/>
                </a:path>
                <a:path w="76200" h="509270">
                  <a:moveTo>
                    <a:pt x="69850" y="63500"/>
                  </a:moveTo>
                  <a:lnTo>
                    <a:pt x="50800" y="63500"/>
                  </a:lnTo>
                  <a:lnTo>
                    <a:pt x="50800" y="76200"/>
                  </a:lnTo>
                  <a:lnTo>
                    <a:pt x="76200" y="76200"/>
                  </a:lnTo>
                  <a:lnTo>
                    <a:pt x="69850" y="63500"/>
                  </a:lnTo>
                  <a:close/>
                </a:path>
              </a:pathLst>
            </a:custGeom>
            <a:solidFill>
              <a:srgbClr val="0000FF"/>
            </a:solidFill>
          </p:spPr>
          <p:txBody>
            <a:bodyPr wrap="square" lIns="0" tIns="0" rIns="0" bIns="0" rtlCol="0"/>
            <a:lstStyle/>
            <a:p>
              <a:endParaRPr/>
            </a:p>
          </p:txBody>
        </p:sp>
        <p:pic>
          <p:nvPicPr>
            <p:cNvPr id="53" name="object 53"/>
            <p:cNvPicPr/>
            <p:nvPr/>
          </p:nvPicPr>
          <p:blipFill>
            <a:blip r:embed="rId10" cstate="print"/>
            <a:stretch>
              <a:fillRect/>
            </a:stretch>
          </p:blipFill>
          <p:spPr>
            <a:xfrm>
              <a:off x="6138672" y="4962144"/>
              <a:ext cx="289560" cy="539496"/>
            </a:xfrm>
            <a:prstGeom prst="rect">
              <a:avLst/>
            </a:prstGeom>
          </p:spPr>
        </p:pic>
        <p:sp>
          <p:nvSpPr>
            <p:cNvPr id="54" name="object 54"/>
            <p:cNvSpPr/>
            <p:nvPr/>
          </p:nvSpPr>
          <p:spPr>
            <a:xfrm>
              <a:off x="6138672" y="4962144"/>
              <a:ext cx="289560" cy="539750"/>
            </a:xfrm>
            <a:custGeom>
              <a:avLst/>
              <a:gdLst/>
              <a:ahLst/>
              <a:cxnLst/>
              <a:rect l="l" t="t" r="r" b="b"/>
              <a:pathLst>
                <a:path w="289560" h="539750">
                  <a:moveTo>
                    <a:pt x="0" y="539495"/>
                  </a:moveTo>
                  <a:lnTo>
                    <a:pt x="289560" y="539495"/>
                  </a:lnTo>
                  <a:lnTo>
                    <a:pt x="289560" y="0"/>
                  </a:lnTo>
                  <a:lnTo>
                    <a:pt x="0" y="0"/>
                  </a:lnTo>
                  <a:lnTo>
                    <a:pt x="0" y="539495"/>
                  </a:lnTo>
                  <a:close/>
                </a:path>
              </a:pathLst>
            </a:custGeom>
            <a:ln w="6350">
              <a:solidFill>
                <a:srgbClr val="5B9BD4"/>
              </a:solidFill>
            </a:ln>
          </p:spPr>
          <p:txBody>
            <a:bodyPr wrap="square" lIns="0" tIns="0" rIns="0" bIns="0" rtlCol="0"/>
            <a:lstStyle/>
            <a:p>
              <a:endParaRPr/>
            </a:p>
          </p:txBody>
        </p:sp>
      </p:grpSp>
      <p:sp>
        <p:nvSpPr>
          <p:cNvPr id="55" name="object 55"/>
          <p:cNvSpPr txBox="1"/>
          <p:nvPr/>
        </p:nvSpPr>
        <p:spPr>
          <a:xfrm>
            <a:off x="7628255" y="4911929"/>
            <a:ext cx="393065" cy="391795"/>
          </a:xfrm>
          <a:prstGeom prst="rect">
            <a:avLst/>
          </a:prstGeom>
        </p:spPr>
        <p:txBody>
          <a:bodyPr vert="horz" wrap="square" lIns="0" tIns="12700" rIns="0" bIns="0" rtlCol="0">
            <a:spAutoFit/>
          </a:bodyPr>
          <a:lstStyle/>
          <a:p>
            <a:pPr marL="38100">
              <a:spcBef>
                <a:spcPts val="100"/>
              </a:spcBef>
            </a:pPr>
            <a:r>
              <a:rPr sz="3600" spc="217" baseline="-20833" dirty="0">
                <a:latin typeface="Symbola"/>
                <a:cs typeface="Symbola"/>
              </a:rPr>
              <a:t>𝒗</a:t>
            </a:r>
            <a:r>
              <a:rPr sz="1750" spc="145" dirty="0">
                <a:latin typeface="Symbola"/>
                <a:cs typeface="Symbola"/>
              </a:rPr>
              <a:t>𝟑</a:t>
            </a:r>
            <a:endParaRPr sz="1750">
              <a:latin typeface="Symbola"/>
              <a:cs typeface="Symbola"/>
            </a:endParaRPr>
          </a:p>
        </p:txBody>
      </p:sp>
      <p:grpSp>
        <p:nvGrpSpPr>
          <p:cNvPr id="56" name="object 56"/>
          <p:cNvGrpSpPr/>
          <p:nvPr/>
        </p:nvGrpSpPr>
        <p:grpSpPr>
          <a:xfrm>
            <a:off x="7232396" y="4971161"/>
            <a:ext cx="2402840" cy="826769"/>
            <a:chOff x="5708396" y="4971160"/>
            <a:chExt cx="2402840" cy="826769"/>
          </a:xfrm>
        </p:grpSpPr>
        <p:sp>
          <p:nvSpPr>
            <p:cNvPr id="57" name="object 57"/>
            <p:cNvSpPr/>
            <p:nvPr/>
          </p:nvSpPr>
          <p:spPr>
            <a:xfrm>
              <a:off x="5721096" y="5785103"/>
              <a:ext cx="563880" cy="0"/>
            </a:xfrm>
            <a:custGeom>
              <a:avLst/>
              <a:gdLst/>
              <a:ahLst/>
              <a:cxnLst/>
              <a:rect l="l" t="t" r="r" b="b"/>
              <a:pathLst>
                <a:path w="563879">
                  <a:moveTo>
                    <a:pt x="0" y="0"/>
                  </a:moveTo>
                  <a:lnTo>
                    <a:pt x="563752" y="0"/>
                  </a:lnTo>
                </a:path>
              </a:pathLst>
            </a:custGeom>
            <a:ln w="25400">
              <a:solidFill>
                <a:srgbClr val="0000FF"/>
              </a:solidFill>
            </a:ln>
          </p:spPr>
          <p:txBody>
            <a:bodyPr wrap="square" lIns="0" tIns="0" rIns="0" bIns="0" rtlCol="0"/>
            <a:lstStyle/>
            <a:p>
              <a:endParaRPr/>
            </a:p>
          </p:txBody>
        </p:sp>
        <p:sp>
          <p:nvSpPr>
            <p:cNvPr id="58" name="object 58"/>
            <p:cNvSpPr/>
            <p:nvPr/>
          </p:nvSpPr>
          <p:spPr>
            <a:xfrm>
              <a:off x="6246876" y="5504687"/>
              <a:ext cx="76200" cy="271780"/>
            </a:xfrm>
            <a:custGeom>
              <a:avLst/>
              <a:gdLst/>
              <a:ahLst/>
              <a:cxnLst/>
              <a:rect l="l" t="t" r="r" b="b"/>
              <a:pathLst>
                <a:path w="76200" h="271779">
                  <a:moveTo>
                    <a:pt x="50800" y="63500"/>
                  </a:moveTo>
                  <a:lnTo>
                    <a:pt x="25400" y="63500"/>
                  </a:lnTo>
                  <a:lnTo>
                    <a:pt x="25400" y="271500"/>
                  </a:lnTo>
                  <a:lnTo>
                    <a:pt x="50800" y="271500"/>
                  </a:lnTo>
                  <a:lnTo>
                    <a:pt x="50800" y="63500"/>
                  </a:lnTo>
                  <a:close/>
                </a:path>
                <a:path w="76200" h="271779">
                  <a:moveTo>
                    <a:pt x="38100" y="0"/>
                  </a:moveTo>
                  <a:lnTo>
                    <a:pt x="0" y="76200"/>
                  </a:lnTo>
                  <a:lnTo>
                    <a:pt x="25400" y="76200"/>
                  </a:lnTo>
                  <a:lnTo>
                    <a:pt x="25400" y="63500"/>
                  </a:lnTo>
                  <a:lnTo>
                    <a:pt x="69850" y="63500"/>
                  </a:lnTo>
                  <a:lnTo>
                    <a:pt x="38100" y="0"/>
                  </a:lnTo>
                  <a:close/>
                </a:path>
                <a:path w="76200" h="271779">
                  <a:moveTo>
                    <a:pt x="69850" y="63500"/>
                  </a:moveTo>
                  <a:lnTo>
                    <a:pt x="50800" y="63500"/>
                  </a:lnTo>
                  <a:lnTo>
                    <a:pt x="50800" y="76200"/>
                  </a:lnTo>
                  <a:lnTo>
                    <a:pt x="76200" y="76200"/>
                  </a:lnTo>
                  <a:lnTo>
                    <a:pt x="69850" y="63500"/>
                  </a:lnTo>
                  <a:close/>
                </a:path>
              </a:pathLst>
            </a:custGeom>
            <a:solidFill>
              <a:srgbClr val="0000FF"/>
            </a:solidFill>
          </p:spPr>
          <p:txBody>
            <a:bodyPr wrap="square" lIns="0" tIns="0" rIns="0" bIns="0" rtlCol="0"/>
            <a:lstStyle/>
            <a:p>
              <a:endParaRPr/>
            </a:p>
          </p:txBody>
        </p:sp>
        <p:pic>
          <p:nvPicPr>
            <p:cNvPr id="59" name="object 59"/>
            <p:cNvPicPr/>
            <p:nvPr/>
          </p:nvPicPr>
          <p:blipFill>
            <a:blip r:embed="rId11" cstate="print"/>
            <a:stretch>
              <a:fillRect/>
            </a:stretch>
          </p:blipFill>
          <p:spPr>
            <a:xfrm>
              <a:off x="7821168" y="4974335"/>
              <a:ext cx="286511" cy="539495"/>
            </a:xfrm>
            <a:prstGeom prst="rect">
              <a:avLst/>
            </a:prstGeom>
          </p:spPr>
        </p:pic>
        <p:sp>
          <p:nvSpPr>
            <p:cNvPr id="60" name="object 60"/>
            <p:cNvSpPr/>
            <p:nvPr/>
          </p:nvSpPr>
          <p:spPr>
            <a:xfrm>
              <a:off x="7821168" y="4974335"/>
              <a:ext cx="287020" cy="539750"/>
            </a:xfrm>
            <a:custGeom>
              <a:avLst/>
              <a:gdLst/>
              <a:ahLst/>
              <a:cxnLst/>
              <a:rect l="l" t="t" r="r" b="b"/>
              <a:pathLst>
                <a:path w="287020" h="539750">
                  <a:moveTo>
                    <a:pt x="0" y="539495"/>
                  </a:moveTo>
                  <a:lnTo>
                    <a:pt x="286511" y="539495"/>
                  </a:lnTo>
                  <a:lnTo>
                    <a:pt x="286511" y="0"/>
                  </a:lnTo>
                  <a:lnTo>
                    <a:pt x="0" y="0"/>
                  </a:lnTo>
                  <a:lnTo>
                    <a:pt x="0" y="539495"/>
                  </a:lnTo>
                  <a:close/>
                </a:path>
              </a:pathLst>
            </a:custGeom>
            <a:ln w="6350">
              <a:solidFill>
                <a:srgbClr val="FFC000"/>
              </a:solidFill>
            </a:ln>
          </p:spPr>
          <p:txBody>
            <a:bodyPr wrap="square" lIns="0" tIns="0" rIns="0" bIns="0" rtlCol="0"/>
            <a:lstStyle/>
            <a:p>
              <a:endParaRPr/>
            </a:p>
          </p:txBody>
        </p:sp>
      </p:grpSp>
      <p:sp>
        <p:nvSpPr>
          <p:cNvPr id="61" name="object 61"/>
          <p:cNvSpPr txBox="1"/>
          <p:nvPr/>
        </p:nvSpPr>
        <p:spPr>
          <a:xfrm>
            <a:off x="9319515" y="4936363"/>
            <a:ext cx="395605" cy="391160"/>
          </a:xfrm>
          <a:prstGeom prst="rect">
            <a:avLst/>
          </a:prstGeom>
        </p:spPr>
        <p:txBody>
          <a:bodyPr vert="horz" wrap="square" lIns="0" tIns="12700" rIns="0" bIns="0" rtlCol="0">
            <a:spAutoFit/>
          </a:bodyPr>
          <a:lstStyle/>
          <a:p>
            <a:pPr marL="38100">
              <a:spcBef>
                <a:spcPts val="100"/>
              </a:spcBef>
            </a:pPr>
            <a:r>
              <a:rPr sz="3600" spc="112" baseline="-20833" dirty="0">
                <a:latin typeface="Symbola"/>
                <a:cs typeface="Symbola"/>
              </a:rPr>
              <a:t>𝒌</a:t>
            </a:r>
            <a:r>
              <a:rPr sz="1750" spc="75" dirty="0">
                <a:latin typeface="Symbola"/>
                <a:cs typeface="Symbola"/>
              </a:rPr>
              <a:t>𝟒</a:t>
            </a:r>
            <a:endParaRPr sz="1750">
              <a:latin typeface="Symbola"/>
              <a:cs typeface="Symbola"/>
            </a:endParaRPr>
          </a:p>
        </p:txBody>
      </p:sp>
      <p:grpSp>
        <p:nvGrpSpPr>
          <p:cNvPr id="62" name="object 62"/>
          <p:cNvGrpSpPr/>
          <p:nvPr/>
        </p:nvGrpSpPr>
        <p:grpSpPr>
          <a:xfrm>
            <a:off x="9459469" y="4971160"/>
            <a:ext cx="748665" cy="1057910"/>
            <a:chOff x="7935468" y="4971160"/>
            <a:chExt cx="748665" cy="1057910"/>
          </a:xfrm>
        </p:grpSpPr>
        <p:sp>
          <p:nvSpPr>
            <p:cNvPr id="63" name="object 63"/>
            <p:cNvSpPr/>
            <p:nvPr/>
          </p:nvSpPr>
          <p:spPr>
            <a:xfrm>
              <a:off x="7935468" y="5519927"/>
              <a:ext cx="76200" cy="509270"/>
            </a:xfrm>
            <a:custGeom>
              <a:avLst/>
              <a:gdLst/>
              <a:ahLst/>
              <a:cxnLst/>
              <a:rect l="l" t="t" r="r" b="b"/>
              <a:pathLst>
                <a:path w="76200" h="509270">
                  <a:moveTo>
                    <a:pt x="50800" y="63500"/>
                  </a:moveTo>
                  <a:lnTo>
                    <a:pt x="25400" y="63500"/>
                  </a:lnTo>
                  <a:lnTo>
                    <a:pt x="25400" y="508876"/>
                  </a:lnTo>
                  <a:lnTo>
                    <a:pt x="50800" y="508876"/>
                  </a:lnTo>
                  <a:lnTo>
                    <a:pt x="50800" y="63500"/>
                  </a:lnTo>
                  <a:close/>
                </a:path>
                <a:path w="76200" h="509270">
                  <a:moveTo>
                    <a:pt x="38100" y="0"/>
                  </a:moveTo>
                  <a:lnTo>
                    <a:pt x="0" y="76200"/>
                  </a:lnTo>
                  <a:lnTo>
                    <a:pt x="25400" y="76200"/>
                  </a:lnTo>
                  <a:lnTo>
                    <a:pt x="25400" y="63500"/>
                  </a:lnTo>
                  <a:lnTo>
                    <a:pt x="69850" y="63500"/>
                  </a:lnTo>
                  <a:lnTo>
                    <a:pt x="38100" y="0"/>
                  </a:lnTo>
                  <a:close/>
                </a:path>
                <a:path w="76200" h="509270">
                  <a:moveTo>
                    <a:pt x="69850" y="63500"/>
                  </a:moveTo>
                  <a:lnTo>
                    <a:pt x="50800" y="63500"/>
                  </a:lnTo>
                  <a:lnTo>
                    <a:pt x="50800" y="76200"/>
                  </a:lnTo>
                  <a:lnTo>
                    <a:pt x="76200" y="76200"/>
                  </a:lnTo>
                  <a:lnTo>
                    <a:pt x="69850" y="63500"/>
                  </a:lnTo>
                  <a:close/>
                </a:path>
              </a:pathLst>
            </a:custGeom>
            <a:solidFill>
              <a:srgbClr val="0000FF"/>
            </a:solidFill>
          </p:spPr>
          <p:txBody>
            <a:bodyPr wrap="square" lIns="0" tIns="0" rIns="0" bIns="0" rtlCol="0"/>
            <a:lstStyle/>
            <a:p>
              <a:endParaRPr/>
            </a:p>
          </p:txBody>
        </p:sp>
        <p:pic>
          <p:nvPicPr>
            <p:cNvPr id="64" name="object 64"/>
            <p:cNvPicPr/>
            <p:nvPr/>
          </p:nvPicPr>
          <p:blipFill>
            <a:blip r:embed="rId12" cstate="print"/>
            <a:stretch>
              <a:fillRect/>
            </a:stretch>
          </p:blipFill>
          <p:spPr>
            <a:xfrm>
              <a:off x="8394192" y="4974335"/>
              <a:ext cx="286511" cy="539495"/>
            </a:xfrm>
            <a:prstGeom prst="rect">
              <a:avLst/>
            </a:prstGeom>
          </p:spPr>
        </p:pic>
        <p:sp>
          <p:nvSpPr>
            <p:cNvPr id="65" name="object 65"/>
            <p:cNvSpPr/>
            <p:nvPr/>
          </p:nvSpPr>
          <p:spPr>
            <a:xfrm>
              <a:off x="8394192" y="4974335"/>
              <a:ext cx="287020" cy="539750"/>
            </a:xfrm>
            <a:custGeom>
              <a:avLst/>
              <a:gdLst/>
              <a:ahLst/>
              <a:cxnLst/>
              <a:rect l="l" t="t" r="r" b="b"/>
              <a:pathLst>
                <a:path w="287020" h="539750">
                  <a:moveTo>
                    <a:pt x="0" y="539495"/>
                  </a:moveTo>
                  <a:lnTo>
                    <a:pt x="286511" y="539495"/>
                  </a:lnTo>
                  <a:lnTo>
                    <a:pt x="286511" y="0"/>
                  </a:lnTo>
                  <a:lnTo>
                    <a:pt x="0" y="0"/>
                  </a:lnTo>
                  <a:lnTo>
                    <a:pt x="0" y="539495"/>
                  </a:lnTo>
                  <a:close/>
                </a:path>
              </a:pathLst>
            </a:custGeom>
            <a:ln w="6350">
              <a:solidFill>
                <a:srgbClr val="5B9BD4"/>
              </a:solidFill>
            </a:ln>
          </p:spPr>
          <p:txBody>
            <a:bodyPr wrap="square" lIns="0" tIns="0" rIns="0" bIns="0" rtlCol="0"/>
            <a:lstStyle/>
            <a:p>
              <a:endParaRPr/>
            </a:p>
          </p:txBody>
        </p:sp>
      </p:grpSp>
      <p:sp>
        <p:nvSpPr>
          <p:cNvPr id="66" name="object 66"/>
          <p:cNvSpPr txBox="1"/>
          <p:nvPr/>
        </p:nvSpPr>
        <p:spPr>
          <a:xfrm>
            <a:off x="9881869" y="4925948"/>
            <a:ext cx="392430" cy="391160"/>
          </a:xfrm>
          <a:prstGeom prst="rect">
            <a:avLst/>
          </a:prstGeom>
        </p:spPr>
        <p:txBody>
          <a:bodyPr vert="horz" wrap="square" lIns="0" tIns="12700" rIns="0" bIns="0" rtlCol="0">
            <a:spAutoFit/>
          </a:bodyPr>
          <a:lstStyle/>
          <a:p>
            <a:pPr marL="38100">
              <a:spcBef>
                <a:spcPts val="100"/>
              </a:spcBef>
            </a:pPr>
            <a:r>
              <a:rPr sz="3600" spc="209" baseline="-20833" dirty="0">
                <a:latin typeface="Symbola"/>
                <a:cs typeface="Symbola"/>
              </a:rPr>
              <a:t>𝒗</a:t>
            </a:r>
            <a:r>
              <a:rPr sz="1750" spc="140" dirty="0">
                <a:latin typeface="Symbola"/>
                <a:cs typeface="Symbola"/>
              </a:rPr>
              <a:t>𝟒</a:t>
            </a:r>
            <a:endParaRPr sz="1750">
              <a:latin typeface="Symbola"/>
              <a:cs typeface="Symbola"/>
            </a:endParaRPr>
          </a:p>
        </p:txBody>
      </p:sp>
      <p:grpSp>
        <p:nvGrpSpPr>
          <p:cNvPr id="67" name="object 67"/>
          <p:cNvGrpSpPr/>
          <p:nvPr/>
        </p:nvGrpSpPr>
        <p:grpSpPr>
          <a:xfrm>
            <a:off x="2130044" y="5516880"/>
            <a:ext cx="7969884" cy="1167765"/>
            <a:chOff x="606044" y="5516879"/>
            <a:chExt cx="7969884" cy="1167765"/>
          </a:xfrm>
        </p:grpSpPr>
        <p:sp>
          <p:nvSpPr>
            <p:cNvPr id="68" name="object 68"/>
            <p:cNvSpPr/>
            <p:nvPr/>
          </p:nvSpPr>
          <p:spPr>
            <a:xfrm>
              <a:off x="7985760" y="5797295"/>
              <a:ext cx="551815" cy="0"/>
            </a:xfrm>
            <a:custGeom>
              <a:avLst/>
              <a:gdLst/>
              <a:ahLst/>
              <a:cxnLst/>
              <a:rect l="l" t="t" r="r" b="b"/>
              <a:pathLst>
                <a:path w="551815">
                  <a:moveTo>
                    <a:pt x="0" y="0"/>
                  </a:moveTo>
                  <a:lnTo>
                    <a:pt x="551434" y="0"/>
                  </a:lnTo>
                </a:path>
              </a:pathLst>
            </a:custGeom>
            <a:ln w="25400">
              <a:solidFill>
                <a:srgbClr val="0000FF"/>
              </a:solidFill>
            </a:ln>
          </p:spPr>
          <p:txBody>
            <a:bodyPr wrap="square" lIns="0" tIns="0" rIns="0" bIns="0" rtlCol="0"/>
            <a:lstStyle/>
            <a:p>
              <a:endParaRPr/>
            </a:p>
          </p:txBody>
        </p:sp>
        <p:sp>
          <p:nvSpPr>
            <p:cNvPr id="69" name="object 69"/>
            <p:cNvSpPr/>
            <p:nvPr/>
          </p:nvSpPr>
          <p:spPr>
            <a:xfrm>
              <a:off x="8499348" y="5516879"/>
              <a:ext cx="76200" cy="271780"/>
            </a:xfrm>
            <a:custGeom>
              <a:avLst/>
              <a:gdLst/>
              <a:ahLst/>
              <a:cxnLst/>
              <a:rect l="l" t="t" r="r" b="b"/>
              <a:pathLst>
                <a:path w="76200" h="271779">
                  <a:moveTo>
                    <a:pt x="50800" y="63500"/>
                  </a:moveTo>
                  <a:lnTo>
                    <a:pt x="25400" y="63500"/>
                  </a:lnTo>
                  <a:lnTo>
                    <a:pt x="25400" y="271487"/>
                  </a:lnTo>
                  <a:lnTo>
                    <a:pt x="50800" y="271487"/>
                  </a:lnTo>
                  <a:lnTo>
                    <a:pt x="50800" y="63500"/>
                  </a:lnTo>
                  <a:close/>
                </a:path>
                <a:path w="76200" h="271779">
                  <a:moveTo>
                    <a:pt x="38100" y="0"/>
                  </a:moveTo>
                  <a:lnTo>
                    <a:pt x="0" y="76200"/>
                  </a:lnTo>
                  <a:lnTo>
                    <a:pt x="25400" y="76200"/>
                  </a:lnTo>
                  <a:lnTo>
                    <a:pt x="25400" y="63500"/>
                  </a:lnTo>
                  <a:lnTo>
                    <a:pt x="69850" y="63500"/>
                  </a:lnTo>
                  <a:lnTo>
                    <a:pt x="38100" y="0"/>
                  </a:lnTo>
                  <a:close/>
                </a:path>
                <a:path w="76200" h="271779">
                  <a:moveTo>
                    <a:pt x="69850" y="63500"/>
                  </a:moveTo>
                  <a:lnTo>
                    <a:pt x="50800" y="63500"/>
                  </a:lnTo>
                  <a:lnTo>
                    <a:pt x="50800" y="76200"/>
                  </a:lnTo>
                  <a:lnTo>
                    <a:pt x="76200" y="76200"/>
                  </a:lnTo>
                  <a:lnTo>
                    <a:pt x="69850" y="63500"/>
                  </a:lnTo>
                  <a:close/>
                </a:path>
              </a:pathLst>
            </a:custGeom>
            <a:solidFill>
              <a:srgbClr val="0000FF"/>
            </a:solidFill>
          </p:spPr>
          <p:txBody>
            <a:bodyPr wrap="square" lIns="0" tIns="0" rIns="0" bIns="0" rtlCol="0"/>
            <a:lstStyle/>
            <a:p>
              <a:endParaRPr/>
            </a:p>
          </p:txBody>
        </p:sp>
        <p:sp>
          <p:nvSpPr>
            <p:cNvPr id="70" name="object 70"/>
            <p:cNvSpPr/>
            <p:nvPr/>
          </p:nvSpPr>
          <p:spPr>
            <a:xfrm>
              <a:off x="618744" y="5791199"/>
              <a:ext cx="582295" cy="0"/>
            </a:xfrm>
            <a:custGeom>
              <a:avLst/>
              <a:gdLst/>
              <a:ahLst/>
              <a:cxnLst/>
              <a:rect l="l" t="t" r="r" b="b"/>
              <a:pathLst>
                <a:path w="582294">
                  <a:moveTo>
                    <a:pt x="0" y="0"/>
                  </a:moveTo>
                  <a:lnTo>
                    <a:pt x="582079" y="0"/>
                  </a:lnTo>
                </a:path>
              </a:pathLst>
            </a:custGeom>
            <a:ln w="25400">
              <a:solidFill>
                <a:srgbClr val="0000FF"/>
              </a:solidFill>
            </a:ln>
          </p:spPr>
          <p:txBody>
            <a:bodyPr wrap="square" lIns="0" tIns="0" rIns="0" bIns="0" rtlCol="0"/>
            <a:lstStyle/>
            <a:p>
              <a:endParaRPr/>
            </a:p>
          </p:txBody>
        </p:sp>
        <p:pic>
          <p:nvPicPr>
            <p:cNvPr id="71" name="object 71"/>
            <p:cNvPicPr/>
            <p:nvPr/>
          </p:nvPicPr>
          <p:blipFill>
            <a:blip r:embed="rId13" cstate="print"/>
            <a:stretch>
              <a:fillRect/>
            </a:stretch>
          </p:blipFill>
          <p:spPr>
            <a:xfrm>
              <a:off x="969264" y="6047231"/>
              <a:ext cx="460248" cy="603504"/>
            </a:xfrm>
            <a:prstGeom prst="rect">
              <a:avLst/>
            </a:prstGeom>
          </p:spPr>
        </p:pic>
        <p:pic>
          <p:nvPicPr>
            <p:cNvPr id="72" name="object 72"/>
            <p:cNvPicPr/>
            <p:nvPr/>
          </p:nvPicPr>
          <p:blipFill>
            <a:blip r:embed="rId14" cstate="print"/>
            <a:stretch>
              <a:fillRect/>
            </a:stretch>
          </p:blipFill>
          <p:spPr>
            <a:xfrm>
              <a:off x="3243072" y="6047231"/>
              <a:ext cx="466344" cy="603504"/>
            </a:xfrm>
            <a:prstGeom prst="rect">
              <a:avLst/>
            </a:prstGeom>
          </p:spPr>
        </p:pic>
        <p:pic>
          <p:nvPicPr>
            <p:cNvPr id="73" name="object 73"/>
            <p:cNvPicPr/>
            <p:nvPr/>
          </p:nvPicPr>
          <p:blipFill>
            <a:blip r:embed="rId15" cstate="print"/>
            <a:stretch>
              <a:fillRect/>
            </a:stretch>
          </p:blipFill>
          <p:spPr>
            <a:xfrm>
              <a:off x="5477255" y="6059423"/>
              <a:ext cx="463296" cy="606552"/>
            </a:xfrm>
            <a:prstGeom prst="rect">
              <a:avLst/>
            </a:prstGeom>
          </p:spPr>
        </p:pic>
        <p:pic>
          <p:nvPicPr>
            <p:cNvPr id="74" name="object 74"/>
            <p:cNvPicPr/>
            <p:nvPr/>
          </p:nvPicPr>
          <p:blipFill>
            <a:blip r:embed="rId16" cstate="print"/>
            <a:stretch>
              <a:fillRect/>
            </a:stretch>
          </p:blipFill>
          <p:spPr>
            <a:xfrm>
              <a:off x="7726679" y="6077711"/>
              <a:ext cx="466344" cy="606552"/>
            </a:xfrm>
            <a:prstGeom prst="rect">
              <a:avLst/>
            </a:prstGeom>
          </p:spPr>
        </p:pic>
      </p:grpSp>
      <p:sp>
        <p:nvSpPr>
          <p:cNvPr id="75" name="object 75"/>
          <p:cNvSpPr txBox="1"/>
          <p:nvPr/>
        </p:nvSpPr>
        <p:spPr>
          <a:xfrm>
            <a:off x="9250681" y="6077712"/>
            <a:ext cx="466725" cy="346249"/>
          </a:xfrm>
          <a:prstGeom prst="rect">
            <a:avLst/>
          </a:prstGeom>
          <a:ln w="6350">
            <a:solidFill>
              <a:srgbClr val="6FAC46"/>
            </a:solidFill>
          </a:ln>
        </p:spPr>
        <p:txBody>
          <a:bodyPr vert="horz" wrap="square" lIns="0" tIns="0" rIns="0" bIns="0" rtlCol="0">
            <a:spAutoFit/>
          </a:bodyPr>
          <a:lstStyle/>
          <a:p>
            <a:pPr marL="93345">
              <a:lnSpc>
                <a:spcPts val="2735"/>
              </a:lnSpc>
            </a:pPr>
            <a:r>
              <a:rPr sz="3600" spc="150" baseline="-20833" dirty="0">
                <a:latin typeface="Symbola"/>
                <a:cs typeface="Symbola"/>
              </a:rPr>
              <a:t>𝒂</a:t>
            </a:r>
            <a:r>
              <a:rPr sz="1750" spc="100" dirty="0">
                <a:latin typeface="Symbola"/>
                <a:cs typeface="Symbola"/>
              </a:rPr>
              <a:t>𝟒</a:t>
            </a:r>
            <a:endParaRPr sz="1750">
              <a:latin typeface="Symbola"/>
              <a:cs typeface="Symbola"/>
            </a:endParaRPr>
          </a:p>
        </p:txBody>
      </p:sp>
      <p:sp>
        <p:nvSpPr>
          <p:cNvPr id="76" name="object 76"/>
          <p:cNvSpPr txBox="1"/>
          <p:nvPr/>
        </p:nvSpPr>
        <p:spPr>
          <a:xfrm>
            <a:off x="7001255" y="6059424"/>
            <a:ext cx="463550" cy="359073"/>
          </a:xfrm>
          <a:prstGeom prst="rect">
            <a:avLst/>
          </a:prstGeom>
          <a:ln w="6350">
            <a:solidFill>
              <a:srgbClr val="6FAC46"/>
            </a:solidFill>
          </a:ln>
        </p:spPr>
        <p:txBody>
          <a:bodyPr vert="horz" wrap="square" lIns="0" tIns="0" rIns="0" bIns="0" rtlCol="0">
            <a:spAutoFit/>
          </a:bodyPr>
          <a:lstStyle/>
          <a:p>
            <a:pPr marL="94615">
              <a:lnSpc>
                <a:spcPts val="2795"/>
              </a:lnSpc>
            </a:pPr>
            <a:r>
              <a:rPr sz="3600" spc="150" baseline="-20833" dirty="0">
                <a:latin typeface="Symbola"/>
                <a:cs typeface="Symbola"/>
              </a:rPr>
              <a:t>𝒂</a:t>
            </a:r>
            <a:r>
              <a:rPr sz="1750" spc="100" dirty="0">
                <a:latin typeface="Symbola"/>
                <a:cs typeface="Symbola"/>
              </a:rPr>
              <a:t>𝟑</a:t>
            </a:r>
            <a:endParaRPr sz="1750">
              <a:latin typeface="Symbola"/>
              <a:cs typeface="Symbola"/>
            </a:endParaRPr>
          </a:p>
        </p:txBody>
      </p:sp>
      <p:sp>
        <p:nvSpPr>
          <p:cNvPr id="77" name="object 77"/>
          <p:cNvSpPr txBox="1"/>
          <p:nvPr/>
        </p:nvSpPr>
        <p:spPr>
          <a:xfrm>
            <a:off x="4767073" y="6047232"/>
            <a:ext cx="466725" cy="370614"/>
          </a:xfrm>
          <a:prstGeom prst="rect">
            <a:avLst/>
          </a:prstGeom>
          <a:ln w="6350">
            <a:solidFill>
              <a:srgbClr val="6FAC46"/>
            </a:solidFill>
          </a:ln>
        </p:spPr>
        <p:txBody>
          <a:bodyPr vert="horz" wrap="square" lIns="0" tIns="1270" rIns="0" bIns="0" rtlCol="0">
            <a:spAutoFit/>
          </a:bodyPr>
          <a:lstStyle/>
          <a:p>
            <a:pPr marL="115570">
              <a:spcBef>
                <a:spcPts val="10"/>
              </a:spcBef>
            </a:pPr>
            <a:r>
              <a:rPr sz="3600" spc="150" baseline="-20833" dirty="0">
                <a:latin typeface="Symbola"/>
                <a:cs typeface="Symbola"/>
              </a:rPr>
              <a:t>𝒂</a:t>
            </a:r>
            <a:r>
              <a:rPr sz="1750" spc="100" dirty="0">
                <a:latin typeface="Symbola"/>
                <a:cs typeface="Symbola"/>
              </a:rPr>
              <a:t>𝟐</a:t>
            </a:r>
            <a:endParaRPr sz="1750">
              <a:latin typeface="Symbola"/>
              <a:cs typeface="Symbola"/>
            </a:endParaRPr>
          </a:p>
        </p:txBody>
      </p:sp>
      <p:sp>
        <p:nvSpPr>
          <p:cNvPr id="78" name="object 78"/>
          <p:cNvSpPr txBox="1"/>
          <p:nvPr/>
        </p:nvSpPr>
        <p:spPr>
          <a:xfrm>
            <a:off x="2493264" y="6047233"/>
            <a:ext cx="460375" cy="359073"/>
          </a:xfrm>
          <a:prstGeom prst="rect">
            <a:avLst/>
          </a:prstGeom>
          <a:ln w="6350">
            <a:solidFill>
              <a:srgbClr val="6FAC46"/>
            </a:solidFill>
          </a:ln>
        </p:spPr>
        <p:txBody>
          <a:bodyPr vert="horz" wrap="square" lIns="0" tIns="0" rIns="0" bIns="0" rtlCol="0">
            <a:spAutoFit/>
          </a:bodyPr>
          <a:lstStyle/>
          <a:p>
            <a:pPr marL="95250">
              <a:lnSpc>
                <a:spcPts val="2830"/>
              </a:lnSpc>
            </a:pPr>
            <a:r>
              <a:rPr sz="3600" spc="150" baseline="-20833" dirty="0">
                <a:latin typeface="Symbola"/>
                <a:cs typeface="Symbola"/>
              </a:rPr>
              <a:t>𝒂</a:t>
            </a:r>
            <a:r>
              <a:rPr sz="1750" spc="100" dirty="0">
                <a:latin typeface="Symbola"/>
                <a:cs typeface="Symbola"/>
              </a:rPr>
              <a:t>𝟏</a:t>
            </a:r>
            <a:endParaRPr sz="1750">
              <a:latin typeface="Symbola"/>
              <a:cs typeface="Symbola"/>
            </a:endParaRPr>
          </a:p>
        </p:txBody>
      </p:sp>
      <p:grpSp>
        <p:nvGrpSpPr>
          <p:cNvPr id="81" name="object 81"/>
          <p:cNvGrpSpPr/>
          <p:nvPr/>
        </p:nvGrpSpPr>
        <p:grpSpPr>
          <a:xfrm>
            <a:off x="2581656" y="2702051"/>
            <a:ext cx="7611109" cy="3120390"/>
            <a:chOff x="1057655" y="2702051"/>
            <a:chExt cx="7611109" cy="3120390"/>
          </a:xfrm>
        </p:grpSpPr>
        <p:sp>
          <p:nvSpPr>
            <p:cNvPr id="82" name="object 82"/>
            <p:cNvSpPr/>
            <p:nvPr/>
          </p:nvSpPr>
          <p:spPr>
            <a:xfrm>
              <a:off x="1724405" y="4050791"/>
              <a:ext cx="76200" cy="895350"/>
            </a:xfrm>
            <a:custGeom>
              <a:avLst/>
              <a:gdLst/>
              <a:ahLst/>
              <a:cxnLst/>
              <a:rect l="l" t="t" r="r" b="b"/>
              <a:pathLst>
                <a:path w="76200" h="895350">
                  <a:moveTo>
                    <a:pt x="50803" y="76072"/>
                  </a:moveTo>
                  <a:lnTo>
                    <a:pt x="25403" y="76326"/>
                  </a:lnTo>
                  <a:lnTo>
                    <a:pt x="33781" y="894841"/>
                  </a:lnTo>
                  <a:lnTo>
                    <a:pt x="59181" y="894587"/>
                  </a:lnTo>
                  <a:lnTo>
                    <a:pt x="50803" y="76072"/>
                  </a:lnTo>
                  <a:close/>
                </a:path>
                <a:path w="76200" h="895350">
                  <a:moveTo>
                    <a:pt x="37337" y="0"/>
                  </a:moveTo>
                  <a:lnTo>
                    <a:pt x="0" y="76580"/>
                  </a:lnTo>
                  <a:lnTo>
                    <a:pt x="25403" y="76326"/>
                  </a:lnTo>
                  <a:lnTo>
                    <a:pt x="25273" y="63626"/>
                  </a:lnTo>
                  <a:lnTo>
                    <a:pt x="50673" y="63372"/>
                  </a:lnTo>
                  <a:lnTo>
                    <a:pt x="69820" y="63372"/>
                  </a:lnTo>
                  <a:lnTo>
                    <a:pt x="37337" y="0"/>
                  </a:lnTo>
                  <a:close/>
                </a:path>
                <a:path w="76200" h="895350">
                  <a:moveTo>
                    <a:pt x="50673" y="63372"/>
                  </a:moveTo>
                  <a:lnTo>
                    <a:pt x="25273" y="63626"/>
                  </a:lnTo>
                  <a:lnTo>
                    <a:pt x="25403" y="76326"/>
                  </a:lnTo>
                  <a:lnTo>
                    <a:pt x="50803" y="76072"/>
                  </a:lnTo>
                  <a:lnTo>
                    <a:pt x="50673" y="63372"/>
                  </a:lnTo>
                  <a:close/>
                </a:path>
                <a:path w="76200" h="895350">
                  <a:moveTo>
                    <a:pt x="69820" y="63372"/>
                  </a:moveTo>
                  <a:lnTo>
                    <a:pt x="50673" y="63372"/>
                  </a:lnTo>
                  <a:lnTo>
                    <a:pt x="50803" y="76072"/>
                  </a:lnTo>
                  <a:lnTo>
                    <a:pt x="76200" y="75818"/>
                  </a:lnTo>
                  <a:lnTo>
                    <a:pt x="69820" y="63372"/>
                  </a:lnTo>
                  <a:close/>
                </a:path>
              </a:pathLst>
            </a:custGeom>
            <a:solidFill>
              <a:srgbClr val="FF0000"/>
            </a:solidFill>
          </p:spPr>
          <p:txBody>
            <a:bodyPr wrap="square" lIns="0" tIns="0" rIns="0" bIns="0" rtlCol="0"/>
            <a:lstStyle/>
            <a:p>
              <a:endParaRPr/>
            </a:p>
          </p:txBody>
        </p:sp>
        <p:pic>
          <p:nvPicPr>
            <p:cNvPr id="83" name="object 83"/>
            <p:cNvPicPr/>
            <p:nvPr/>
          </p:nvPicPr>
          <p:blipFill>
            <a:blip r:embed="rId17" cstate="print"/>
            <a:stretch>
              <a:fillRect/>
            </a:stretch>
          </p:blipFill>
          <p:spPr>
            <a:xfrm>
              <a:off x="1612391" y="3739895"/>
              <a:ext cx="298703" cy="310895"/>
            </a:xfrm>
            <a:prstGeom prst="rect">
              <a:avLst/>
            </a:prstGeom>
          </p:spPr>
        </p:pic>
        <p:sp>
          <p:nvSpPr>
            <p:cNvPr id="84" name="object 84"/>
            <p:cNvSpPr/>
            <p:nvPr/>
          </p:nvSpPr>
          <p:spPr>
            <a:xfrm>
              <a:off x="1612391" y="3739895"/>
              <a:ext cx="299085" cy="311150"/>
            </a:xfrm>
            <a:custGeom>
              <a:avLst/>
              <a:gdLst/>
              <a:ahLst/>
              <a:cxnLst/>
              <a:rect l="l" t="t" r="r" b="b"/>
              <a:pathLst>
                <a:path w="299085" h="311150">
                  <a:moveTo>
                    <a:pt x="0" y="310895"/>
                  </a:moveTo>
                  <a:lnTo>
                    <a:pt x="298703" y="310895"/>
                  </a:lnTo>
                  <a:lnTo>
                    <a:pt x="298703" y="0"/>
                  </a:lnTo>
                  <a:lnTo>
                    <a:pt x="0" y="0"/>
                  </a:lnTo>
                  <a:lnTo>
                    <a:pt x="0" y="310895"/>
                  </a:lnTo>
                  <a:close/>
                </a:path>
              </a:pathLst>
            </a:custGeom>
            <a:ln w="6350">
              <a:solidFill>
                <a:srgbClr val="A4A4A4"/>
              </a:solidFill>
            </a:ln>
          </p:spPr>
          <p:txBody>
            <a:bodyPr wrap="square" lIns="0" tIns="0" rIns="0" bIns="0" rtlCol="0"/>
            <a:lstStyle/>
            <a:p>
              <a:endParaRPr/>
            </a:p>
          </p:txBody>
        </p:sp>
        <p:sp>
          <p:nvSpPr>
            <p:cNvPr id="85" name="object 85"/>
            <p:cNvSpPr/>
            <p:nvPr/>
          </p:nvSpPr>
          <p:spPr>
            <a:xfrm>
              <a:off x="1668779" y="3799331"/>
              <a:ext cx="200025" cy="203200"/>
            </a:xfrm>
            <a:custGeom>
              <a:avLst/>
              <a:gdLst/>
              <a:ahLst/>
              <a:cxnLst/>
              <a:rect l="l" t="t" r="r" b="b"/>
              <a:pathLst>
                <a:path w="200025" h="203200">
                  <a:moveTo>
                    <a:pt x="0" y="0"/>
                  </a:moveTo>
                  <a:lnTo>
                    <a:pt x="199517" y="202819"/>
                  </a:lnTo>
                </a:path>
              </a:pathLst>
            </a:custGeom>
            <a:ln w="38100">
              <a:solidFill>
                <a:srgbClr val="000000"/>
              </a:solidFill>
            </a:ln>
          </p:spPr>
          <p:txBody>
            <a:bodyPr wrap="square" lIns="0" tIns="0" rIns="0" bIns="0" rtlCol="0"/>
            <a:lstStyle/>
            <a:p>
              <a:endParaRPr/>
            </a:p>
          </p:txBody>
        </p:sp>
        <p:sp>
          <p:nvSpPr>
            <p:cNvPr id="86" name="object 86"/>
            <p:cNvSpPr/>
            <p:nvPr/>
          </p:nvSpPr>
          <p:spPr>
            <a:xfrm>
              <a:off x="1671573" y="3804157"/>
              <a:ext cx="184150" cy="196850"/>
            </a:xfrm>
            <a:custGeom>
              <a:avLst/>
              <a:gdLst/>
              <a:ahLst/>
              <a:cxnLst/>
              <a:rect l="l" t="t" r="r" b="b"/>
              <a:pathLst>
                <a:path w="184150" h="196850">
                  <a:moveTo>
                    <a:pt x="184023" y="0"/>
                  </a:moveTo>
                  <a:lnTo>
                    <a:pt x="0" y="196723"/>
                  </a:lnTo>
                </a:path>
              </a:pathLst>
            </a:custGeom>
            <a:ln w="38100">
              <a:solidFill>
                <a:srgbClr val="000000"/>
              </a:solidFill>
            </a:ln>
          </p:spPr>
          <p:txBody>
            <a:bodyPr wrap="square" lIns="0" tIns="0" rIns="0" bIns="0" rtlCol="0"/>
            <a:lstStyle/>
            <a:p>
              <a:endParaRPr/>
            </a:p>
          </p:txBody>
        </p:sp>
        <p:sp>
          <p:nvSpPr>
            <p:cNvPr id="87" name="object 87"/>
            <p:cNvSpPr/>
            <p:nvPr/>
          </p:nvSpPr>
          <p:spPr>
            <a:xfrm>
              <a:off x="3989070" y="4056887"/>
              <a:ext cx="76200" cy="895350"/>
            </a:xfrm>
            <a:custGeom>
              <a:avLst/>
              <a:gdLst/>
              <a:ahLst/>
              <a:cxnLst/>
              <a:rect l="l" t="t" r="r" b="b"/>
              <a:pathLst>
                <a:path w="76200" h="895350">
                  <a:moveTo>
                    <a:pt x="50803" y="76072"/>
                  </a:moveTo>
                  <a:lnTo>
                    <a:pt x="25403" y="76326"/>
                  </a:lnTo>
                  <a:lnTo>
                    <a:pt x="33781" y="894842"/>
                  </a:lnTo>
                  <a:lnTo>
                    <a:pt x="59181" y="894588"/>
                  </a:lnTo>
                  <a:lnTo>
                    <a:pt x="50803" y="76072"/>
                  </a:lnTo>
                  <a:close/>
                </a:path>
                <a:path w="76200" h="895350">
                  <a:moveTo>
                    <a:pt x="37337" y="0"/>
                  </a:moveTo>
                  <a:lnTo>
                    <a:pt x="0" y="76581"/>
                  </a:lnTo>
                  <a:lnTo>
                    <a:pt x="25403" y="76326"/>
                  </a:lnTo>
                  <a:lnTo>
                    <a:pt x="25272" y="63626"/>
                  </a:lnTo>
                  <a:lnTo>
                    <a:pt x="69820" y="63373"/>
                  </a:lnTo>
                  <a:lnTo>
                    <a:pt x="37337" y="0"/>
                  </a:lnTo>
                  <a:close/>
                </a:path>
                <a:path w="76200" h="895350">
                  <a:moveTo>
                    <a:pt x="50672" y="63373"/>
                  </a:moveTo>
                  <a:lnTo>
                    <a:pt x="25272" y="63626"/>
                  </a:lnTo>
                  <a:lnTo>
                    <a:pt x="25403" y="76326"/>
                  </a:lnTo>
                  <a:lnTo>
                    <a:pt x="50803" y="76072"/>
                  </a:lnTo>
                  <a:lnTo>
                    <a:pt x="50672" y="63373"/>
                  </a:lnTo>
                  <a:close/>
                </a:path>
                <a:path w="76200" h="895350">
                  <a:moveTo>
                    <a:pt x="69820" y="63373"/>
                  </a:moveTo>
                  <a:lnTo>
                    <a:pt x="50672" y="63373"/>
                  </a:lnTo>
                  <a:lnTo>
                    <a:pt x="50803" y="76072"/>
                  </a:lnTo>
                  <a:lnTo>
                    <a:pt x="76200" y="75818"/>
                  </a:lnTo>
                  <a:lnTo>
                    <a:pt x="69820" y="63373"/>
                  </a:lnTo>
                  <a:close/>
                </a:path>
              </a:pathLst>
            </a:custGeom>
            <a:solidFill>
              <a:srgbClr val="FF0000"/>
            </a:solidFill>
          </p:spPr>
          <p:txBody>
            <a:bodyPr wrap="square" lIns="0" tIns="0" rIns="0" bIns="0" rtlCol="0"/>
            <a:lstStyle/>
            <a:p>
              <a:endParaRPr/>
            </a:p>
          </p:txBody>
        </p:sp>
        <p:pic>
          <p:nvPicPr>
            <p:cNvPr id="88" name="object 88"/>
            <p:cNvPicPr/>
            <p:nvPr/>
          </p:nvPicPr>
          <p:blipFill>
            <a:blip r:embed="rId18" cstate="print"/>
            <a:stretch>
              <a:fillRect/>
            </a:stretch>
          </p:blipFill>
          <p:spPr>
            <a:xfrm>
              <a:off x="3877055" y="3745991"/>
              <a:ext cx="298703" cy="310895"/>
            </a:xfrm>
            <a:prstGeom prst="rect">
              <a:avLst/>
            </a:prstGeom>
          </p:spPr>
        </p:pic>
        <p:sp>
          <p:nvSpPr>
            <p:cNvPr id="89" name="object 89"/>
            <p:cNvSpPr/>
            <p:nvPr/>
          </p:nvSpPr>
          <p:spPr>
            <a:xfrm>
              <a:off x="3877055" y="3745991"/>
              <a:ext cx="299085" cy="311150"/>
            </a:xfrm>
            <a:custGeom>
              <a:avLst/>
              <a:gdLst/>
              <a:ahLst/>
              <a:cxnLst/>
              <a:rect l="l" t="t" r="r" b="b"/>
              <a:pathLst>
                <a:path w="299085" h="311150">
                  <a:moveTo>
                    <a:pt x="0" y="310895"/>
                  </a:moveTo>
                  <a:lnTo>
                    <a:pt x="298703" y="310895"/>
                  </a:lnTo>
                  <a:lnTo>
                    <a:pt x="298703" y="0"/>
                  </a:lnTo>
                  <a:lnTo>
                    <a:pt x="0" y="0"/>
                  </a:lnTo>
                  <a:lnTo>
                    <a:pt x="0" y="310895"/>
                  </a:lnTo>
                  <a:close/>
                </a:path>
              </a:pathLst>
            </a:custGeom>
            <a:ln w="6350">
              <a:solidFill>
                <a:srgbClr val="A4A4A4"/>
              </a:solidFill>
            </a:ln>
          </p:spPr>
          <p:txBody>
            <a:bodyPr wrap="square" lIns="0" tIns="0" rIns="0" bIns="0" rtlCol="0"/>
            <a:lstStyle/>
            <a:p>
              <a:endParaRPr/>
            </a:p>
          </p:txBody>
        </p:sp>
        <p:sp>
          <p:nvSpPr>
            <p:cNvPr id="90" name="object 90"/>
            <p:cNvSpPr/>
            <p:nvPr/>
          </p:nvSpPr>
          <p:spPr>
            <a:xfrm>
              <a:off x="3930395" y="3808475"/>
              <a:ext cx="200025" cy="203200"/>
            </a:xfrm>
            <a:custGeom>
              <a:avLst/>
              <a:gdLst/>
              <a:ahLst/>
              <a:cxnLst/>
              <a:rect l="l" t="t" r="r" b="b"/>
              <a:pathLst>
                <a:path w="200025" h="203200">
                  <a:moveTo>
                    <a:pt x="0" y="0"/>
                  </a:moveTo>
                  <a:lnTo>
                    <a:pt x="199516" y="202819"/>
                  </a:lnTo>
                </a:path>
              </a:pathLst>
            </a:custGeom>
            <a:ln w="38099">
              <a:solidFill>
                <a:srgbClr val="000000"/>
              </a:solidFill>
            </a:ln>
          </p:spPr>
          <p:txBody>
            <a:bodyPr wrap="square" lIns="0" tIns="0" rIns="0" bIns="0" rtlCol="0"/>
            <a:lstStyle/>
            <a:p>
              <a:endParaRPr/>
            </a:p>
          </p:txBody>
        </p:sp>
        <p:sp>
          <p:nvSpPr>
            <p:cNvPr id="91" name="object 91"/>
            <p:cNvSpPr/>
            <p:nvPr/>
          </p:nvSpPr>
          <p:spPr>
            <a:xfrm>
              <a:off x="3934205" y="3811650"/>
              <a:ext cx="184150" cy="196850"/>
            </a:xfrm>
            <a:custGeom>
              <a:avLst/>
              <a:gdLst/>
              <a:ahLst/>
              <a:cxnLst/>
              <a:rect l="l" t="t" r="r" b="b"/>
              <a:pathLst>
                <a:path w="184150" h="196850">
                  <a:moveTo>
                    <a:pt x="183896" y="0"/>
                  </a:moveTo>
                  <a:lnTo>
                    <a:pt x="0" y="196850"/>
                  </a:lnTo>
                </a:path>
              </a:pathLst>
            </a:custGeom>
            <a:ln w="38100">
              <a:solidFill>
                <a:srgbClr val="000000"/>
              </a:solidFill>
            </a:ln>
          </p:spPr>
          <p:txBody>
            <a:bodyPr wrap="square" lIns="0" tIns="0" rIns="0" bIns="0" rtlCol="0"/>
            <a:lstStyle/>
            <a:p>
              <a:endParaRPr/>
            </a:p>
          </p:txBody>
        </p:sp>
        <p:sp>
          <p:nvSpPr>
            <p:cNvPr id="92" name="object 92"/>
            <p:cNvSpPr/>
            <p:nvPr/>
          </p:nvSpPr>
          <p:spPr>
            <a:xfrm>
              <a:off x="6250685" y="4072127"/>
              <a:ext cx="76200" cy="895350"/>
            </a:xfrm>
            <a:custGeom>
              <a:avLst/>
              <a:gdLst/>
              <a:ahLst/>
              <a:cxnLst/>
              <a:rect l="l" t="t" r="r" b="b"/>
              <a:pathLst>
                <a:path w="76200" h="895350">
                  <a:moveTo>
                    <a:pt x="50803" y="76072"/>
                  </a:moveTo>
                  <a:lnTo>
                    <a:pt x="25403" y="76326"/>
                  </a:lnTo>
                  <a:lnTo>
                    <a:pt x="33781" y="894842"/>
                  </a:lnTo>
                  <a:lnTo>
                    <a:pt x="59181" y="894588"/>
                  </a:lnTo>
                  <a:lnTo>
                    <a:pt x="50803" y="76072"/>
                  </a:lnTo>
                  <a:close/>
                </a:path>
                <a:path w="76200" h="895350">
                  <a:moveTo>
                    <a:pt x="37337" y="0"/>
                  </a:moveTo>
                  <a:lnTo>
                    <a:pt x="0" y="76581"/>
                  </a:lnTo>
                  <a:lnTo>
                    <a:pt x="25403" y="76326"/>
                  </a:lnTo>
                  <a:lnTo>
                    <a:pt x="25273" y="63627"/>
                  </a:lnTo>
                  <a:lnTo>
                    <a:pt x="50673" y="63373"/>
                  </a:lnTo>
                  <a:lnTo>
                    <a:pt x="69820" y="63373"/>
                  </a:lnTo>
                  <a:lnTo>
                    <a:pt x="37337" y="0"/>
                  </a:lnTo>
                  <a:close/>
                </a:path>
                <a:path w="76200" h="895350">
                  <a:moveTo>
                    <a:pt x="50673" y="63373"/>
                  </a:moveTo>
                  <a:lnTo>
                    <a:pt x="25273" y="63627"/>
                  </a:lnTo>
                  <a:lnTo>
                    <a:pt x="25403" y="76326"/>
                  </a:lnTo>
                  <a:lnTo>
                    <a:pt x="50803" y="76072"/>
                  </a:lnTo>
                  <a:lnTo>
                    <a:pt x="50673" y="63373"/>
                  </a:lnTo>
                  <a:close/>
                </a:path>
                <a:path w="76200" h="895350">
                  <a:moveTo>
                    <a:pt x="69820" y="63373"/>
                  </a:moveTo>
                  <a:lnTo>
                    <a:pt x="50673" y="63373"/>
                  </a:lnTo>
                  <a:lnTo>
                    <a:pt x="50803" y="76072"/>
                  </a:lnTo>
                  <a:lnTo>
                    <a:pt x="76200" y="75819"/>
                  </a:lnTo>
                  <a:lnTo>
                    <a:pt x="69820" y="63373"/>
                  </a:lnTo>
                  <a:close/>
                </a:path>
              </a:pathLst>
            </a:custGeom>
            <a:solidFill>
              <a:srgbClr val="FF0000"/>
            </a:solidFill>
          </p:spPr>
          <p:txBody>
            <a:bodyPr wrap="square" lIns="0" tIns="0" rIns="0" bIns="0" rtlCol="0"/>
            <a:lstStyle/>
            <a:p>
              <a:endParaRPr/>
            </a:p>
          </p:txBody>
        </p:sp>
        <p:sp>
          <p:nvSpPr>
            <p:cNvPr id="93" name="object 93"/>
            <p:cNvSpPr/>
            <p:nvPr/>
          </p:nvSpPr>
          <p:spPr>
            <a:xfrm>
              <a:off x="6138671" y="3764279"/>
              <a:ext cx="299085" cy="307975"/>
            </a:xfrm>
            <a:custGeom>
              <a:avLst/>
              <a:gdLst/>
              <a:ahLst/>
              <a:cxnLst/>
              <a:rect l="l" t="t" r="r" b="b"/>
              <a:pathLst>
                <a:path w="299085" h="307975">
                  <a:moveTo>
                    <a:pt x="0" y="307848"/>
                  </a:moveTo>
                  <a:lnTo>
                    <a:pt x="298703" y="307848"/>
                  </a:lnTo>
                  <a:lnTo>
                    <a:pt x="298703" y="0"/>
                  </a:lnTo>
                  <a:lnTo>
                    <a:pt x="0" y="0"/>
                  </a:lnTo>
                  <a:lnTo>
                    <a:pt x="0" y="307848"/>
                  </a:lnTo>
                  <a:close/>
                </a:path>
              </a:pathLst>
            </a:custGeom>
            <a:ln w="6350">
              <a:solidFill>
                <a:srgbClr val="A4A4A4"/>
              </a:solidFill>
            </a:ln>
          </p:spPr>
          <p:txBody>
            <a:bodyPr wrap="square" lIns="0" tIns="0" rIns="0" bIns="0" rtlCol="0"/>
            <a:lstStyle/>
            <a:p>
              <a:endParaRPr/>
            </a:p>
          </p:txBody>
        </p:sp>
        <p:pic>
          <p:nvPicPr>
            <p:cNvPr id="94" name="object 94"/>
            <p:cNvPicPr/>
            <p:nvPr/>
          </p:nvPicPr>
          <p:blipFill>
            <a:blip r:embed="rId19" cstate="print"/>
            <a:stretch>
              <a:fillRect/>
            </a:stretch>
          </p:blipFill>
          <p:spPr>
            <a:xfrm>
              <a:off x="6138671" y="3764279"/>
              <a:ext cx="298703" cy="307848"/>
            </a:xfrm>
            <a:prstGeom prst="rect">
              <a:avLst/>
            </a:prstGeom>
          </p:spPr>
        </p:pic>
        <p:sp>
          <p:nvSpPr>
            <p:cNvPr id="95" name="object 95"/>
            <p:cNvSpPr/>
            <p:nvPr/>
          </p:nvSpPr>
          <p:spPr>
            <a:xfrm>
              <a:off x="6192011" y="3823715"/>
              <a:ext cx="200025" cy="203200"/>
            </a:xfrm>
            <a:custGeom>
              <a:avLst/>
              <a:gdLst/>
              <a:ahLst/>
              <a:cxnLst/>
              <a:rect l="l" t="t" r="r" b="b"/>
              <a:pathLst>
                <a:path w="200025" h="203200">
                  <a:moveTo>
                    <a:pt x="0" y="0"/>
                  </a:moveTo>
                  <a:lnTo>
                    <a:pt x="199516" y="202818"/>
                  </a:lnTo>
                </a:path>
              </a:pathLst>
            </a:custGeom>
            <a:ln w="38099">
              <a:solidFill>
                <a:srgbClr val="000000"/>
              </a:solidFill>
            </a:ln>
          </p:spPr>
          <p:txBody>
            <a:bodyPr wrap="square" lIns="0" tIns="0" rIns="0" bIns="0" rtlCol="0"/>
            <a:lstStyle/>
            <a:p>
              <a:endParaRPr/>
            </a:p>
          </p:txBody>
        </p:sp>
        <p:sp>
          <p:nvSpPr>
            <p:cNvPr id="96" name="object 96"/>
            <p:cNvSpPr/>
            <p:nvPr/>
          </p:nvSpPr>
          <p:spPr>
            <a:xfrm>
              <a:off x="6195695" y="3827652"/>
              <a:ext cx="184150" cy="196850"/>
            </a:xfrm>
            <a:custGeom>
              <a:avLst/>
              <a:gdLst/>
              <a:ahLst/>
              <a:cxnLst/>
              <a:rect l="l" t="t" r="r" b="b"/>
              <a:pathLst>
                <a:path w="184150" h="196850">
                  <a:moveTo>
                    <a:pt x="183895" y="0"/>
                  </a:moveTo>
                  <a:lnTo>
                    <a:pt x="0" y="196850"/>
                  </a:lnTo>
                </a:path>
              </a:pathLst>
            </a:custGeom>
            <a:ln w="38100">
              <a:solidFill>
                <a:srgbClr val="000000"/>
              </a:solidFill>
            </a:ln>
          </p:spPr>
          <p:txBody>
            <a:bodyPr wrap="square" lIns="0" tIns="0" rIns="0" bIns="0" rtlCol="0"/>
            <a:lstStyle/>
            <a:p>
              <a:endParaRPr/>
            </a:p>
          </p:txBody>
        </p:sp>
        <p:sp>
          <p:nvSpPr>
            <p:cNvPr id="97" name="object 97"/>
            <p:cNvSpPr/>
            <p:nvPr/>
          </p:nvSpPr>
          <p:spPr>
            <a:xfrm>
              <a:off x="8478774" y="4090415"/>
              <a:ext cx="76200" cy="895350"/>
            </a:xfrm>
            <a:custGeom>
              <a:avLst/>
              <a:gdLst/>
              <a:ahLst/>
              <a:cxnLst/>
              <a:rect l="l" t="t" r="r" b="b"/>
              <a:pathLst>
                <a:path w="76200" h="895350">
                  <a:moveTo>
                    <a:pt x="50803" y="76072"/>
                  </a:moveTo>
                  <a:lnTo>
                    <a:pt x="25403" y="76326"/>
                  </a:lnTo>
                  <a:lnTo>
                    <a:pt x="33781" y="894841"/>
                  </a:lnTo>
                  <a:lnTo>
                    <a:pt x="59181" y="894587"/>
                  </a:lnTo>
                  <a:lnTo>
                    <a:pt x="50803" y="76072"/>
                  </a:lnTo>
                  <a:close/>
                </a:path>
                <a:path w="76200" h="895350">
                  <a:moveTo>
                    <a:pt x="37337" y="0"/>
                  </a:moveTo>
                  <a:lnTo>
                    <a:pt x="0" y="76580"/>
                  </a:lnTo>
                  <a:lnTo>
                    <a:pt x="25403" y="76326"/>
                  </a:lnTo>
                  <a:lnTo>
                    <a:pt x="25273" y="63626"/>
                  </a:lnTo>
                  <a:lnTo>
                    <a:pt x="50673" y="63372"/>
                  </a:lnTo>
                  <a:lnTo>
                    <a:pt x="69820" y="63372"/>
                  </a:lnTo>
                  <a:lnTo>
                    <a:pt x="37337" y="0"/>
                  </a:lnTo>
                  <a:close/>
                </a:path>
                <a:path w="76200" h="895350">
                  <a:moveTo>
                    <a:pt x="50673" y="63372"/>
                  </a:moveTo>
                  <a:lnTo>
                    <a:pt x="25273" y="63626"/>
                  </a:lnTo>
                  <a:lnTo>
                    <a:pt x="25403" y="76326"/>
                  </a:lnTo>
                  <a:lnTo>
                    <a:pt x="50803" y="76072"/>
                  </a:lnTo>
                  <a:lnTo>
                    <a:pt x="50673" y="63372"/>
                  </a:lnTo>
                  <a:close/>
                </a:path>
                <a:path w="76200" h="895350">
                  <a:moveTo>
                    <a:pt x="69820" y="63372"/>
                  </a:moveTo>
                  <a:lnTo>
                    <a:pt x="50673" y="63372"/>
                  </a:lnTo>
                  <a:lnTo>
                    <a:pt x="50803" y="76072"/>
                  </a:lnTo>
                  <a:lnTo>
                    <a:pt x="76200" y="75818"/>
                  </a:lnTo>
                  <a:lnTo>
                    <a:pt x="69820" y="63372"/>
                  </a:lnTo>
                  <a:close/>
                </a:path>
              </a:pathLst>
            </a:custGeom>
            <a:solidFill>
              <a:srgbClr val="FF0000"/>
            </a:solidFill>
          </p:spPr>
          <p:txBody>
            <a:bodyPr wrap="square" lIns="0" tIns="0" rIns="0" bIns="0" rtlCol="0"/>
            <a:lstStyle/>
            <a:p>
              <a:endParaRPr/>
            </a:p>
          </p:txBody>
        </p:sp>
        <p:pic>
          <p:nvPicPr>
            <p:cNvPr id="98" name="object 98"/>
            <p:cNvPicPr/>
            <p:nvPr/>
          </p:nvPicPr>
          <p:blipFill>
            <a:blip r:embed="rId18" cstate="print"/>
            <a:stretch>
              <a:fillRect/>
            </a:stretch>
          </p:blipFill>
          <p:spPr>
            <a:xfrm>
              <a:off x="8366760" y="3779519"/>
              <a:ext cx="298703" cy="310895"/>
            </a:xfrm>
            <a:prstGeom prst="rect">
              <a:avLst/>
            </a:prstGeom>
          </p:spPr>
        </p:pic>
        <p:sp>
          <p:nvSpPr>
            <p:cNvPr id="99" name="object 99"/>
            <p:cNvSpPr/>
            <p:nvPr/>
          </p:nvSpPr>
          <p:spPr>
            <a:xfrm>
              <a:off x="8366760" y="3779519"/>
              <a:ext cx="299085" cy="311150"/>
            </a:xfrm>
            <a:custGeom>
              <a:avLst/>
              <a:gdLst/>
              <a:ahLst/>
              <a:cxnLst/>
              <a:rect l="l" t="t" r="r" b="b"/>
              <a:pathLst>
                <a:path w="299084" h="311150">
                  <a:moveTo>
                    <a:pt x="0" y="310895"/>
                  </a:moveTo>
                  <a:lnTo>
                    <a:pt x="298703" y="310895"/>
                  </a:lnTo>
                  <a:lnTo>
                    <a:pt x="298703" y="0"/>
                  </a:lnTo>
                  <a:lnTo>
                    <a:pt x="0" y="0"/>
                  </a:lnTo>
                  <a:lnTo>
                    <a:pt x="0" y="310895"/>
                  </a:lnTo>
                  <a:close/>
                </a:path>
              </a:pathLst>
            </a:custGeom>
            <a:ln w="6350">
              <a:solidFill>
                <a:srgbClr val="A4A4A4"/>
              </a:solidFill>
            </a:ln>
          </p:spPr>
          <p:txBody>
            <a:bodyPr wrap="square" lIns="0" tIns="0" rIns="0" bIns="0" rtlCol="0"/>
            <a:lstStyle/>
            <a:p>
              <a:endParaRPr/>
            </a:p>
          </p:txBody>
        </p:sp>
        <p:sp>
          <p:nvSpPr>
            <p:cNvPr id="100" name="object 100"/>
            <p:cNvSpPr/>
            <p:nvPr/>
          </p:nvSpPr>
          <p:spPr>
            <a:xfrm>
              <a:off x="8423148" y="3838955"/>
              <a:ext cx="200025" cy="203200"/>
            </a:xfrm>
            <a:custGeom>
              <a:avLst/>
              <a:gdLst/>
              <a:ahLst/>
              <a:cxnLst/>
              <a:rect l="l" t="t" r="r" b="b"/>
              <a:pathLst>
                <a:path w="200025" h="203200">
                  <a:moveTo>
                    <a:pt x="0" y="0"/>
                  </a:moveTo>
                  <a:lnTo>
                    <a:pt x="199517" y="202819"/>
                  </a:lnTo>
                </a:path>
              </a:pathLst>
            </a:custGeom>
            <a:ln w="38100">
              <a:solidFill>
                <a:srgbClr val="000000"/>
              </a:solidFill>
            </a:ln>
          </p:spPr>
          <p:txBody>
            <a:bodyPr wrap="square" lIns="0" tIns="0" rIns="0" bIns="0" rtlCol="0"/>
            <a:lstStyle/>
            <a:p>
              <a:endParaRPr/>
            </a:p>
          </p:txBody>
        </p:sp>
        <p:sp>
          <p:nvSpPr>
            <p:cNvPr id="101" name="object 101"/>
            <p:cNvSpPr/>
            <p:nvPr/>
          </p:nvSpPr>
          <p:spPr>
            <a:xfrm>
              <a:off x="8425687" y="3844416"/>
              <a:ext cx="184150" cy="196850"/>
            </a:xfrm>
            <a:custGeom>
              <a:avLst/>
              <a:gdLst/>
              <a:ahLst/>
              <a:cxnLst/>
              <a:rect l="l" t="t" r="r" b="b"/>
              <a:pathLst>
                <a:path w="184150" h="196850">
                  <a:moveTo>
                    <a:pt x="183895" y="0"/>
                  </a:moveTo>
                  <a:lnTo>
                    <a:pt x="0" y="196722"/>
                  </a:lnTo>
                </a:path>
              </a:pathLst>
            </a:custGeom>
            <a:ln w="38100">
              <a:solidFill>
                <a:srgbClr val="000000"/>
              </a:solidFill>
            </a:ln>
          </p:spPr>
          <p:txBody>
            <a:bodyPr wrap="square" lIns="0" tIns="0" rIns="0" bIns="0" rtlCol="0"/>
            <a:lstStyle/>
            <a:p>
              <a:endParaRPr/>
            </a:p>
          </p:txBody>
        </p:sp>
        <p:sp>
          <p:nvSpPr>
            <p:cNvPr id="102" name="object 102"/>
            <p:cNvSpPr/>
            <p:nvPr/>
          </p:nvSpPr>
          <p:spPr>
            <a:xfrm>
              <a:off x="1770887" y="2715767"/>
              <a:ext cx="6745605" cy="1075690"/>
            </a:xfrm>
            <a:custGeom>
              <a:avLst/>
              <a:gdLst/>
              <a:ahLst/>
              <a:cxnLst/>
              <a:rect l="l" t="t" r="r" b="b"/>
              <a:pathLst>
                <a:path w="6745605" h="1075689">
                  <a:moveTo>
                    <a:pt x="0" y="1001903"/>
                  </a:moveTo>
                  <a:lnTo>
                    <a:pt x="0" y="57912"/>
                  </a:lnTo>
                </a:path>
                <a:path w="6745605" h="1075689">
                  <a:moveTo>
                    <a:pt x="2246376" y="1020699"/>
                  </a:moveTo>
                  <a:lnTo>
                    <a:pt x="2246376" y="33528"/>
                  </a:lnTo>
                </a:path>
                <a:path w="6745605" h="1075689">
                  <a:moveTo>
                    <a:pt x="4514088" y="1036320"/>
                  </a:moveTo>
                  <a:lnTo>
                    <a:pt x="4514088" y="0"/>
                  </a:lnTo>
                </a:path>
                <a:path w="6745605" h="1075689">
                  <a:moveTo>
                    <a:pt x="6745223" y="1075182"/>
                  </a:moveTo>
                  <a:lnTo>
                    <a:pt x="6745223" y="21336"/>
                  </a:lnTo>
                </a:path>
              </a:pathLst>
            </a:custGeom>
            <a:ln w="25400">
              <a:solidFill>
                <a:srgbClr val="FF0000"/>
              </a:solidFill>
            </a:ln>
          </p:spPr>
          <p:txBody>
            <a:bodyPr wrap="square" lIns="0" tIns="0" rIns="0" bIns="0" rtlCol="0"/>
            <a:lstStyle/>
            <a:p>
              <a:endParaRPr/>
            </a:p>
          </p:txBody>
        </p:sp>
        <p:sp>
          <p:nvSpPr>
            <p:cNvPr id="103" name="object 103"/>
            <p:cNvSpPr/>
            <p:nvPr/>
          </p:nvSpPr>
          <p:spPr>
            <a:xfrm>
              <a:off x="1057656" y="2702051"/>
              <a:ext cx="7449820" cy="1271270"/>
            </a:xfrm>
            <a:custGeom>
              <a:avLst/>
              <a:gdLst/>
              <a:ahLst/>
              <a:cxnLst/>
              <a:rect l="l" t="t" r="r" b="b"/>
              <a:pathLst>
                <a:path w="7449820" h="1271270">
                  <a:moveTo>
                    <a:pt x="556641" y="1178052"/>
                  </a:moveTo>
                  <a:lnTo>
                    <a:pt x="531241" y="1165352"/>
                  </a:lnTo>
                  <a:lnTo>
                    <a:pt x="480441" y="1139952"/>
                  </a:lnTo>
                  <a:lnTo>
                    <a:pt x="480441" y="1165352"/>
                  </a:lnTo>
                  <a:lnTo>
                    <a:pt x="0" y="1165352"/>
                  </a:lnTo>
                  <a:lnTo>
                    <a:pt x="0" y="1190752"/>
                  </a:lnTo>
                  <a:lnTo>
                    <a:pt x="480441" y="1190752"/>
                  </a:lnTo>
                  <a:lnTo>
                    <a:pt x="480441" y="1216152"/>
                  </a:lnTo>
                  <a:lnTo>
                    <a:pt x="531241" y="1190752"/>
                  </a:lnTo>
                  <a:lnTo>
                    <a:pt x="556641" y="1178052"/>
                  </a:lnTo>
                  <a:close/>
                </a:path>
                <a:path w="7449820" h="1271270">
                  <a:moveTo>
                    <a:pt x="2848737" y="1196340"/>
                  </a:moveTo>
                  <a:lnTo>
                    <a:pt x="2823337" y="1183640"/>
                  </a:lnTo>
                  <a:lnTo>
                    <a:pt x="2772537" y="1158240"/>
                  </a:lnTo>
                  <a:lnTo>
                    <a:pt x="2772537" y="1183640"/>
                  </a:lnTo>
                  <a:lnTo>
                    <a:pt x="2292096" y="1183640"/>
                  </a:lnTo>
                  <a:lnTo>
                    <a:pt x="2292096" y="1209040"/>
                  </a:lnTo>
                  <a:lnTo>
                    <a:pt x="2772537" y="1209040"/>
                  </a:lnTo>
                  <a:lnTo>
                    <a:pt x="2772537" y="1234440"/>
                  </a:lnTo>
                  <a:lnTo>
                    <a:pt x="2823337" y="1209040"/>
                  </a:lnTo>
                  <a:lnTo>
                    <a:pt x="2848737" y="1196340"/>
                  </a:lnTo>
                  <a:close/>
                </a:path>
                <a:path w="7449820" h="1271270">
                  <a:moveTo>
                    <a:pt x="5079873" y="1214628"/>
                  </a:moveTo>
                  <a:lnTo>
                    <a:pt x="5054473" y="1201928"/>
                  </a:lnTo>
                  <a:lnTo>
                    <a:pt x="5003673" y="1176528"/>
                  </a:lnTo>
                  <a:lnTo>
                    <a:pt x="5003673" y="1201928"/>
                  </a:lnTo>
                  <a:lnTo>
                    <a:pt x="4523232" y="1201928"/>
                  </a:lnTo>
                  <a:lnTo>
                    <a:pt x="4523232" y="1227328"/>
                  </a:lnTo>
                  <a:lnTo>
                    <a:pt x="5003673" y="1227328"/>
                  </a:lnTo>
                  <a:lnTo>
                    <a:pt x="5003673" y="1252728"/>
                  </a:lnTo>
                  <a:lnTo>
                    <a:pt x="5054473" y="1227328"/>
                  </a:lnTo>
                  <a:lnTo>
                    <a:pt x="5079873" y="1214628"/>
                  </a:lnTo>
                  <a:close/>
                </a:path>
                <a:path w="7449820" h="1271270">
                  <a:moveTo>
                    <a:pt x="7283577" y="1232916"/>
                  </a:moveTo>
                  <a:lnTo>
                    <a:pt x="7258177" y="1220216"/>
                  </a:lnTo>
                  <a:lnTo>
                    <a:pt x="7207377" y="1194816"/>
                  </a:lnTo>
                  <a:lnTo>
                    <a:pt x="7207377" y="1220216"/>
                  </a:lnTo>
                  <a:lnTo>
                    <a:pt x="6726936" y="1220216"/>
                  </a:lnTo>
                  <a:lnTo>
                    <a:pt x="6726936" y="1245616"/>
                  </a:lnTo>
                  <a:lnTo>
                    <a:pt x="7207377" y="1245616"/>
                  </a:lnTo>
                  <a:lnTo>
                    <a:pt x="7207377" y="1271016"/>
                  </a:lnTo>
                  <a:lnTo>
                    <a:pt x="7258177" y="1245616"/>
                  </a:lnTo>
                  <a:lnTo>
                    <a:pt x="7283577" y="1232916"/>
                  </a:lnTo>
                  <a:close/>
                </a:path>
                <a:path w="7449820" h="1271270">
                  <a:moveTo>
                    <a:pt x="7449693" y="25400"/>
                  </a:moveTo>
                  <a:lnTo>
                    <a:pt x="448056" y="25400"/>
                  </a:lnTo>
                  <a:lnTo>
                    <a:pt x="448056" y="0"/>
                  </a:lnTo>
                  <a:lnTo>
                    <a:pt x="371856" y="38100"/>
                  </a:lnTo>
                  <a:lnTo>
                    <a:pt x="448056" y="76200"/>
                  </a:lnTo>
                  <a:lnTo>
                    <a:pt x="448056" y="50800"/>
                  </a:lnTo>
                  <a:lnTo>
                    <a:pt x="7449693" y="50800"/>
                  </a:lnTo>
                  <a:lnTo>
                    <a:pt x="7449693" y="25400"/>
                  </a:lnTo>
                  <a:close/>
                </a:path>
              </a:pathLst>
            </a:custGeom>
            <a:solidFill>
              <a:srgbClr val="FF0000"/>
            </a:solidFill>
          </p:spPr>
          <p:txBody>
            <a:bodyPr wrap="square" lIns="0" tIns="0" rIns="0" bIns="0" rtlCol="0"/>
            <a:lstStyle/>
            <a:p>
              <a:endParaRPr/>
            </a:p>
          </p:txBody>
        </p:sp>
        <p:sp>
          <p:nvSpPr>
            <p:cNvPr id="104" name="object 104"/>
            <p:cNvSpPr/>
            <p:nvPr/>
          </p:nvSpPr>
          <p:spPr>
            <a:xfrm>
              <a:off x="1222247" y="5809487"/>
              <a:ext cx="563880" cy="0"/>
            </a:xfrm>
            <a:custGeom>
              <a:avLst/>
              <a:gdLst/>
              <a:ahLst/>
              <a:cxnLst/>
              <a:rect l="l" t="t" r="r" b="b"/>
              <a:pathLst>
                <a:path w="563880">
                  <a:moveTo>
                    <a:pt x="0" y="0"/>
                  </a:moveTo>
                  <a:lnTo>
                    <a:pt x="563753" y="0"/>
                  </a:lnTo>
                </a:path>
              </a:pathLst>
            </a:custGeom>
            <a:ln w="25400">
              <a:solidFill>
                <a:srgbClr val="0000FF"/>
              </a:solidFill>
            </a:ln>
          </p:spPr>
          <p:txBody>
            <a:bodyPr wrap="square" lIns="0" tIns="0" rIns="0" bIns="0" rtlCol="0"/>
            <a:lstStyle/>
            <a:p>
              <a:endParaRPr/>
            </a:p>
          </p:txBody>
        </p:sp>
      </p:grpSp>
      <p:sp>
        <p:nvSpPr>
          <p:cNvPr id="120" name="标题 119">
            <a:extLst>
              <a:ext uri="{FF2B5EF4-FFF2-40B4-BE49-F238E27FC236}">
                <a16:creationId xmlns:a16="http://schemas.microsoft.com/office/drawing/2014/main" id="{48FB99D6-26F4-C35B-7C4C-2CFDED2EC39E}"/>
              </a:ext>
            </a:extLst>
          </p:cNvPr>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125" name="文本框 124">
                <a:extLst>
                  <a:ext uri="{FF2B5EF4-FFF2-40B4-BE49-F238E27FC236}">
                    <a16:creationId xmlns:a16="http://schemas.microsoft.com/office/drawing/2014/main" id="{AB8DBE88-9D1B-1FCF-254A-3DB5B0DD06FF}"/>
                  </a:ext>
                </a:extLst>
              </p:cNvPr>
              <p:cNvSpPr txBox="1"/>
              <p:nvPr/>
            </p:nvSpPr>
            <p:spPr>
              <a:xfrm>
                <a:off x="2616918" y="897673"/>
                <a:ext cx="6319102" cy="12115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800" i="1" smtClean="0">
                              <a:latin typeface="Cambria Math" panose="02040503050406030204" pitchFamily="18" charset="0"/>
                            </a:rPr>
                          </m:ctrlPr>
                        </m:sSupPr>
                        <m:e>
                          <m:r>
                            <a:rPr kumimoji="1" lang="en-US" altLang="zh-CN" sz="2800" b="1" i="1" smtClean="0">
                              <a:latin typeface="Cambria Math" panose="02040503050406030204" pitchFamily="18" charset="0"/>
                            </a:rPr>
                            <m:t>𝒃</m:t>
                          </m:r>
                        </m:e>
                        <m:sup>
                          <m:r>
                            <a:rPr kumimoji="1" lang="en-US" altLang="zh-CN" sz="2800" b="0" i="1" smtClean="0">
                              <a:solidFill>
                                <a:srgbClr val="00B050"/>
                              </a:solidFill>
                              <a:latin typeface="Cambria Math" panose="02040503050406030204" pitchFamily="18" charset="0"/>
                            </a:rPr>
                            <m:t>1</m:t>
                          </m:r>
                        </m:sup>
                      </m:sSup>
                      <m:r>
                        <a:rPr kumimoji="1" lang="en-US" altLang="zh-CN" sz="2800" b="0" i="1" smtClean="0">
                          <a:latin typeface="Cambria Math" panose="02040503050406030204" pitchFamily="18" charset="0"/>
                        </a:rPr>
                        <m:t>=</m:t>
                      </m:r>
                      <m:nary>
                        <m:naryPr>
                          <m:chr m:val="∑"/>
                          <m:ctrlPr>
                            <a:rPr kumimoji="1" lang="en-US" altLang="zh-CN" sz="2800" b="0" i="1" smtClean="0">
                              <a:latin typeface="Cambria Math" panose="02040503050406030204" pitchFamily="18" charset="0"/>
                            </a:rPr>
                          </m:ctrlPr>
                        </m:naryPr>
                        <m:sub>
                          <m:r>
                            <m:rPr>
                              <m:brk m:alnAt="23"/>
                            </m:rPr>
                            <a:rPr kumimoji="1" lang="en-US" altLang="zh-CN" sz="2800" b="0" i="1" smtClean="0">
                              <a:solidFill>
                                <a:srgbClr val="C00000"/>
                              </a:solidFill>
                              <a:latin typeface="Cambria Math" panose="02040503050406030204" pitchFamily="18" charset="0"/>
                            </a:rPr>
                            <m:t>𝑖</m:t>
                          </m:r>
                          <m:r>
                            <a:rPr kumimoji="1" lang="en-US" altLang="zh-CN" sz="2800" b="0" i="1" smtClean="0">
                              <a:latin typeface="Cambria Math" panose="02040503050406030204" pitchFamily="18" charset="0"/>
                            </a:rPr>
                            <m:t>=1</m:t>
                          </m:r>
                        </m:sub>
                        <m:sup>
                          <m:r>
                            <a:rPr kumimoji="1" lang="en-US" altLang="zh-CN" sz="2800" b="0" i="1" smtClean="0">
                              <a:latin typeface="Cambria Math" panose="02040503050406030204" pitchFamily="18" charset="0"/>
                            </a:rPr>
                            <m:t>𝑁</m:t>
                          </m:r>
                        </m:sup>
                        <m:e>
                          <m:sSubSup>
                            <m:sSubSupPr>
                              <m:ctrlPr>
                                <a:rPr kumimoji="1" lang="en-US" altLang="zh-CN" sz="2800" b="0" i="1" smtClean="0">
                                  <a:latin typeface="Cambria Math" panose="02040503050406030204" pitchFamily="18" charset="0"/>
                                </a:rPr>
                              </m:ctrlPr>
                            </m:sSubSupPr>
                            <m:e>
                              <m:r>
                                <a:rPr kumimoji="1" lang="en-US" altLang="zh-CN" sz="2800" b="0" i="1" smtClean="0">
                                  <a:latin typeface="Cambria Math" panose="02040503050406030204" pitchFamily="18" charset="0"/>
                                  <a:ea typeface="Cambria Math" panose="02040503050406030204" pitchFamily="18" charset="0"/>
                                </a:rPr>
                                <m:t>𝛼</m:t>
                              </m:r>
                            </m:e>
                            <m:sub>
                              <m:r>
                                <a:rPr kumimoji="1" lang="en-US" altLang="zh-CN" sz="2800" b="0" i="1" smtClean="0">
                                  <a:solidFill>
                                    <a:srgbClr val="00B050"/>
                                  </a:solidFill>
                                  <a:latin typeface="Cambria Math" panose="02040503050406030204" pitchFamily="18" charset="0"/>
                                </a:rPr>
                                <m:t>1</m:t>
                              </m:r>
                              <m:r>
                                <a:rPr kumimoji="1" lang="en-US" altLang="zh-CN" sz="2800" b="0" i="1" smtClean="0">
                                  <a:latin typeface="Cambria Math" panose="02040503050406030204" pitchFamily="18" charset="0"/>
                                </a:rPr>
                                <m:t>,</m:t>
                              </m:r>
                              <m:r>
                                <a:rPr kumimoji="1" lang="en-US" altLang="zh-CN" sz="2800" b="0" i="1" smtClean="0">
                                  <a:solidFill>
                                    <a:srgbClr val="C00000"/>
                                  </a:solidFill>
                                  <a:latin typeface="Cambria Math" panose="02040503050406030204" pitchFamily="18" charset="0"/>
                                </a:rPr>
                                <m:t>𝑖</m:t>
                              </m:r>
                            </m:sub>
                            <m:sup>
                              <m:r>
                                <a:rPr kumimoji="1" lang="en-US" altLang="zh-CN" sz="2800" b="0" i="1" smtClean="0">
                                  <a:latin typeface="Cambria Math" panose="02040503050406030204" pitchFamily="18" charset="0"/>
                                </a:rPr>
                                <m:t>′</m:t>
                              </m:r>
                            </m:sup>
                          </m:sSubSup>
                          <m:sSup>
                            <m:sSupPr>
                              <m:ctrlPr>
                                <a:rPr kumimoji="1" lang="en-US" altLang="zh-CN" sz="2800" b="0" i="1" smtClean="0">
                                  <a:latin typeface="Cambria Math" panose="02040503050406030204" pitchFamily="18" charset="0"/>
                                </a:rPr>
                              </m:ctrlPr>
                            </m:sSupPr>
                            <m:e>
                              <m:r>
                                <a:rPr kumimoji="1" lang="en-US" altLang="zh-CN" sz="2800" b="1" i="1" smtClean="0">
                                  <a:latin typeface="Cambria Math" panose="02040503050406030204" pitchFamily="18" charset="0"/>
                                </a:rPr>
                                <m:t>𝒗</m:t>
                              </m:r>
                            </m:e>
                            <m:sup>
                              <m:r>
                                <a:rPr kumimoji="1" lang="en-US" altLang="zh-CN" sz="2800" b="0" i="1" smtClean="0">
                                  <a:solidFill>
                                    <a:srgbClr val="C00000"/>
                                  </a:solidFill>
                                  <a:latin typeface="Cambria Math" panose="02040503050406030204" pitchFamily="18" charset="0"/>
                                </a:rPr>
                                <m:t>𝑖</m:t>
                              </m:r>
                            </m:sup>
                          </m:sSup>
                        </m:e>
                      </m:nary>
                      <m:r>
                        <a:rPr kumimoji="1" lang="en-US" altLang="zh-CN" sz="2800" b="0" i="1" smtClean="0">
                          <a:latin typeface="Cambria Math" panose="02040503050406030204" pitchFamily="18" charset="0"/>
                        </a:rPr>
                        <m:t>=</m:t>
                      </m:r>
                      <m:nary>
                        <m:naryPr>
                          <m:chr m:val="∑"/>
                          <m:ctrlPr>
                            <a:rPr kumimoji="1" lang="en-US" altLang="zh-CN" sz="2800" i="1">
                              <a:latin typeface="Cambria Math" panose="02040503050406030204" pitchFamily="18" charset="0"/>
                            </a:rPr>
                          </m:ctrlPr>
                        </m:naryPr>
                        <m:sub>
                          <m:r>
                            <m:rPr>
                              <m:brk m:alnAt="23"/>
                            </m:rPr>
                            <a:rPr kumimoji="1" lang="en-US" altLang="zh-CN" sz="2800" i="1">
                              <a:solidFill>
                                <a:srgbClr val="C00000"/>
                              </a:solidFill>
                              <a:latin typeface="Cambria Math" panose="02040503050406030204" pitchFamily="18" charset="0"/>
                            </a:rPr>
                            <m:t>𝑖</m:t>
                          </m:r>
                          <m:r>
                            <a:rPr kumimoji="1" lang="en-US" altLang="zh-CN" sz="2800" i="1">
                              <a:latin typeface="Cambria Math" panose="02040503050406030204" pitchFamily="18" charset="0"/>
                            </a:rPr>
                            <m:t>=1</m:t>
                          </m:r>
                        </m:sub>
                        <m:sup>
                          <m:r>
                            <a:rPr kumimoji="1" lang="en-US" altLang="zh-CN" sz="2800" i="1">
                              <a:latin typeface="Cambria Math" panose="02040503050406030204" pitchFamily="18" charset="0"/>
                            </a:rPr>
                            <m:t>𝑁</m:t>
                          </m:r>
                        </m:sup>
                        <m:e>
                          <m:f>
                            <m:fPr>
                              <m:ctrlPr>
                                <a:rPr kumimoji="1" lang="en-US" altLang="zh-CN" sz="2800" i="1">
                                  <a:latin typeface="Cambria Math" panose="02040503050406030204" pitchFamily="18" charset="0"/>
                                </a:rPr>
                              </m:ctrlPr>
                            </m:fPr>
                            <m:num>
                              <m:r>
                                <m:rPr>
                                  <m:sty m:val="p"/>
                                </m:rPr>
                                <a:rPr kumimoji="1" lang="en-US" altLang="zh-CN" sz="2800">
                                  <a:latin typeface="Cambria Math" panose="02040503050406030204" pitchFamily="18" charset="0"/>
                                </a:rPr>
                                <m:t>exp</m:t>
                              </m:r>
                              <m:d>
                                <m:dPr>
                                  <m:ctrlPr>
                                    <a:rPr kumimoji="1" lang="en-US" altLang="zh-CN" sz="2800" i="1">
                                      <a:latin typeface="Cambria Math" panose="02040503050406030204" pitchFamily="18" charset="0"/>
                                    </a:rPr>
                                  </m:ctrlPr>
                                </m:dPr>
                                <m:e>
                                  <m:sSup>
                                    <m:sSupPr>
                                      <m:ctrlPr>
                                        <a:rPr kumimoji="1" lang="en-US" altLang="zh-CN" sz="2800" i="1">
                                          <a:latin typeface="Cambria Math" panose="02040503050406030204" pitchFamily="18" charset="0"/>
                                        </a:rPr>
                                      </m:ctrlPr>
                                    </m:sSupPr>
                                    <m:e>
                                      <m:r>
                                        <a:rPr kumimoji="1" lang="en-US" altLang="zh-CN" sz="2800" b="1" i="1">
                                          <a:latin typeface="Cambria Math" panose="02040503050406030204" pitchFamily="18" charset="0"/>
                                        </a:rPr>
                                        <m:t>𝒃</m:t>
                                      </m:r>
                                    </m:e>
                                    <m:sup>
                                      <m:r>
                                        <a:rPr kumimoji="1" lang="en-US" altLang="zh-CN" sz="2800" i="1">
                                          <a:solidFill>
                                            <a:srgbClr val="00B050"/>
                                          </a:solidFill>
                                          <a:latin typeface="Cambria Math" panose="02040503050406030204" pitchFamily="18" charset="0"/>
                                        </a:rPr>
                                        <m:t>1</m:t>
                                      </m:r>
                                    </m:sup>
                                  </m:sSup>
                                  <m:r>
                                    <a:rPr kumimoji="1" lang="en-US" altLang="zh-CN" sz="2800" i="1">
                                      <a:latin typeface="Cambria Math" panose="02040503050406030204" pitchFamily="18" charset="0"/>
                                      <a:ea typeface="Cambria Math" panose="02040503050406030204" pitchFamily="18" charset="0"/>
                                    </a:rPr>
                                    <m:t>∙</m:t>
                                  </m:r>
                                  <m:sSup>
                                    <m:sSupPr>
                                      <m:ctrlPr>
                                        <a:rPr kumimoji="1" lang="en-US" altLang="zh-CN" sz="2800" i="1">
                                          <a:latin typeface="Cambria Math" panose="02040503050406030204" pitchFamily="18" charset="0"/>
                                        </a:rPr>
                                      </m:ctrlPr>
                                    </m:sSupPr>
                                    <m:e>
                                      <m:r>
                                        <a:rPr kumimoji="1" lang="en-US" altLang="zh-CN" sz="2800" b="1" i="1">
                                          <a:latin typeface="Cambria Math" panose="02040503050406030204" pitchFamily="18" charset="0"/>
                                        </a:rPr>
                                        <m:t>𝒌</m:t>
                                      </m:r>
                                    </m:e>
                                    <m:sup>
                                      <m:r>
                                        <a:rPr kumimoji="1" lang="en-US" altLang="zh-CN" sz="2800" i="1">
                                          <a:solidFill>
                                            <a:srgbClr val="C00000"/>
                                          </a:solidFill>
                                          <a:latin typeface="Cambria Math" panose="02040503050406030204" pitchFamily="18" charset="0"/>
                                        </a:rPr>
                                        <m:t>𝑖</m:t>
                                      </m:r>
                                    </m:sup>
                                  </m:sSup>
                                </m:e>
                              </m:d>
                            </m:num>
                            <m:den>
                              <m:nary>
                                <m:naryPr>
                                  <m:chr m:val="∑"/>
                                  <m:limLoc m:val="subSup"/>
                                  <m:ctrlPr>
                                    <a:rPr kumimoji="1" lang="en-US" altLang="zh-CN" sz="2800" i="1" smtClean="0">
                                      <a:solidFill>
                                        <a:schemeClr val="tx1"/>
                                      </a:solidFill>
                                      <a:latin typeface="Cambria Math" panose="02040503050406030204" pitchFamily="18" charset="0"/>
                                    </a:rPr>
                                  </m:ctrlPr>
                                </m:naryPr>
                                <m:sub>
                                  <m:r>
                                    <m:rPr>
                                      <m:brk m:alnAt="25"/>
                                    </m:rPr>
                                    <a:rPr kumimoji="1" lang="en-US" altLang="zh-CN" sz="2800" b="0" i="1" smtClean="0">
                                      <a:solidFill>
                                        <a:srgbClr val="1F1EF1"/>
                                      </a:solidFill>
                                      <a:latin typeface="Cambria Math" panose="02040503050406030204" pitchFamily="18" charset="0"/>
                                    </a:rPr>
                                    <m:t>𝑗</m:t>
                                  </m:r>
                                  <m:r>
                                    <a:rPr kumimoji="1" lang="en-US" altLang="zh-CN" sz="2800" b="0" i="1" smtClean="0">
                                      <a:solidFill>
                                        <a:schemeClr val="tx1"/>
                                      </a:solidFill>
                                      <a:latin typeface="Cambria Math" panose="02040503050406030204" pitchFamily="18" charset="0"/>
                                    </a:rPr>
                                    <m:t>=1</m:t>
                                  </m:r>
                                </m:sub>
                                <m:sup>
                                  <m:r>
                                    <a:rPr kumimoji="1" lang="en-US" altLang="zh-CN" sz="2800" b="0" i="1" smtClean="0">
                                      <a:solidFill>
                                        <a:schemeClr val="tx1"/>
                                      </a:solidFill>
                                      <a:latin typeface="Cambria Math" panose="02040503050406030204" pitchFamily="18" charset="0"/>
                                    </a:rPr>
                                    <m:t>𝑁</m:t>
                                  </m:r>
                                </m:sup>
                                <m:e>
                                  <m:r>
                                    <m:rPr>
                                      <m:sty m:val="p"/>
                                    </m:rPr>
                                    <a:rPr kumimoji="1" lang="en-US" altLang="zh-CN" sz="2800">
                                      <a:latin typeface="Cambria Math" panose="02040503050406030204" pitchFamily="18" charset="0"/>
                                    </a:rPr>
                                    <m:t>exp</m:t>
                                  </m:r>
                                  <m:d>
                                    <m:dPr>
                                      <m:ctrlPr>
                                        <a:rPr kumimoji="1" lang="en-US" altLang="zh-CN" sz="2800" i="1">
                                          <a:latin typeface="Cambria Math" panose="02040503050406030204" pitchFamily="18" charset="0"/>
                                        </a:rPr>
                                      </m:ctrlPr>
                                    </m:dPr>
                                    <m:e>
                                      <m:sSup>
                                        <m:sSupPr>
                                          <m:ctrlPr>
                                            <a:rPr kumimoji="1" lang="en-US" altLang="zh-CN" sz="2800" i="1">
                                              <a:latin typeface="Cambria Math" panose="02040503050406030204" pitchFamily="18" charset="0"/>
                                            </a:rPr>
                                          </m:ctrlPr>
                                        </m:sSupPr>
                                        <m:e>
                                          <m:r>
                                            <a:rPr kumimoji="1" lang="en-US" altLang="zh-CN" sz="2800" b="1" i="1">
                                              <a:latin typeface="Cambria Math" panose="02040503050406030204" pitchFamily="18" charset="0"/>
                                            </a:rPr>
                                            <m:t>𝒃</m:t>
                                          </m:r>
                                        </m:e>
                                        <m:sup>
                                          <m:r>
                                            <a:rPr kumimoji="1" lang="en-US" altLang="zh-CN" sz="2800" i="1">
                                              <a:solidFill>
                                                <a:srgbClr val="00B050"/>
                                              </a:solidFill>
                                              <a:latin typeface="Cambria Math" panose="02040503050406030204" pitchFamily="18" charset="0"/>
                                            </a:rPr>
                                            <m:t>1</m:t>
                                          </m:r>
                                        </m:sup>
                                      </m:sSup>
                                      <m:r>
                                        <a:rPr kumimoji="1" lang="en-US" altLang="zh-CN" sz="2800" i="1">
                                          <a:latin typeface="Cambria Math" panose="02040503050406030204" pitchFamily="18" charset="0"/>
                                          <a:ea typeface="Cambria Math" panose="02040503050406030204" pitchFamily="18" charset="0"/>
                                        </a:rPr>
                                        <m:t>∙</m:t>
                                      </m:r>
                                      <m:sSup>
                                        <m:sSupPr>
                                          <m:ctrlPr>
                                            <a:rPr kumimoji="1" lang="en-US" altLang="zh-CN" sz="2800" i="1">
                                              <a:latin typeface="Cambria Math" panose="02040503050406030204" pitchFamily="18" charset="0"/>
                                            </a:rPr>
                                          </m:ctrlPr>
                                        </m:sSupPr>
                                        <m:e>
                                          <m:r>
                                            <a:rPr kumimoji="1" lang="en-US" altLang="zh-CN" sz="2800" b="1" i="1">
                                              <a:latin typeface="Cambria Math" panose="02040503050406030204" pitchFamily="18" charset="0"/>
                                            </a:rPr>
                                            <m:t>𝒌</m:t>
                                          </m:r>
                                        </m:e>
                                        <m:sup>
                                          <m:r>
                                            <a:rPr kumimoji="1" lang="en-US" altLang="zh-CN" sz="2800" b="0" i="1" smtClean="0">
                                              <a:solidFill>
                                                <a:srgbClr val="1F1EF1"/>
                                              </a:solidFill>
                                              <a:latin typeface="Cambria Math" panose="02040503050406030204" pitchFamily="18" charset="0"/>
                                            </a:rPr>
                                            <m:t>𝑗</m:t>
                                          </m:r>
                                        </m:sup>
                                      </m:sSup>
                                    </m:e>
                                  </m:d>
                                </m:e>
                              </m:nary>
                            </m:den>
                          </m:f>
                          <m:sSup>
                            <m:sSupPr>
                              <m:ctrlPr>
                                <a:rPr kumimoji="1" lang="en-US" altLang="zh-CN" sz="2800" i="1">
                                  <a:latin typeface="Cambria Math" panose="02040503050406030204" pitchFamily="18" charset="0"/>
                                </a:rPr>
                              </m:ctrlPr>
                            </m:sSupPr>
                            <m:e>
                              <m:r>
                                <a:rPr kumimoji="1" lang="en-US" altLang="zh-CN" sz="2800" b="1" i="1">
                                  <a:latin typeface="Cambria Math" panose="02040503050406030204" pitchFamily="18" charset="0"/>
                                </a:rPr>
                                <m:t>𝒗</m:t>
                              </m:r>
                            </m:e>
                            <m:sup>
                              <m:r>
                                <a:rPr kumimoji="1" lang="en-US" altLang="zh-CN" sz="2800" i="1">
                                  <a:solidFill>
                                    <a:srgbClr val="C00000"/>
                                  </a:solidFill>
                                  <a:latin typeface="Cambria Math" panose="02040503050406030204" pitchFamily="18" charset="0"/>
                                </a:rPr>
                                <m:t>𝑖</m:t>
                              </m:r>
                            </m:sup>
                          </m:sSup>
                        </m:e>
                      </m:nary>
                    </m:oMath>
                  </m:oMathPara>
                </a14:m>
                <a:endParaRPr kumimoji="1" lang="zh-CN" altLang="en-US" sz="2800" dirty="0"/>
              </a:p>
            </p:txBody>
          </p:sp>
        </mc:Choice>
        <mc:Fallback xmlns="">
          <p:sp>
            <p:nvSpPr>
              <p:cNvPr id="125" name="文本框 124">
                <a:extLst>
                  <a:ext uri="{FF2B5EF4-FFF2-40B4-BE49-F238E27FC236}">
                    <a16:creationId xmlns:a16="http://schemas.microsoft.com/office/drawing/2014/main" id="{AB8DBE88-9D1B-1FCF-254A-3DB5B0DD06FF}"/>
                  </a:ext>
                </a:extLst>
              </p:cNvPr>
              <p:cNvSpPr txBox="1">
                <a:spLocks noRot="1" noChangeAspect="1" noMove="1" noResize="1" noEditPoints="1" noAdjustHandles="1" noChangeArrowheads="1" noChangeShapeType="1" noTextEdit="1"/>
              </p:cNvSpPr>
              <p:nvPr/>
            </p:nvSpPr>
            <p:spPr>
              <a:xfrm>
                <a:off x="2616918" y="897673"/>
                <a:ext cx="6319102" cy="1211550"/>
              </a:xfrm>
              <a:prstGeom prst="rect">
                <a:avLst/>
              </a:prstGeom>
              <a:blipFill>
                <a:blip r:embed="rId20"/>
                <a:stretch>
                  <a:fillRect l="-7214" t="-111340" r="-401" b="-1731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7" name="文本框 126">
                <a:extLst>
                  <a:ext uri="{FF2B5EF4-FFF2-40B4-BE49-F238E27FC236}">
                    <a16:creationId xmlns:a16="http://schemas.microsoft.com/office/drawing/2014/main" id="{3B6A35D9-41B0-35F7-CF25-C0A8BCA51865}"/>
                  </a:ext>
                </a:extLst>
              </p:cNvPr>
              <p:cNvSpPr txBox="1"/>
              <p:nvPr/>
            </p:nvSpPr>
            <p:spPr>
              <a:xfrm>
                <a:off x="2324544" y="2446020"/>
                <a:ext cx="724536"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3200" i="1" smtClean="0">
                              <a:latin typeface="Cambria Math" panose="02040503050406030204" pitchFamily="18" charset="0"/>
                            </a:rPr>
                          </m:ctrlPr>
                        </m:sSupPr>
                        <m:e>
                          <m:r>
                            <a:rPr kumimoji="1" lang="en-US" altLang="zh-CN" sz="3200" b="1" i="1" smtClean="0">
                              <a:latin typeface="Cambria Math" panose="02040503050406030204" pitchFamily="18" charset="0"/>
                            </a:rPr>
                            <m:t>𝒃</m:t>
                          </m:r>
                        </m:e>
                        <m:sup>
                          <m:r>
                            <a:rPr kumimoji="1" lang="en-US" altLang="zh-CN" sz="3200" b="0" i="1" smtClean="0">
                              <a:solidFill>
                                <a:srgbClr val="00B050"/>
                              </a:solidFill>
                              <a:latin typeface="Cambria Math" panose="02040503050406030204" pitchFamily="18" charset="0"/>
                            </a:rPr>
                            <m:t>1</m:t>
                          </m:r>
                        </m:sup>
                      </m:sSup>
                    </m:oMath>
                  </m:oMathPara>
                </a14:m>
                <a:endParaRPr lang="zh-CN" altLang="en-US" sz="3200" dirty="0"/>
              </a:p>
            </p:txBody>
          </p:sp>
        </mc:Choice>
        <mc:Fallback xmlns="">
          <p:sp>
            <p:nvSpPr>
              <p:cNvPr id="127" name="文本框 126">
                <a:extLst>
                  <a:ext uri="{FF2B5EF4-FFF2-40B4-BE49-F238E27FC236}">
                    <a16:creationId xmlns:a16="http://schemas.microsoft.com/office/drawing/2014/main" id="{3B6A35D9-41B0-35F7-CF25-C0A8BCA51865}"/>
                  </a:ext>
                </a:extLst>
              </p:cNvPr>
              <p:cNvSpPr txBox="1">
                <a:spLocks noRot="1" noChangeAspect="1" noMove="1" noResize="1" noEditPoints="1" noAdjustHandles="1" noChangeArrowheads="1" noChangeShapeType="1" noTextEdit="1"/>
              </p:cNvSpPr>
              <p:nvPr/>
            </p:nvSpPr>
            <p:spPr>
              <a:xfrm>
                <a:off x="2324544" y="2446020"/>
                <a:ext cx="724536" cy="584775"/>
              </a:xfrm>
              <a:prstGeom prst="rect">
                <a:avLst/>
              </a:prstGeom>
              <a:blipFill>
                <a:blip r:embed="rId21"/>
                <a:stretch>
                  <a:fillRect/>
                </a:stretch>
              </a:blipFill>
            </p:spPr>
            <p:txBody>
              <a:bodyPr/>
              <a:lstStyle/>
              <a:p>
                <a:r>
                  <a:rPr lang="zh-CN" altLang="en-US">
                    <a:noFill/>
                  </a:rPr>
                  <a:t> </a:t>
                </a:r>
              </a:p>
            </p:txBody>
          </p:sp>
        </mc:Fallback>
      </mc:AlternateContent>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F7C7B4-1A80-B338-0A73-1C8600A89D6C}"/>
              </a:ext>
            </a:extLst>
          </p:cNvPr>
          <p:cNvSpPr>
            <a:spLocks noGrp="1"/>
          </p:cNvSpPr>
          <p:nvPr>
            <p:ph type="title"/>
          </p:nvPr>
        </p:nvSpPr>
        <p:spPr/>
        <p:txBody>
          <a:bodyPr/>
          <a:lstStyle/>
          <a:p>
            <a:endParaRPr kumimoji="1" lang="zh-CN" altLang="en-US"/>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C579CA52-647F-BBAA-EE28-CB4F06575764}"/>
                  </a:ext>
                </a:extLst>
              </p:cNvPr>
              <p:cNvSpPr txBox="1"/>
              <p:nvPr/>
            </p:nvSpPr>
            <p:spPr>
              <a:xfrm>
                <a:off x="2616918" y="897673"/>
                <a:ext cx="6319102" cy="12115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800" i="1" smtClean="0">
                              <a:latin typeface="Cambria Math" panose="02040503050406030204" pitchFamily="18" charset="0"/>
                            </a:rPr>
                          </m:ctrlPr>
                        </m:sSupPr>
                        <m:e>
                          <m:r>
                            <a:rPr kumimoji="1" lang="en-US" altLang="zh-CN" sz="2800" b="1" i="1" smtClean="0">
                              <a:latin typeface="Cambria Math" panose="02040503050406030204" pitchFamily="18" charset="0"/>
                            </a:rPr>
                            <m:t>𝒃</m:t>
                          </m:r>
                        </m:e>
                        <m:sup>
                          <m:r>
                            <a:rPr kumimoji="1" lang="en-US" altLang="zh-CN" sz="2800" b="0" i="1" smtClean="0">
                              <a:solidFill>
                                <a:srgbClr val="00B050"/>
                              </a:solidFill>
                              <a:latin typeface="Cambria Math" panose="02040503050406030204" pitchFamily="18" charset="0"/>
                            </a:rPr>
                            <m:t>1</m:t>
                          </m:r>
                        </m:sup>
                      </m:sSup>
                      <m:r>
                        <a:rPr kumimoji="1" lang="en-US" altLang="zh-CN" sz="2800" b="0" i="1" smtClean="0">
                          <a:latin typeface="Cambria Math" panose="02040503050406030204" pitchFamily="18" charset="0"/>
                        </a:rPr>
                        <m:t>=</m:t>
                      </m:r>
                      <m:nary>
                        <m:naryPr>
                          <m:chr m:val="∑"/>
                          <m:ctrlPr>
                            <a:rPr kumimoji="1" lang="en-US" altLang="zh-CN" sz="2800" b="0" i="1" smtClean="0">
                              <a:latin typeface="Cambria Math" panose="02040503050406030204" pitchFamily="18" charset="0"/>
                            </a:rPr>
                          </m:ctrlPr>
                        </m:naryPr>
                        <m:sub>
                          <m:r>
                            <m:rPr>
                              <m:brk m:alnAt="23"/>
                            </m:rPr>
                            <a:rPr kumimoji="1" lang="en-US" altLang="zh-CN" sz="2800" b="0" i="1" smtClean="0">
                              <a:solidFill>
                                <a:srgbClr val="C00000"/>
                              </a:solidFill>
                              <a:latin typeface="Cambria Math" panose="02040503050406030204" pitchFamily="18" charset="0"/>
                            </a:rPr>
                            <m:t>𝑖</m:t>
                          </m:r>
                          <m:r>
                            <a:rPr kumimoji="1" lang="en-US" altLang="zh-CN" sz="2800" b="0" i="1" smtClean="0">
                              <a:latin typeface="Cambria Math" panose="02040503050406030204" pitchFamily="18" charset="0"/>
                            </a:rPr>
                            <m:t>=1</m:t>
                          </m:r>
                        </m:sub>
                        <m:sup>
                          <m:r>
                            <a:rPr kumimoji="1" lang="en-US" altLang="zh-CN" sz="2800" b="0" i="1" smtClean="0">
                              <a:latin typeface="Cambria Math" panose="02040503050406030204" pitchFamily="18" charset="0"/>
                            </a:rPr>
                            <m:t>𝑁</m:t>
                          </m:r>
                        </m:sup>
                        <m:e>
                          <m:sSubSup>
                            <m:sSubSupPr>
                              <m:ctrlPr>
                                <a:rPr kumimoji="1" lang="en-US" altLang="zh-CN" sz="2800" b="0" i="1" smtClean="0">
                                  <a:latin typeface="Cambria Math" panose="02040503050406030204" pitchFamily="18" charset="0"/>
                                </a:rPr>
                              </m:ctrlPr>
                            </m:sSubSupPr>
                            <m:e>
                              <m:r>
                                <a:rPr kumimoji="1" lang="en-US" altLang="zh-CN" sz="2800" b="0" i="1" smtClean="0">
                                  <a:latin typeface="Cambria Math" panose="02040503050406030204" pitchFamily="18" charset="0"/>
                                  <a:ea typeface="Cambria Math" panose="02040503050406030204" pitchFamily="18" charset="0"/>
                                </a:rPr>
                                <m:t>𝛼</m:t>
                              </m:r>
                            </m:e>
                            <m:sub>
                              <m:r>
                                <a:rPr kumimoji="1" lang="en-US" altLang="zh-CN" sz="2800" b="0" i="1" smtClean="0">
                                  <a:solidFill>
                                    <a:srgbClr val="00B050"/>
                                  </a:solidFill>
                                  <a:latin typeface="Cambria Math" panose="02040503050406030204" pitchFamily="18" charset="0"/>
                                </a:rPr>
                                <m:t>1</m:t>
                              </m:r>
                              <m:r>
                                <a:rPr kumimoji="1" lang="en-US" altLang="zh-CN" sz="2800" b="0" i="1" smtClean="0">
                                  <a:latin typeface="Cambria Math" panose="02040503050406030204" pitchFamily="18" charset="0"/>
                                </a:rPr>
                                <m:t>,</m:t>
                              </m:r>
                              <m:r>
                                <a:rPr kumimoji="1" lang="en-US" altLang="zh-CN" sz="2800" b="0" i="1" smtClean="0">
                                  <a:solidFill>
                                    <a:srgbClr val="C00000"/>
                                  </a:solidFill>
                                  <a:latin typeface="Cambria Math" panose="02040503050406030204" pitchFamily="18" charset="0"/>
                                </a:rPr>
                                <m:t>𝑖</m:t>
                              </m:r>
                            </m:sub>
                            <m:sup>
                              <m:r>
                                <a:rPr kumimoji="1" lang="en-US" altLang="zh-CN" sz="2800" b="0" i="1" smtClean="0">
                                  <a:latin typeface="Cambria Math" panose="02040503050406030204" pitchFamily="18" charset="0"/>
                                </a:rPr>
                                <m:t>′</m:t>
                              </m:r>
                            </m:sup>
                          </m:sSubSup>
                          <m:sSup>
                            <m:sSupPr>
                              <m:ctrlPr>
                                <a:rPr kumimoji="1" lang="en-US" altLang="zh-CN" sz="2800" b="0" i="1" smtClean="0">
                                  <a:latin typeface="Cambria Math" panose="02040503050406030204" pitchFamily="18" charset="0"/>
                                </a:rPr>
                              </m:ctrlPr>
                            </m:sSupPr>
                            <m:e>
                              <m:r>
                                <a:rPr kumimoji="1" lang="en-US" altLang="zh-CN" sz="2800" b="1" i="1" smtClean="0">
                                  <a:latin typeface="Cambria Math" panose="02040503050406030204" pitchFamily="18" charset="0"/>
                                </a:rPr>
                                <m:t>𝒗</m:t>
                              </m:r>
                            </m:e>
                            <m:sup>
                              <m:r>
                                <a:rPr kumimoji="1" lang="en-US" altLang="zh-CN" sz="2800" b="0" i="1" smtClean="0">
                                  <a:solidFill>
                                    <a:srgbClr val="C00000"/>
                                  </a:solidFill>
                                  <a:latin typeface="Cambria Math" panose="02040503050406030204" pitchFamily="18" charset="0"/>
                                </a:rPr>
                                <m:t>𝑖</m:t>
                              </m:r>
                            </m:sup>
                          </m:sSup>
                        </m:e>
                      </m:nary>
                      <m:r>
                        <a:rPr kumimoji="1" lang="en-US" altLang="zh-CN" sz="2800" b="0" i="1" smtClean="0">
                          <a:latin typeface="Cambria Math" panose="02040503050406030204" pitchFamily="18" charset="0"/>
                        </a:rPr>
                        <m:t>=</m:t>
                      </m:r>
                      <m:nary>
                        <m:naryPr>
                          <m:chr m:val="∑"/>
                          <m:ctrlPr>
                            <a:rPr kumimoji="1" lang="en-US" altLang="zh-CN" sz="2800" i="1">
                              <a:latin typeface="Cambria Math" panose="02040503050406030204" pitchFamily="18" charset="0"/>
                            </a:rPr>
                          </m:ctrlPr>
                        </m:naryPr>
                        <m:sub>
                          <m:r>
                            <m:rPr>
                              <m:brk m:alnAt="23"/>
                            </m:rPr>
                            <a:rPr kumimoji="1" lang="en-US" altLang="zh-CN" sz="2800" i="1">
                              <a:solidFill>
                                <a:srgbClr val="C00000"/>
                              </a:solidFill>
                              <a:latin typeface="Cambria Math" panose="02040503050406030204" pitchFamily="18" charset="0"/>
                            </a:rPr>
                            <m:t>𝑖</m:t>
                          </m:r>
                          <m:r>
                            <a:rPr kumimoji="1" lang="en-US" altLang="zh-CN" sz="2800" i="1">
                              <a:latin typeface="Cambria Math" panose="02040503050406030204" pitchFamily="18" charset="0"/>
                            </a:rPr>
                            <m:t>=1</m:t>
                          </m:r>
                        </m:sub>
                        <m:sup>
                          <m:r>
                            <a:rPr kumimoji="1" lang="en-US" altLang="zh-CN" sz="2800" i="1">
                              <a:latin typeface="Cambria Math" panose="02040503050406030204" pitchFamily="18" charset="0"/>
                            </a:rPr>
                            <m:t>𝑁</m:t>
                          </m:r>
                        </m:sup>
                        <m:e>
                          <m:f>
                            <m:fPr>
                              <m:ctrlPr>
                                <a:rPr kumimoji="1" lang="en-US" altLang="zh-CN" sz="2800" i="1">
                                  <a:latin typeface="Cambria Math" panose="02040503050406030204" pitchFamily="18" charset="0"/>
                                </a:rPr>
                              </m:ctrlPr>
                            </m:fPr>
                            <m:num>
                              <m:r>
                                <m:rPr>
                                  <m:sty m:val="p"/>
                                </m:rPr>
                                <a:rPr kumimoji="1" lang="en-US" altLang="zh-CN" sz="2800">
                                  <a:latin typeface="Cambria Math" panose="02040503050406030204" pitchFamily="18" charset="0"/>
                                </a:rPr>
                                <m:t>exp</m:t>
                              </m:r>
                              <m:d>
                                <m:dPr>
                                  <m:ctrlPr>
                                    <a:rPr kumimoji="1" lang="en-US" altLang="zh-CN" sz="2800" i="1">
                                      <a:latin typeface="Cambria Math" panose="02040503050406030204" pitchFamily="18" charset="0"/>
                                    </a:rPr>
                                  </m:ctrlPr>
                                </m:dPr>
                                <m:e>
                                  <m:sSup>
                                    <m:sSupPr>
                                      <m:ctrlPr>
                                        <a:rPr kumimoji="1" lang="en-US" altLang="zh-CN" sz="2800" i="1">
                                          <a:latin typeface="Cambria Math" panose="02040503050406030204" pitchFamily="18" charset="0"/>
                                        </a:rPr>
                                      </m:ctrlPr>
                                    </m:sSupPr>
                                    <m:e>
                                      <m:r>
                                        <a:rPr kumimoji="1" lang="en-US" altLang="zh-CN" sz="2800" b="1" i="1" smtClean="0">
                                          <a:latin typeface="Cambria Math" panose="02040503050406030204" pitchFamily="18" charset="0"/>
                                        </a:rPr>
                                        <m:t>𝒒</m:t>
                                      </m:r>
                                    </m:e>
                                    <m:sup>
                                      <m:r>
                                        <a:rPr kumimoji="1" lang="en-US" altLang="zh-CN" sz="2800" i="1">
                                          <a:solidFill>
                                            <a:srgbClr val="00B050"/>
                                          </a:solidFill>
                                          <a:latin typeface="Cambria Math" panose="02040503050406030204" pitchFamily="18" charset="0"/>
                                        </a:rPr>
                                        <m:t>1</m:t>
                                      </m:r>
                                    </m:sup>
                                  </m:sSup>
                                  <m:r>
                                    <a:rPr kumimoji="1" lang="en-US" altLang="zh-CN" sz="2800" i="1">
                                      <a:latin typeface="Cambria Math" panose="02040503050406030204" pitchFamily="18" charset="0"/>
                                      <a:ea typeface="Cambria Math" panose="02040503050406030204" pitchFamily="18" charset="0"/>
                                    </a:rPr>
                                    <m:t>∙</m:t>
                                  </m:r>
                                  <m:sSup>
                                    <m:sSupPr>
                                      <m:ctrlPr>
                                        <a:rPr kumimoji="1" lang="en-US" altLang="zh-CN" sz="2800" i="1">
                                          <a:latin typeface="Cambria Math" panose="02040503050406030204" pitchFamily="18" charset="0"/>
                                        </a:rPr>
                                      </m:ctrlPr>
                                    </m:sSupPr>
                                    <m:e>
                                      <m:r>
                                        <a:rPr kumimoji="1" lang="en-US" altLang="zh-CN" sz="2800" b="1" i="1">
                                          <a:latin typeface="Cambria Math" panose="02040503050406030204" pitchFamily="18" charset="0"/>
                                        </a:rPr>
                                        <m:t>𝒌</m:t>
                                      </m:r>
                                    </m:e>
                                    <m:sup>
                                      <m:r>
                                        <a:rPr kumimoji="1" lang="en-US" altLang="zh-CN" sz="2800" i="1">
                                          <a:solidFill>
                                            <a:srgbClr val="C00000"/>
                                          </a:solidFill>
                                          <a:latin typeface="Cambria Math" panose="02040503050406030204" pitchFamily="18" charset="0"/>
                                        </a:rPr>
                                        <m:t>𝑖</m:t>
                                      </m:r>
                                    </m:sup>
                                  </m:sSup>
                                </m:e>
                              </m:d>
                            </m:num>
                            <m:den>
                              <m:nary>
                                <m:naryPr>
                                  <m:chr m:val="∑"/>
                                  <m:limLoc m:val="subSup"/>
                                  <m:ctrlPr>
                                    <a:rPr kumimoji="1" lang="en-US" altLang="zh-CN" sz="2800" i="1" smtClean="0">
                                      <a:solidFill>
                                        <a:schemeClr val="tx1"/>
                                      </a:solidFill>
                                      <a:latin typeface="Cambria Math" panose="02040503050406030204" pitchFamily="18" charset="0"/>
                                    </a:rPr>
                                  </m:ctrlPr>
                                </m:naryPr>
                                <m:sub>
                                  <m:r>
                                    <m:rPr>
                                      <m:brk m:alnAt="25"/>
                                    </m:rPr>
                                    <a:rPr kumimoji="1" lang="en-US" altLang="zh-CN" sz="2800" b="0" i="1" smtClean="0">
                                      <a:solidFill>
                                        <a:srgbClr val="1F1EF1"/>
                                      </a:solidFill>
                                      <a:latin typeface="Cambria Math" panose="02040503050406030204" pitchFamily="18" charset="0"/>
                                    </a:rPr>
                                    <m:t>𝑗</m:t>
                                  </m:r>
                                  <m:r>
                                    <a:rPr kumimoji="1" lang="en-US" altLang="zh-CN" sz="2800" b="0" i="1" smtClean="0">
                                      <a:solidFill>
                                        <a:schemeClr val="tx1"/>
                                      </a:solidFill>
                                      <a:latin typeface="Cambria Math" panose="02040503050406030204" pitchFamily="18" charset="0"/>
                                    </a:rPr>
                                    <m:t>=1</m:t>
                                  </m:r>
                                </m:sub>
                                <m:sup>
                                  <m:r>
                                    <a:rPr kumimoji="1" lang="en-US" altLang="zh-CN" sz="2800" b="0" i="1" smtClean="0">
                                      <a:solidFill>
                                        <a:schemeClr val="tx1"/>
                                      </a:solidFill>
                                      <a:latin typeface="Cambria Math" panose="02040503050406030204" pitchFamily="18" charset="0"/>
                                    </a:rPr>
                                    <m:t>𝑁</m:t>
                                  </m:r>
                                </m:sup>
                                <m:e>
                                  <m:r>
                                    <m:rPr>
                                      <m:sty m:val="p"/>
                                    </m:rPr>
                                    <a:rPr kumimoji="1" lang="en-US" altLang="zh-CN" sz="2800">
                                      <a:latin typeface="Cambria Math" panose="02040503050406030204" pitchFamily="18" charset="0"/>
                                    </a:rPr>
                                    <m:t>exp</m:t>
                                  </m:r>
                                  <m:d>
                                    <m:dPr>
                                      <m:ctrlPr>
                                        <a:rPr kumimoji="1" lang="en-US" altLang="zh-CN" sz="2800" i="1">
                                          <a:latin typeface="Cambria Math" panose="02040503050406030204" pitchFamily="18" charset="0"/>
                                        </a:rPr>
                                      </m:ctrlPr>
                                    </m:dPr>
                                    <m:e>
                                      <m:sSup>
                                        <m:sSupPr>
                                          <m:ctrlPr>
                                            <a:rPr kumimoji="1" lang="en-US" altLang="zh-CN" sz="2800" i="1">
                                              <a:latin typeface="Cambria Math" panose="02040503050406030204" pitchFamily="18" charset="0"/>
                                            </a:rPr>
                                          </m:ctrlPr>
                                        </m:sSupPr>
                                        <m:e>
                                          <m:r>
                                            <a:rPr kumimoji="1" lang="en-US" altLang="zh-CN" sz="2800" b="1" i="1" smtClean="0">
                                              <a:latin typeface="Cambria Math" panose="02040503050406030204" pitchFamily="18" charset="0"/>
                                            </a:rPr>
                                            <m:t>𝒒</m:t>
                                          </m:r>
                                        </m:e>
                                        <m:sup>
                                          <m:r>
                                            <a:rPr kumimoji="1" lang="en-US" altLang="zh-CN" sz="2800" i="1">
                                              <a:solidFill>
                                                <a:srgbClr val="00B050"/>
                                              </a:solidFill>
                                              <a:latin typeface="Cambria Math" panose="02040503050406030204" pitchFamily="18" charset="0"/>
                                            </a:rPr>
                                            <m:t>1</m:t>
                                          </m:r>
                                        </m:sup>
                                      </m:sSup>
                                      <m:r>
                                        <a:rPr kumimoji="1" lang="en-US" altLang="zh-CN" sz="2800" i="1">
                                          <a:latin typeface="Cambria Math" panose="02040503050406030204" pitchFamily="18" charset="0"/>
                                          <a:ea typeface="Cambria Math" panose="02040503050406030204" pitchFamily="18" charset="0"/>
                                        </a:rPr>
                                        <m:t>∙</m:t>
                                      </m:r>
                                      <m:sSup>
                                        <m:sSupPr>
                                          <m:ctrlPr>
                                            <a:rPr kumimoji="1" lang="en-US" altLang="zh-CN" sz="2800" i="1">
                                              <a:latin typeface="Cambria Math" panose="02040503050406030204" pitchFamily="18" charset="0"/>
                                            </a:rPr>
                                          </m:ctrlPr>
                                        </m:sSupPr>
                                        <m:e>
                                          <m:r>
                                            <a:rPr kumimoji="1" lang="en-US" altLang="zh-CN" sz="2800" b="1" i="1">
                                              <a:latin typeface="Cambria Math" panose="02040503050406030204" pitchFamily="18" charset="0"/>
                                            </a:rPr>
                                            <m:t>𝒌</m:t>
                                          </m:r>
                                        </m:e>
                                        <m:sup>
                                          <m:r>
                                            <a:rPr kumimoji="1" lang="en-US" altLang="zh-CN" sz="2800" b="0" i="1" smtClean="0">
                                              <a:solidFill>
                                                <a:srgbClr val="1F1EF1"/>
                                              </a:solidFill>
                                              <a:latin typeface="Cambria Math" panose="02040503050406030204" pitchFamily="18" charset="0"/>
                                            </a:rPr>
                                            <m:t>𝑗</m:t>
                                          </m:r>
                                        </m:sup>
                                      </m:sSup>
                                    </m:e>
                                  </m:d>
                                </m:e>
                              </m:nary>
                            </m:den>
                          </m:f>
                          <m:sSup>
                            <m:sSupPr>
                              <m:ctrlPr>
                                <a:rPr kumimoji="1" lang="en-US" altLang="zh-CN" sz="2800" i="1">
                                  <a:latin typeface="Cambria Math" panose="02040503050406030204" pitchFamily="18" charset="0"/>
                                </a:rPr>
                              </m:ctrlPr>
                            </m:sSupPr>
                            <m:e>
                              <m:r>
                                <a:rPr kumimoji="1" lang="en-US" altLang="zh-CN" sz="2800" b="1" i="1">
                                  <a:latin typeface="Cambria Math" panose="02040503050406030204" pitchFamily="18" charset="0"/>
                                </a:rPr>
                                <m:t>𝒗</m:t>
                              </m:r>
                            </m:e>
                            <m:sup>
                              <m:r>
                                <a:rPr kumimoji="1" lang="en-US" altLang="zh-CN" sz="2800" i="1">
                                  <a:solidFill>
                                    <a:srgbClr val="C00000"/>
                                  </a:solidFill>
                                  <a:latin typeface="Cambria Math" panose="02040503050406030204" pitchFamily="18" charset="0"/>
                                </a:rPr>
                                <m:t>𝑖</m:t>
                              </m:r>
                            </m:sup>
                          </m:sSup>
                        </m:e>
                      </m:nary>
                    </m:oMath>
                  </m:oMathPara>
                </a14:m>
                <a:endParaRPr kumimoji="1" lang="zh-CN" altLang="en-US" sz="2800" dirty="0"/>
              </a:p>
            </p:txBody>
          </p:sp>
        </mc:Choice>
        <mc:Fallback xmlns="">
          <p:sp>
            <p:nvSpPr>
              <p:cNvPr id="4" name="文本框 3">
                <a:extLst>
                  <a:ext uri="{FF2B5EF4-FFF2-40B4-BE49-F238E27FC236}">
                    <a16:creationId xmlns:a16="http://schemas.microsoft.com/office/drawing/2014/main" id="{C579CA52-647F-BBAA-EE28-CB4F06575764}"/>
                  </a:ext>
                </a:extLst>
              </p:cNvPr>
              <p:cNvSpPr txBox="1">
                <a:spLocks noRot="1" noChangeAspect="1" noMove="1" noResize="1" noEditPoints="1" noAdjustHandles="1" noChangeArrowheads="1" noChangeShapeType="1" noTextEdit="1"/>
              </p:cNvSpPr>
              <p:nvPr/>
            </p:nvSpPr>
            <p:spPr>
              <a:xfrm>
                <a:off x="2616918" y="897673"/>
                <a:ext cx="6319102" cy="1211550"/>
              </a:xfrm>
              <a:prstGeom prst="rect">
                <a:avLst/>
              </a:prstGeom>
              <a:blipFill>
                <a:blip r:embed="rId2"/>
                <a:stretch>
                  <a:fillRect l="-7214" t="-111340" r="-401" b="-1731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0AACF8B1-B810-8914-DBA6-D72E41707C47}"/>
                  </a:ext>
                </a:extLst>
              </p:cNvPr>
              <p:cNvSpPr txBox="1"/>
              <p:nvPr/>
            </p:nvSpPr>
            <p:spPr>
              <a:xfrm>
                <a:off x="4915368" y="2255782"/>
                <a:ext cx="4239879" cy="12115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800" b="0" i="1" smtClean="0">
                          <a:latin typeface="Cambria Math" panose="02040503050406030204" pitchFamily="18" charset="0"/>
                        </a:rPr>
                        <m:t>=</m:t>
                      </m:r>
                      <m:nary>
                        <m:naryPr>
                          <m:chr m:val="∑"/>
                          <m:ctrlPr>
                            <a:rPr kumimoji="1" lang="en-US" altLang="zh-CN" sz="2800" i="1">
                              <a:latin typeface="Cambria Math" panose="02040503050406030204" pitchFamily="18" charset="0"/>
                            </a:rPr>
                          </m:ctrlPr>
                        </m:naryPr>
                        <m:sub>
                          <m:r>
                            <m:rPr>
                              <m:brk m:alnAt="23"/>
                            </m:rPr>
                            <a:rPr kumimoji="1" lang="en-US" altLang="zh-CN" sz="2800" i="1">
                              <a:solidFill>
                                <a:srgbClr val="C00000"/>
                              </a:solidFill>
                              <a:latin typeface="Cambria Math" panose="02040503050406030204" pitchFamily="18" charset="0"/>
                            </a:rPr>
                            <m:t>𝑖</m:t>
                          </m:r>
                          <m:r>
                            <a:rPr kumimoji="1" lang="en-US" altLang="zh-CN" sz="2800" i="1">
                              <a:latin typeface="Cambria Math" panose="02040503050406030204" pitchFamily="18" charset="0"/>
                            </a:rPr>
                            <m:t>=1</m:t>
                          </m:r>
                        </m:sub>
                        <m:sup>
                          <m:r>
                            <a:rPr kumimoji="1" lang="en-US" altLang="zh-CN" sz="2800" i="1">
                              <a:latin typeface="Cambria Math" panose="02040503050406030204" pitchFamily="18" charset="0"/>
                            </a:rPr>
                            <m:t>𝑁</m:t>
                          </m:r>
                        </m:sup>
                        <m:e>
                          <m:f>
                            <m:fPr>
                              <m:ctrlPr>
                                <a:rPr kumimoji="1" lang="en-US" altLang="zh-CN" sz="2800" i="1">
                                  <a:latin typeface="Cambria Math" panose="02040503050406030204" pitchFamily="18" charset="0"/>
                                </a:rPr>
                              </m:ctrlPr>
                            </m:fPr>
                            <m:num>
                              <m:r>
                                <m:rPr>
                                  <m:sty m:val="p"/>
                                </m:rPr>
                                <a:rPr kumimoji="1" lang="el-GR" altLang="zh-CN" sz="2800" i="1" smtClean="0">
                                  <a:latin typeface="Cambria Math" panose="02040503050406030204" pitchFamily="18" charset="0"/>
                                  <a:ea typeface="Cambria Math" panose="02040503050406030204" pitchFamily="18" charset="0"/>
                                </a:rPr>
                                <m:t>ϕ</m:t>
                              </m:r>
                              <m:d>
                                <m:dPr>
                                  <m:ctrlPr>
                                    <a:rPr kumimoji="1" lang="el-GR" altLang="zh-CN" sz="2800" i="1" smtClean="0">
                                      <a:latin typeface="Cambria Math" panose="02040503050406030204" pitchFamily="18" charset="0"/>
                                      <a:ea typeface="Cambria Math" panose="02040503050406030204" pitchFamily="18" charset="0"/>
                                    </a:rPr>
                                  </m:ctrlPr>
                                </m:dPr>
                                <m:e>
                                  <m:sSup>
                                    <m:sSupPr>
                                      <m:ctrlPr>
                                        <a:rPr kumimoji="1" lang="en-US" altLang="zh-CN" sz="2800" i="1">
                                          <a:latin typeface="Cambria Math" panose="02040503050406030204" pitchFamily="18" charset="0"/>
                                        </a:rPr>
                                      </m:ctrlPr>
                                    </m:sSupPr>
                                    <m:e>
                                      <m:r>
                                        <a:rPr kumimoji="1" lang="en-US" altLang="zh-CN" sz="2800" b="1" i="1" smtClean="0">
                                          <a:latin typeface="Cambria Math" panose="02040503050406030204" pitchFamily="18" charset="0"/>
                                        </a:rPr>
                                        <m:t>𝒒</m:t>
                                      </m:r>
                                    </m:e>
                                    <m:sup>
                                      <m:r>
                                        <a:rPr kumimoji="1" lang="en-US" altLang="zh-CN" sz="2800" i="1">
                                          <a:solidFill>
                                            <a:srgbClr val="00B050"/>
                                          </a:solidFill>
                                          <a:latin typeface="Cambria Math" panose="02040503050406030204" pitchFamily="18" charset="0"/>
                                        </a:rPr>
                                        <m:t>1</m:t>
                                      </m:r>
                                    </m:sup>
                                  </m:sSup>
                                </m:e>
                              </m:d>
                              <m:r>
                                <a:rPr kumimoji="1" lang="el-GR" altLang="zh-CN" sz="2800" i="1" smtClean="0">
                                  <a:latin typeface="Cambria Math" panose="02040503050406030204" pitchFamily="18" charset="0"/>
                                  <a:ea typeface="Cambria Math" panose="02040503050406030204" pitchFamily="18" charset="0"/>
                                </a:rPr>
                                <m:t>∙</m:t>
                              </m:r>
                              <m:r>
                                <m:rPr>
                                  <m:sty m:val="p"/>
                                </m:rPr>
                                <a:rPr kumimoji="1" lang="el-GR" altLang="zh-CN" sz="2800" i="1">
                                  <a:latin typeface="Cambria Math" panose="02040503050406030204" pitchFamily="18" charset="0"/>
                                  <a:ea typeface="Cambria Math" panose="02040503050406030204" pitchFamily="18" charset="0"/>
                                </a:rPr>
                                <m:t>ϕ</m:t>
                              </m:r>
                              <m:d>
                                <m:dPr>
                                  <m:ctrlPr>
                                    <a:rPr kumimoji="1" lang="el-GR" altLang="zh-CN" sz="2800" i="1">
                                      <a:latin typeface="Cambria Math" panose="02040503050406030204" pitchFamily="18" charset="0"/>
                                      <a:ea typeface="Cambria Math" panose="02040503050406030204" pitchFamily="18" charset="0"/>
                                    </a:rPr>
                                  </m:ctrlPr>
                                </m:dPr>
                                <m:e>
                                  <m:sSup>
                                    <m:sSupPr>
                                      <m:ctrlPr>
                                        <a:rPr kumimoji="1" lang="en-US" altLang="zh-CN" sz="2800" i="1">
                                          <a:latin typeface="Cambria Math" panose="02040503050406030204" pitchFamily="18" charset="0"/>
                                        </a:rPr>
                                      </m:ctrlPr>
                                    </m:sSupPr>
                                    <m:e>
                                      <m:r>
                                        <a:rPr kumimoji="1" lang="en-US" altLang="zh-CN" sz="2800" b="1" i="1">
                                          <a:latin typeface="Cambria Math" panose="02040503050406030204" pitchFamily="18" charset="0"/>
                                        </a:rPr>
                                        <m:t>𝒌</m:t>
                                      </m:r>
                                    </m:e>
                                    <m:sup>
                                      <m:r>
                                        <a:rPr kumimoji="1" lang="en-US" altLang="zh-CN" sz="2800" i="1">
                                          <a:solidFill>
                                            <a:srgbClr val="C00000"/>
                                          </a:solidFill>
                                          <a:latin typeface="Cambria Math" panose="02040503050406030204" pitchFamily="18" charset="0"/>
                                        </a:rPr>
                                        <m:t>𝑖</m:t>
                                      </m:r>
                                    </m:sup>
                                  </m:sSup>
                                </m:e>
                              </m:d>
                            </m:num>
                            <m:den>
                              <m:nary>
                                <m:naryPr>
                                  <m:chr m:val="∑"/>
                                  <m:limLoc m:val="subSup"/>
                                  <m:ctrlPr>
                                    <a:rPr kumimoji="1" lang="en-US" altLang="zh-CN" sz="2800" i="1" smtClean="0">
                                      <a:solidFill>
                                        <a:schemeClr val="tx1"/>
                                      </a:solidFill>
                                      <a:latin typeface="Cambria Math" panose="02040503050406030204" pitchFamily="18" charset="0"/>
                                    </a:rPr>
                                  </m:ctrlPr>
                                </m:naryPr>
                                <m:sub>
                                  <m:r>
                                    <m:rPr>
                                      <m:brk m:alnAt="25"/>
                                    </m:rPr>
                                    <a:rPr kumimoji="1" lang="en-US" altLang="zh-CN" sz="2800" b="0" i="1" smtClean="0">
                                      <a:solidFill>
                                        <a:srgbClr val="1F1EF1"/>
                                      </a:solidFill>
                                      <a:latin typeface="Cambria Math" panose="02040503050406030204" pitchFamily="18" charset="0"/>
                                    </a:rPr>
                                    <m:t>𝑗</m:t>
                                  </m:r>
                                  <m:r>
                                    <a:rPr kumimoji="1" lang="en-US" altLang="zh-CN" sz="2800" b="0" i="1" smtClean="0">
                                      <a:solidFill>
                                        <a:schemeClr val="tx1"/>
                                      </a:solidFill>
                                      <a:latin typeface="Cambria Math" panose="02040503050406030204" pitchFamily="18" charset="0"/>
                                    </a:rPr>
                                    <m:t>=1</m:t>
                                  </m:r>
                                </m:sub>
                                <m:sup>
                                  <m:r>
                                    <a:rPr kumimoji="1" lang="en-US" altLang="zh-CN" sz="2800" b="0" i="1" smtClean="0">
                                      <a:solidFill>
                                        <a:schemeClr val="tx1"/>
                                      </a:solidFill>
                                      <a:latin typeface="Cambria Math" panose="02040503050406030204" pitchFamily="18" charset="0"/>
                                    </a:rPr>
                                    <m:t>𝑁</m:t>
                                  </m:r>
                                </m:sup>
                                <m:e>
                                  <m:r>
                                    <m:rPr>
                                      <m:sty m:val="p"/>
                                    </m:rPr>
                                    <a:rPr kumimoji="1" lang="el-GR" altLang="zh-CN" sz="2800" i="1">
                                      <a:latin typeface="Cambria Math" panose="02040503050406030204" pitchFamily="18" charset="0"/>
                                      <a:ea typeface="Cambria Math" panose="02040503050406030204" pitchFamily="18" charset="0"/>
                                    </a:rPr>
                                    <m:t>ϕ</m:t>
                                  </m:r>
                                  <m:d>
                                    <m:dPr>
                                      <m:ctrlPr>
                                        <a:rPr kumimoji="1" lang="el-GR" altLang="zh-CN" sz="2800" i="1">
                                          <a:latin typeface="Cambria Math" panose="02040503050406030204" pitchFamily="18" charset="0"/>
                                          <a:ea typeface="Cambria Math" panose="02040503050406030204" pitchFamily="18" charset="0"/>
                                        </a:rPr>
                                      </m:ctrlPr>
                                    </m:dPr>
                                    <m:e>
                                      <m:sSup>
                                        <m:sSupPr>
                                          <m:ctrlPr>
                                            <a:rPr kumimoji="1" lang="en-US" altLang="zh-CN" sz="2800" i="1">
                                              <a:latin typeface="Cambria Math" panose="02040503050406030204" pitchFamily="18" charset="0"/>
                                            </a:rPr>
                                          </m:ctrlPr>
                                        </m:sSupPr>
                                        <m:e>
                                          <m:r>
                                            <a:rPr kumimoji="1" lang="en-US" altLang="zh-CN" sz="2800" b="1" i="1" smtClean="0">
                                              <a:latin typeface="Cambria Math" panose="02040503050406030204" pitchFamily="18" charset="0"/>
                                            </a:rPr>
                                            <m:t>𝒒</m:t>
                                          </m:r>
                                        </m:e>
                                        <m:sup>
                                          <m:r>
                                            <a:rPr kumimoji="1" lang="en-US" altLang="zh-CN" sz="2800" i="1">
                                              <a:solidFill>
                                                <a:srgbClr val="00B050"/>
                                              </a:solidFill>
                                              <a:latin typeface="Cambria Math" panose="02040503050406030204" pitchFamily="18" charset="0"/>
                                            </a:rPr>
                                            <m:t>1</m:t>
                                          </m:r>
                                        </m:sup>
                                      </m:sSup>
                                    </m:e>
                                  </m:d>
                                  <m:r>
                                    <a:rPr kumimoji="1" lang="el-GR" altLang="zh-CN" sz="2800" i="1">
                                      <a:latin typeface="Cambria Math" panose="02040503050406030204" pitchFamily="18" charset="0"/>
                                      <a:ea typeface="Cambria Math" panose="02040503050406030204" pitchFamily="18" charset="0"/>
                                    </a:rPr>
                                    <m:t>∙</m:t>
                                  </m:r>
                                  <m:r>
                                    <m:rPr>
                                      <m:sty m:val="p"/>
                                    </m:rPr>
                                    <a:rPr kumimoji="1" lang="el-GR" altLang="zh-CN" sz="2800" i="1">
                                      <a:latin typeface="Cambria Math" panose="02040503050406030204" pitchFamily="18" charset="0"/>
                                      <a:ea typeface="Cambria Math" panose="02040503050406030204" pitchFamily="18" charset="0"/>
                                    </a:rPr>
                                    <m:t>ϕ</m:t>
                                  </m:r>
                                  <m:d>
                                    <m:dPr>
                                      <m:ctrlPr>
                                        <a:rPr kumimoji="1" lang="el-GR" altLang="zh-CN" sz="2800" i="1">
                                          <a:latin typeface="Cambria Math" panose="02040503050406030204" pitchFamily="18" charset="0"/>
                                          <a:ea typeface="Cambria Math" panose="02040503050406030204" pitchFamily="18" charset="0"/>
                                        </a:rPr>
                                      </m:ctrlPr>
                                    </m:dPr>
                                    <m:e>
                                      <m:sSup>
                                        <m:sSupPr>
                                          <m:ctrlPr>
                                            <a:rPr kumimoji="1" lang="en-US" altLang="zh-CN" sz="2800" i="1">
                                              <a:latin typeface="Cambria Math" panose="02040503050406030204" pitchFamily="18" charset="0"/>
                                            </a:rPr>
                                          </m:ctrlPr>
                                        </m:sSupPr>
                                        <m:e>
                                          <m:r>
                                            <a:rPr kumimoji="1" lang="en-US" altLang="zh-CN" sz="2800" b="1" i="1">
                                              <a:latin typeface="Cambria Math" panose="02040503050406030204" pitchFamily="18" charset="0"/>
                                            </a:rPr>
                                            <m:t>𝒌</m:t>
                                          </m:r>
                                        </m:e>
                                        <m:sup>
                                          <m:r>
                                            <a:rPr kumimoji="1" lang="en-US" altLang="zh-CN" sz="2800" b="0" i="1" smtClean="0">
                                              <a:solidFill>
                                                <a:srgbClr val="1F1EF1"/>
                                              </a:solidFill>
                                              <a:latin typeface="Cambria Math" panose="02040503050406030204" pitchFamily="18" charset="0"/>
                                            </a:rPr>
                                            <m:t>𝑗</m:t>
                                          </m:r>
                                        </m:sup>
                                      </m:sSup>
                                    </m:e>
                                  </m:d>
                                </m:e>
                              </m:nary>
                            </m:den>
                          </m:f>
                          <m:sSup>
                            <m:sSupPr>
                              <m:ctrlPr>
                                <a:rPr kumimoji="1" lang="en-US" altLang="zh-CN" sz="2800" i="1">
                                  <a:latin typeface="Cambria Math" panose="02040503050406030204" pitchFamily="18" charset="0"/>
                                </a:rPr>
                              </m:ctrlPr>
                            </m:sSupPr>
                            <m:e>
                              <m:r>
                                <a:rPr kumimoji="1" lang="en-US" altLang="zh-CN" sz="2800" b="1" i="1">
                                  <a:latin typeface="Cambria Math" panose="02040503050406030204" pitchFamily="18" charset="0"/>
                                </a:rPr>
                                <m:t>𝒗</m:t>
                              </m:r>
                            </m:e>
                            <m:sup>
                              <m:r>
                                <a:rPr kumimoji="1" lang="en-US" altLang="zh-CN" sz="2800" i="1">
                                  <a:solidFill>
                                    <a:srgbClr val="C00000"/>
                                  </a:solidFill>
                                  <a:latin typeface="Cambria Math" panose="02040503050406030204" pitchFamily="18" charset="0"/>
                                </a:rPr>
                                <m:t>𝑖</m:t>
                              </m:r>
                            </m:sup>
                          </m:sSup>
                        </m:e>
                      </m:nary>
                    </m:oMath>
                  </m:oMathPara>
                </a14:m>
                <a:endParaRPr kumimoji="1" lang="zh-CN" altLang="en-US" sz="2800" dirty="0"/>
              </a:p>
            </p:txBody>
          </p:sp>
        </mc:Choice>
        <mc:Fallback xmlns="">
          <p:sp>
            <p:nvSpPr>
              <p:cNvPr id="5" name="文本框 4">
                <a:extLst>
                  <a:ext uri="{FF2B5EF4-FFF2-40B4-BE49-F238E27FC236}">
                    <a16:creationId xmlns:a16="http://schemas.microsoft.com/office/drawing/2014/main" id="{0AACF8B1-B810-8914-DBA6-D72E41707C47}"/>
                  </a:ext>
                </a:extLst>
              </p:cNvPr>
              <p:cNvSpPr txBox="1">
                <a:spLocks noRot="1" noChangeAspect="1" noMove="1" noResize="1" noEditPoints="1" noAdjustHandles="1" noChangeArrowheads="1" noChangeShapeType="1" noTextEdit="1"/>
              </p:cNvSpPr>
              <p:nvPr/>
            </p:nvSpPr>
            <p:spPr>
              <a:xfrm>
                <a:off x="4915368" y="2255782"/>
                <a:ext cx="4239879" cy="1211550"/>
              </a:xfrm>
              <a:prstGeom prst="rect">
                <a:avLst/>
              </a:prstGeom>
              <a:blipFill>
                <a:blip r:embed="rId3"/>
                <a:stretch>
                  <a:fillRect l="-22090" t="-111340" r="-597" b="-172165"/>
                </a:stretch>
              </a:blipFill>
            </p:spPr>
            <p:txBody>
              <a:bodyPr/>
              <a:lstStyle/>
              <a:p>
                <a:r>
                  <a:rPr lang="zh-CN" altLang="en-US">
                    <a:noFill/>
                  </a:rPr>
                  <a:t> </a:t>
                </a:r>
              </a:p>
            </p:txBody>
          </p:sp>
        </mc:Fallback>
      </mc:AlternateContent>
      <p:grpSp>
        <p:nvGrpSpPr>
          <p:cNvPr id="12" name="组合 11">
            <a:extLst>
              <a:ext uri="{FF2B5EF4-FFF2-40B4-BE49-F238E27FC236}">
                <a16:creationId xmlns:a16="http://schemas.microsoft.com/office/drawing/2014/main" id="{E8340305-326A-56BB-E389-547153301E33}"/>
              </a:ext>
            </a:extLst>
          </p:cNvPr>
          <p:cNvGrpSpPr/>
          <p:nvPr/>
        </p:nvGrpSpPr>
        <p:grpSpPr>
          <a:xfrm>
            <a:off x="198781" y="2095971"/>
            <a:ext cx="2971497" cy="2453221"/>
            <a:chOff x="198781" y="2095971"/>
            <a:chExt cx="2971497" cy="2453221"/>
          </a:xfrm>
        </p:grpSpPr>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58EEA6C-33AE-935F-CA7B-62AD4E5471B8}"/>
                    </a:ext>
                  </a:extLst>
                </p:cNvPr>
                <p:cNvSpPr txBox="1"/>
                <p:nvPr/>
              </p:nvSpPr>
              <p:spPr>
                <a:xfrm>
                  <a:off x="699354" y="2388543"/>
                  <a:ext cx="211634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kumimoji="1" lang="en-US" altLang="zh-CN" sz="2800" smtClean="0">
                            <a:latin typeface="Cambria Math" panose="02040503050406030204" pitchFamily="18" charset="0"/>
                          </a:rPr>
                          <m:t>exp</m:t>
                        </m:r>
                        <m:d>
                          <m:dPr>
                            <m:ctrlPr>
                              <a:rPr kumimoji="1" lang="en-US" altLang="zh-CN" sz="2800" i="1">
                                <a:latin typeface="Cambria Math" panose="02040503050406030204" pitchFamily="18" charset="0"/>
                              </a:rPr>
                            </m:ctrlPr>
                          </m:dPr>
                          <m:e>
                            <m:r>
                              <a:rPr kumimoji="1" lang="en-US" altLang="zh-CN" sz="2800" b="1" i="1" smtClean="0">
                                <a:latin typeface="Cambria Math" panose="02040503050406030204" pitchFamily="18" charset="0"/>
                              </a:rPr>
                              <m:t>𝒒</m:t>
                            </m:r>
                            <m:r>
                              <a:rPr kumimoji="1" lang="en-US" altLang="zh-CN" sz="2800" i="1">
                                <a:latin typeface="Cambria Math" panose="02040503050406030204" pitchFamily="18" charset="0"/>
                                <a:ea typeface="Cambria Math" panose="02040503050406030204" pitchFamily="18" charset="0"/>
                              </a:rPr>
                              <m:t>∙</m:t>
                            </m:r>
                            <m:r>
                              <a:rPr kumimoji="1" lang="en-US" altLang="zh-CN" sz="2800" b="1" i="1" smtClean="0">
                                <a:latin typeface="Cambria Math" panose="02040503050406030204" pitchFamily="18" charset="0"/>
                              </a:rPr>
                              <m:t>𝒌</m:t>
                            </m:r>
                          </m:e>
                        </m:d>
                      </m:oMath>
                    </m:oMathPara>
                  </a14:m>
                  <a:endParaRPr lang="zh-CN" altLang="en-US" sz="2800" dirty="0"/>
                </a:p>
              </p:txBody>
            </p:sp>
          </mc:Choice>
          <mc:Fallback xmlns="">
            <p:sp>
              <p:nvSpPr>
                <p:cNvPr id="7" name="文本框 6">
                  <a:extLst>
                    <a:ext uri="{FF2B5EF4-FFF2-40B4-BE49-F238E27FC236}">
                      <a16:creationId xmlns:a16="http://schemas.microsoft.com/office/drawing/2014/main" id="{B58EEA6C-33AE-935F-CA7B-62AD4E5471B8}"/>
                    </a:ext>
                  </a:extLst>
                </p:cNvPr>
                <p:cNvSpPr txBox="1">
                  <a:spLocks noRot="1" noChangeAspect="1" noMove="1" noResize="1" noEditPoints="1" noAdjustHandles="1" noChangeArrowheads="1" noChangeShapeType="1" noTextEdit="1"/>
                </p:cNvSpPr>
                <p:nvPr/>
              </p:nvSpPr>
              <p:spPr>
                <a:xfrm>
                  <a:off x="699354" y="2388543"/>
                  <a:ext cx="2116345" cy="523220"/>
                </a:xfrm>
                <a:prstGeom prst="rect">
                  <a:avLst/>
                </a:prstGeom>
                <a:blipFill>
                  <a:blip r:embed="rId4"/>
                  <a:stretch>
                    <a:fillRect b="-95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091843B7-C4C7-79AC-D861-ED3C4A3D5F94}"/>
                    </a:ext>
                  </a:extLst>
                </p:cNvPr>
                <p:cNvSpPr txBox="1"/>
                <p:nvPr/>
              </p:nvSpPr>
              <p:spPr>
                <a:xfrm>
                  <a:off x="198781" y="2888813"/>
                  <a:ext cx="297149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zh-CN" sz="2800" i="1" smtClean="0">
                            <a:latin typeface="Cambria Math" panose="02040503050406030204" pitchFamily="18" charset="0"/>
                            <a:ea typeface="Cambria Math" panose="02040503050406030204" pitchFamily="18" charset="0"/>
                          </a:rPr>
                          <m:t>≈</m:t>
                        </m:r>
                        <m:r>
                          <m:rPr>
                            <m:sty m:val="p"/>
                          </m:rPr>
                          <a:rPr kumimoji="1" lang="el-GR" altLang="zh-CN" sz="2800" i="1">
                            <a:latin typeface="Cambria Math" panose="02040503050406030204" pitchFamily="18" charset="0"/>
                            <a:ea typeface="Cambria Math" panose="02040503050406030204" pitchFamily="18" charset="0"/>
                          </a:rPr>
                          <m:t>ϕ</m:t>
                        </m:r>
                        <m:d>
                          <m:dPr>
                            <m:ctrlPr>
                              <a:rPr kumimoji="1" lang="el-GR" altLang="zh-CN" sz="2800" i="1">
                                <a:latin typeface="Cambria Math" panose="02040503050406030204" pitchFamily="18" charset="0"/>
                                <a:ea typeface="Cambria Math" panose="02040503050406030204" pitchFamily="18" charset="0"/>
                              </a:rPr>
                            </m:ctrlPr>
                          </m:dPr>
                          <m:e>
                            <m:r>
                              <a:rPr kumimoji="1" lang="en-US" altLang="zh-CN" sz="2800" b="1" i="1">
                                <a:latin typeface="Cambria Math" panose="02040503050406030204" pitchFamily="18" charset="0"/>
                              </a:rPr>
                              <m:t>𝒒</m:t>
                            </m:r>
                          </m:e>
                        </m:d>
                        <m:r>
                          <a:rPr kumimoji="1" lang="el-GR" altLang="zh-CN" sz="2800" i="1">
                            <a:latin typeface="Cambria Math" panose="02040503050406030204" pitchFamily="18" charset="0"/>
                            <a:ea typeface="Cambria Math" panose="02040503050406030204" pitchFamily="18" charset="0"/>
                          </a:rPr>
                          <m:t>∙</m:t>
                        </m:r>
                        <m:r>
                          <m:rPr>
                            <m:sty m:val="p"/>
                          </m:rPr>
                          <a:rPr kumimoji="1" lang="el-GR" altLang="zh-CN" sz="2800" i="1">
                            <a:latin typeface="Cambria Math" panose="02040503050406030204" pitchFamily="18" charset="0"/>
                            <a:ea typeface="Cambria Math" panose="02040503050406030204" pitchFamily="18" charset="0"/>
                          </a:rPr>
                          <m:t>ϕ</m:t>
                        </m:r>
                        <m:d>
                          <m:dPr>
                            <m:ctrlPr>
                              <a:rPr kumimoji="1" lang="el-GR" altLang="zh-CN" sz="2800" i="1">
                                <a:latin typeface="Cambria Math" panose="02040503050406030204" pitchFamily="18" charset="0"/>
                                <a:ea typeface="Cambria Math" panose="02040503050406030204" pitchFamily="18" charset="0"/>
                              </a:rPr>
                            </m:ctrlPr>
                          </m:dPr>
                          <m:e>
                            <m:r>
                              <a:rPr kumimoji="1" lang="en-US" altLang="zh-CN" sz="2800" b="1" i="1" smtClean="0">
                                <a:latin typeface="Cambria Math" panose="02040503050406030204" pitchFamily="18" charset="0"/>
                              </a:rPr>
                              <m:t>𝒌</m:t>
                            </m:r>
                          </m:e>
                        </m:d>
                      </m:oMath>
                    </m:oMathPara>
                  </a14:m>
                  <a:endParaRPr lang="zh-CN" altLang="en-US" sz="2800" dirty="0"/>
                </a:p>
              </p:txBody>
            </p:sp>
          </mc:Choice>
          <mc:Fallback xmlns="">
            <p:sp>
              <p:nvSpPr>
                <p:cNvPr id="8" name="文本框 7">
                  <a:extLst>
                    <a:ext uri="{FF2B5EF4-FFF2-40B4-BE49-F238E27FC236}">
                      <a16:creationId xmlns:a16="http://schemas.microsoft.com/office/drawing/2014/main" id="{091843B7-C4C7-79AC-D861-ED3C4A3D5F94}"/>
                    </a:ext>
                  </a:extLst>
                </p:cNvPr>
                <p:cNvSpPr txBox="1">
                  <a:spLocks noRot="1" noChangeAspect="1" noMove="1" noResize="1" noEditPoints="1" noAdjustHandles="1" noChangeArrowheads="1" noChangeShapeType="1" noTextEdit="1"/>
                </p:cNvSpPr>
                <p:nvPr/>
              </p:nvSpPr>
              <p:spPr>
                <a:xfrm>
                  <a:off x="198781" y="2888813"/>
                  <a:ext cx="2971497" cy="523220"/>
                </a:xfrm>
                <a:prstGeom prst="rect">
                  <a:avLst/>
                </a:prstGeom>
                <a:blipFill>
                  <a:blip r:embed="rId5"/>
                  <a:stretch>
                    <a:fillRect b="-16667"/>
                  </a:stretch>
                </a:blipFill>
              </p:spPr>
              <p:txBody>
                <a:bodyPr/>
                <a:lstStyle/>
                <a:p>
                  <a:r>
                    <a:rPr lang="zh-CN" altLang="en-US">
                      <a:noFill/>
                    </a:rPr>
                    <a:t> </a:t>
                  </a:r>
                </a:p>
              </p:txBody>
            </p:sp>
          </mc:Fallback>
        </mc:AlternateContent>
        <p:pic>
          <p:nvPicPr>
            <p:cNvPr id="10" name="图片 9" descr="图标&#10;&#10;描述已自动生成">
              <a:extLst>
                <a:ext uri="{FF2B5EF4-FFF2-40B4-BE49-F238E27FC236}">
                  <a16:creationId xmlns:a16="http://schemas.microsoft.com/office/drawing/2014/main" id="{A5784D3B-4DE7-BF2B-A780-D7A18C13CF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6125" y="3398499"/>
              <a:ext cx="1934355" cy="1150693"/>
            </a:xfrm>
            <a:prstGeom prst="rect">
              <a:avLst/>
            </a:prstGeom>
          </p:spPr>
        </p:pic>
        <p:sp>
          <p:nvSpPr>
            <p:cNvPr id="11" name="圆角矩形 10">
              <a:extLst>
                <a:ext uri="{FF2B5EF4-FFF2-40B4-BE49-F238E27FC236}">
                  <a16:creationId xmlns:a16="http://schemas.microsoft.com/office/drawing/2014/main" id="{E878A0AA-4FBA-CE5E-8AAF-FBC87118A2F3}"/>
                </a:ext>
              </a:extLst>
            </p:cNvPr>
            <p:cNvSpPr/>
            <p:nvPr/>
          </p:nvSpPr>
          <p:spPr bwMode="auto">
            <a:xfrm>
              <a:off x="481606" y="2095971"/>
              <a:ext cx="2438400" cy="2439969"/>
            </a:xfrm>
            <a:prstGeom prst="roundRect">
              <a:avLst/>
            </a:prstGeom>
            <a:noFill/>
            <a:ln w="28575" cap="flat" cmpd="sng" algn="ctr">
              <a:solidFill>
                <a:srgbClr val="1F1EF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gr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8C48E04C-F3C3-C152-9E01-55D84D884492}"/>
                  </a:ext>
                </a:extLst>
              </p:cNvPr>
              <p:cNvSpPr txBox="1"/>
              <p:nvPr/>
            </p:nvSpPr>
            <p:spPr>
              <a:xfrm>
                <a:off x="4915368" y="3786461"/>
                <a:ext cx="3830921" cy="10516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800" b="0" i="1" smtClean="0">
                          <a:latin typeface="Cambria Math" panose="02040503050406030204" pitchFamily="18" charset="0"/>
                        </a:rPr>
                        <m:t>=</m:t>
                      </m:r>
                      <m:f>
                        <m:fPr>
                          <m:ctrlPr>
                            <a:rPr kumimoji="1" lang="en-US" altLang="zh-CN" sz="2800" i="1">
                              <a:latin typeface="Cambria Math" panose="02040503050406030204" pitchFamily="18" charset="0"/>
                            </a:rPr>
                          </m:ctrlPr>
                        </m:fPr>
                        <m:num>
                          <m:nary>
                            <m:naryPr>
                              <m:chr m:val="∑"/>
                              <m:ctrlPr>
                                <a:rPr kumimoji="1" lang="en-US" altLang="zh-CN" sz="2800" i="1">
                                  <a:latin typeface="Cambria Math" panose="02040503050406030204" pitchFamily="18" charset="0"/>
                                </a:rPr>
                              </m:ctrlPr>
                            </m:naryPr>
                            <m:sub>
                              <m:r>
                                <m:rPr>
                                  <m:brk m:alnAt="23"/>
                                </m:rPr>
                                <a:rPr kumimoji="1" lang="en-US" altLang="zh-CN" sz="2800" i="1">
                                  <a:solidFill>
                                    <a:srgbClr val="C00000"/>
                                  </a:solidFill>
                                  <a:latin typeface="Cambria Math" panose="02040503050406030204" pitchFamily="18" charset="0"/>
                                </a:rPr>
                                <m:t>𝑖</m:t>
                              </m:r>
                              <m:r>
                                <a:rPr kumimoji="1" lang="en-US" altLang="zh-CN" sz="2800" i="1">
                                  <a:latin typeface="Cambria Math" panose="02040503050406030204" pitchFamily="18" charset="0"/>
                                </a:rPr>
                                <m:t>=1</m:t>
                              </m:r>
                            </m:sub>
                            <m:sup>
                              <m:r>
                                <a:rPr kumimoji="1" lang="en-US" altLang="zh-CN" sz="2800" i="1">
                                  <a:latin typeface="Cambria Math" panose="02040503050406030204" pitchFamily="18" charset="0"/>
                                </a:rPr>
                                <m:t>𝑁</m:t>
                              </m:r>
                            </m:sup>
                            <m:e>
                              <m:d>
                                <m:dPr>
                                  <m:begChr m:val="["/>
                                  <m:endChr m:val="]"/>
                                  <m:ctrlPr>
                                    <a:rPr kumimoji="1" lang="en-US" altLang="zh-CN" sz="2800" i="1">
                                      <a:latin typeface="Cambria Math" panose="02040503050406030204" pitchFamily="18" charset="0"/>
                                    </a:rPr>
                                  </m:ctrlPr>
                                </m:dPr>
                                <m:e>
                                  <m:r>
                                    <m:rPr>
                                      <m:sty m:val="p"/>
                                    </m:rPr>
                                    <a:rPr kumimoji="1" lang="el-GR" altLang="zh-CN" sz="2800" i="1">
                                      <a:latin typeface="Cambria Math" panose="02040503050406030204" pitchFamily="18" charset="0"/>
                                      <a:ea typeface="Cambria Math" panose="02040503050406030204" pitchFamily="18" charset="0"/>
                                    </a:rPr>
                                    <m:t>ϕ</m:t>
                                  </m:r>
                                  <m:d>
                                    <m:dPr>
                                      <m:ctrlPr>
                                        <a:rPr kumimoji="1" lang="el-GR" altLang="zh-CN" sz="2800" i="1">
                                          <a:latin typeface="Cambria Math" panose="02040503050406030204" pitchFamily="18" charset="0"/>
                                          <a:ea typeface="Cambria Math" panose="02040503050406030204" pitchFamily="18" charset="0"/>
                                        </a:rPr>
                                      </m:ctrlPr>
                                    </m:dPr>
                                    <m:e>
                                      <m:sSup>
                                        <m:sSupPr>
                                          <m:ctrlPr>
                                            <a:rPr kumimoji="1" lang="en-US" altLang="zh-CN" sz="2800" i="1">
                                              <a:latin typeface="Cambria Math" panose="02040503050406030204" pitchFamily="18" charset="0"/>
                                            </a:rPr>
                                          </m:ctrlPr>
                                        </m:sSupPr>
                                        <m:e>
                                          <m:r>
                                            <a:rPr kumimoji="1" lang="en-US" altLang="zh-CN" sz="2800" b="1" i="1">
                                              <a:latin typeface="Cambria Math" panose="02040503050406030204" pitchFamily="18" charset="0"/>
                                            </a:rPr>
                                            <m:t>𝒒</m:t>
                                          </m:r>
                                        </m:e>
                                        <m:sup>
                                          <m:r>
                                            <a:rPr kumimoji="1" lang="en-US" altLang="zh-CN" sz="2800" i="1">
                                              <a:solidFill>
                                                <a:srgbClr val="00B050"/>
                                              </a:solidFill>
                                              <a:latin typeface="Cambria Math" panose="02040503050406030204" pitchFamily="18" charset="0"/>
                                            </a:rPr>
                                            <m:t>1</m:t>
                                          </m:r>
                                        </m:sup>
                                      </m:sSup>
                                    </m:e>
                                  </m:d>
                                  <m:r>
                                    <a:rPr kumimoji="1" lang="el-GR" altLang="zh-CN" sz="2800" i="1">
                                      <a:latin typeface="Cambria Math" panose="02040503050406030204" pitchFamily="18" charset="0"/>
                                      <a:ea typeface="Cambria Math" panose="02040503050406030204" pitchFamily="18" charset="0"/>
                                    </a:rPr>
                                    <m:t>∙</m:t>
                                  </m:r>
                                  <m:r>
                                    <m:rPr>
                                      <m:sty m:val="p"/>
                                    </m:rPr>
                                    <a:rPr kumimoji="1" lang="el-GR" altLang="zh-CN" sz="2800" i="1">
                                      <a:latin typeface="Cambria Math" panose="02040503050406030204" pitchFamily="18" charset="0"/>
                                      <a:ea typeface="Cambria Math" panose="02040503050406030204" pitchFamily="18" charset="0"/>
                                    </a:rPr>
                                    <m:t>ϕ</m:t>
                                  </m:r>
                                  <m:d>
                                    <m:dPr>
                                      <m:ctrlPr>
                                        <a:rPr kumimoji="1" lang="el-GR" altLang="zh-CN" sz="2800" i="1">
                                          <a:latin typeface="Cambria Math" panose="02040503050406030204" pitchFamily="18" charset="0"/>
                                          <a:ea typeface="Cambria Math" panose="02040503050406030204" pitchFamily="18" charset="0"/>
                                        </a:rPr>
                                      </m:ctrlPr>
                                    </m:dPr>
                                    <m:e>
                                      <m:sSup>
                                        <m:sSupPr>
                                          <m:ctrlPr>
                                            <a:rPr kumimoji="1" lang="en-US" altLang="zh-CN" sz="2800" i="1">
                                              <a:latin typeface="Cambria Math" panose="02040503050406030204" pitchFamily="18" charset="0"/>
                                            </a:rPr>
                                          </m:ctrlPr>
                                        </m:sSupPr>
                                        <m:e>
                                          <m:r>
                                            <a:rPr kumimoji="1" lang="en-US" altLang="zh-CN" sz="2800" b="1" i="1">
                                              <a:latin typeface="Cambria Math" panose="02040503050406030204" pitchFamily="18" charset="0"/>
                                            </a:rPr>
                                            <m:t>𝒌</m:t>
                                          </m:r>
                                        </m:e>
                                        <m:sup>
                                          <m:r>
                                            <a:rPr kumimoji="1" lang="en-US" altLang="zh-CN" sz="2800" i="1">
                                              <a:solidFill>
                                                <a:srgbClr val="C00000"/>
                                              </a:solidFill>
                                              <a:latin typeface="Cambria Math" panose="02040503050406030204" pitchFamily="18" charset="0"/>
                                            </a:rPr>
                                            <m:t>𝑖</m:t>
                                          </m:r>
                                        </m:sup>
                                      </m:sSup>
                                    </m:e>
                                  </m:d>
                                </m:e>
                              </m:d>
                              <m:sSup>
                                <m:sSupPr>
                                  <m:ctrlPr>
                                    <a:rPr kumimoji="1" lang="en-US" altLang="zh-CN" sz="2800" i="1">
                                      <a:latin typeface="Cambria Math" panose="02040503050406030204" pitchFamily="18" charset="0"/>
                                    </a:rPr>
                                  </m:ctrlPr>
                                </m:sSupPr>
                                <m:e>
                                  <m:r>
                                    <a:rPr kumimoji="1" lang="en-US" altLang="zh-CN" sz="2800" b="1" i="1">
                                      <a:latin typeface="Cambria Math" panose="02040503050406030204" pitchFamily="18" charset="0"/>
                                    </a:rPr>
                                    <m:t>𝒗</m:t>
                                  </m:r>
                                </m:e>
                                <m:sup>
                                  <m:r>
                                    <a:rPr kumimoji="1" lang="en-US" altLang="zh-CN" sz="2800" i="1">
                                      <a:solidFill>
                                        <a:srgbClr val="C00000"/>
                                      </a:solidFill>
                                      <a:latin typeface="Cambria Math" panose="02040503050406030204" pitchFamily="18" charset="0"/>
                                    </a:rPr>
                                    <m:t>𝑖</m:t>
                                  </m:r>
                                </m:sup>
                              </m:sSup>
                            </m:e>
                          </m:nary>
                        </m:num>
                        <m:den>
                          <m:nary>
                            <m:naryPr>
                              <m:chr m:val="∑"/>
                              <m:limLoc m:val="subSup"/>
                              <m:ctrlPr>
                                <a:rPr kumimoji="1" lang="en-US" altLang="zh-CN" sz="2800" i="1">
                                  <a:latin typeface="Cambria Math" panose="02040503050406030204" pitchFamily="18" charset="0"/>
                                </a:rPr>
                              </m:ctrlPr>
                            </m:naryPr>
                            <m:sub>
                              <m:r>
                                <m:rPr>
                                  <m:brk m:alnAt="25"/>
                                </m:rPr>
                                <a:rPr kumimoji="1" lang="en-US" altLang="zh-CN" sz="2800" i="1">
                                  <a:solidFill>
                                    <a:srgbClr val="1F1EF1"/>
                                  </a:solidFill>
                                  <a:latin typeface="Cambria Math" panose="02040503050406030204" pitchFamily="18" charset="0"/>
                                </a:rPr>
                                <m:t>𝑗</m:t>
                              </m:r>
                              <m:r>
                                <a:rPr kumimoji="1" lang="en-US" altLang="zh-CN" sz="2800" i="1">
                                  <a:latin typeface="Cambria Math" panose="02040503050406030204" pitchFamily="18" charset="0"/>
                                </a:rPr>
                                <m:t>=1</m:t>
                              </m:r>
                            </m:sub>
                            <m:sup>
                              <m:r>
                                <a:rPr kumimoji="1" lang="en-US" altLang="zh-CN" sz="2800" i="1">
                                  <a:latin typeface="Cambria Math" panose="02040503050406030204" pitchFamily="18" charset="0"/>
                                </a:rPr>
                                <m:t>𝑁</m:t>
                              </m:r>
                            </m:sup>
                            <m:e>
                              <m:r>
                                <m:rPr>
                                  <m:sty m:val="p"/>
                                </m:rPr>
                                <a:rPr kumimoji="1" lang="el-GR" altLang="zh-CN" sz="2800" i="1">
                                  <a:latin typeface="Cambria Math" panose="02040503050406030204" pitchFamily="18" charset="0"/>
                                  <a:ea typeface="Cambria Math" panose="02040503050406030204" pitchFamily="18" charset="0"/>
                                </a:rPr>
                                <m:t>ϕ</m:t>
                              </m:r>
                              <m:d>
                                <m:dPr>
                                  <m:ctrlPr>
                                    <a:rPr kumimoji="1" lang="el-GR" altLang="zh-CN" sz="2800" i="1">
                                      <a:latin typeface="Cambria Math" panose="02040503050406030204" pitchFamily="18" charset="0"/>
                                      <a:ea typeface="Cambria Math" panose="02040503050406030204" pitchFamily="18" charset="0"/>
                                    </a:rPr>
                                  </m:ctrlPr>
                                </m:dPr>
                                <m:e>
                                  <m:sSup>
                                    <m:sSupPr>
                                      <m:ctrlPr>
                                        <a:rPr kumimoji="1" lang="en-US" altLang="zh-CN" sz="2800" i="1">
                                          <a:latin typeface="Cambria Math" panose="02040503050406030204" pitchFamily="18" charset="0"/>
                                        </a:rPr>
                                      </m:ctrlPr>
                                    </m:sSupPr>
                                    <m:e>
                                      <m:r>
                                        <a:rPr kumimoji="1" lang="en-US" altLang="zh-CN" sz="2800" b="1" i="1">
                                          <a:latin typeface="Cambria Math" panose="02040503050406030204" pitchFamily="18" charset="0"/>
                                        </a:rPr>
                                        <m:t>𝒒</m:t>
                                      </m:r>
                                    </m:e>
                                    <m:sup>
                                      <m:r>
                                        <a:rPr kumimoji="1" lang="en-US" altLang="zh-CN" sz="2800" i="1">
                                          <a:solidFill>
                                            <a:srgbClr val="00B050"/>
                                          </a:solidFill>
                                          <a:latin typeface="Cambria Math" panose="02040503050406030204" pitchFamily="18" charset="0"/>
                                        </a:rPr>
                                        <m:t>1</m:t>
                                      </m:r>
                                    </m:sup>
                                  </m:sSup>
                                </m:e>
                              </m:d>
                              <m:r>
                                <a:rPr kumimoji="1" lang="el-GR" altLang="zh-CN" sz="2800" i="1">
                                  <a:latin typeface="Cambria Math" panose="02040503050406030204" pitchFamily="18" charset="0"/>
                                  <a:ea typeface="Cambria Math" panose="02040503050406030204" pitchFamily="18" charset="0"/>
                                </a:rPr>
                                <m:t>∙</m:t>
                              </m:r>
                              <m:r>
                                <m:rPr>
                                  <m:sty m:val="p"/>
                                </m:rPr>
                                <a:rPr kumimoji="1" lang="el-GR" altLang="zh-CN" sz="2800" i="1">
                                  <a:latin typeface="Cambria Math" panose="02040503050406030204" pitchFamily="18" charset="0"/>
                                  <a:ea typeface="Cambria Math" panose="02040503050406030204" pitchFamily="18" charset="0"/>
                                </a:rPr>
                                <m:t>ϕ</m:t>
                              </m:r>
                              <m:d>
                                <m:dPr>
                                  <m:ctrlPr>
                                    <a:rPr kumimoji="1" lang="el-GR" altLang="zh-CN" sz="2800" i="1">
                                      <a:latin typeface="Cambria Math" panose="02040503050406030204" pitchFamily="18" charset="0"/>
                                      <a:ea typeface="Cambria Math" panose="02040503050406030204" pitchFamily="18" charset="0"/>
                                    </a:rPr>
                                  </m:ctrlPr>
                                </m:dPr>
                                <m:e>
                                  <m:sSup>
                                    <m:sSupPr>
                                      <m:ctrlPr>
                                        <a:rPr kumimoji="1" lang="en-US" altLang="zh-CN" sz="2800" i="1">
                                          <a:latin typeface="Cambria Math" panose="02040503050406030204" pitchFamily="18" charset="0"/>
                                        </a:rPr>
                                      </m:ctrlPr>
                                    </m:sSupPr>
                                    <m:e>
                                      <m:r>
                                        <a:rPr kumimoji="1" lang="en-US" altLang="zh-CN" sz="2800" b="1" i="1">
                                          <a:latin typeface="Cambria Math" panose="02040503050406030204" pitchFamily="18" charset="0"/>
                                        </a:rPr>
                                        <m:t>𝒌</m:t>
                                      </m:r>
                                    </m:e>
                                    <m:sup>
                                      <m:r>
                                        <a:rPr kumimoji="1" lang="en-US" altLang="zh-CN" sz="2800" i="1">
                                          <a:solidFill>
                                            <a:srgbClr val="1F1EF1"/>
                                          </a:solidFill>
                                          <a:latin typeface="Cambria Math" panose="02040503050406030204" pitchFamily="18" charset="0"/>
                                        </a:rPr>
                                        <m:t>𝑗</m:t>
                                      </m:r>
                                    </m:sup>
                                  </m:sSup>
                                </m:e>
                              </m:d>
                            </m:e>
                          </m:nary>
                        </m:den>
                      </m:f>
                    </m:oMath>
                  </m:oMathPara>
                </a14:m>
                <a:endParaRPr kumimoji="1" lang="zh-CN" altLang="en-US" sz="2800" dirty="0"/>
              </a:p>
            </p:txBody>
          </p:sp>
        </mc:Choice>
        <mc:Fallback xmlns="">
          <p:sp>
            <p:nvSpPr>
              <p:cNvPr id="13" name="文本框 12">
                <a:extLst>
                  <a:ext uri="{FF2B5EF4-FFF2-40B4-BE49-F238E27FC236}">
                    <a16:creationId xmlns:a16="http://schemas.microsoft.com/office/drawing/2014/main" id="{8C48E04C-F3C3-C152-9E01-55D84D884492}"/>
                  </a:ext>
                </a:extLst>
              </p:cNvPr>
              <p:cNvSpPr txBox="1">
                <a:spLocks noRot="1" noChangeAspect="1" noMove="1" noResize="1" noEditPoints="1" noAdjustHandles="1" noChangeArrowheads="1" noChangeShapeType="1" noTextEdit="1"/>
              </p:cNvSpPr>
              <p:nvPr/>
            </p:nvSpPr>
            <p:spPr>
              <a:xfrm>
                <a:off x="4915368" y="3786461"/>
                <a:ext cx="3830921" cy="1051635"/>
              </a:xfrm>
              <a:prstGeom prst="rect">
                <a:avLst/>
              </a:prstGeom>
              <a:blipFill>
                <a:blip r:embed="rId7"/>
                <a:stretch>
                  <a:fillRect l="-5281" t="-65476" r="-330" b="-94048"/>
                </a:stretch>
              </a:blipFill>
            </p:spPr>
            <p:txBody>
              <a:bodyPr/>
              <a:lstStyle/>
              <a:p>
                <a:r>
                  <a:rPr lang="zh-CN" altLang="en-US">
                    <a:noFill/>
                  </a:rPr>
                  <a:t> </a:t>
                </a:r>
              </a:p>
            </p:txBody>
          </p:sp>
        </mc:Fallback>
      </mc:AlternateContent>
      <p:sp>
        <p:nvSpPr>
          <p:cNvPr id="14" name="圆角矩形 13">
            <a:extLst>
              <a:ext uri="{FF2B5EF4-FFF2-40B4-BE49-F238E27FC236}">
                <a16:creationId xmlns:a16="http://schemas.microsoft.com/office/drawing/2014/main" id="{30C1C0E9-7733-F946-0BDD-335D90117BA7}"/>
              </a:ext>
            </a:extLst>
          </p:cNvPr>
          <p:cNvSpPr/>
          <p:nvPr/>
        </p:nvSpPr>
        <p:spPr bwMode="auto">
          <a:xfrm>
            <a:off x="5531185" y="4312278"/>
            <a:ext cx="3008243" cy="528415"/>
          </a:xfrm>
          <a:prstGeom prst="roundRect">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pic>
        <p:nvPicPr>
          <p:cNvPr id="22" name="图片 21" descr="图片包含 图示&#10;&#10;描述已自动生成">
            <a:extLst>
              <a:ext uri="{FF2B5EF4-FFF2-40B4-BE49-F238E27FC236}">
                <a16:creationId xmlns:a16="http://schemas.microsoft.com/office/drawing/2014/main" id="{544AA82F-6D49-C8BF-F1E6-2FAE0819CBA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17948" y="4972000"/>
            <a:ext cx="4822904" cy="1886000"/>
          </a:xfrm>
          <a:prstGeom prst="rect">
            <a:avLst/>
          </a:prstGeom>
        </p:spPr>
      </p:pic>
    </p:spTree>
    <p:extLst>
      <p:ext uri="{BB962C8B-B14F-4D97-AF65-F5344CB8AC3E}">
        <p14:creationId xmlns:p14="http://schemas.microsoft.com/office/powerpoint/2010/main" val="71868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14"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5A1E92-C2CF-FFD7-0E06-7C6DB1B273FC}"/>
              </a:ext>
            </a:extLst>
          </p:cNvPr>
          <p:cNvSpPr>
            <a:spLocks noGrp="1"/>
          </p:cNvSpPr>
          <p:nvPr>
            <p:ph type="title"/>
          </p:nvPr>
        </p:nvSpPr>
        <p:spPr/>
        <p:txBody>
          <a:bodyPr/>
          <a:lstStyle/>
          <a:p>
            <a:endParaRPr kumimoji="1" lang="zh-CN" altLang="en-US"/>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A0CD3EEE-77CC-4F45-99F6-1DAAD6986DA6}"/>
                  </a:ext>
                </a:extLst>
              </p:cNvPr>
              <p:cNvSpPr txBox="1"/>
              <p:nvPr/>
            </p:nvSpPr>
            <p:spPr>
              <a:xfrm>
                <a:off x="2616918" y="897673"/>
                <a:ext cx="4308166" cy="10516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800" i="1" smtClean="0">
                              <a:latin typeface="Cambria Math" panose="02040503050406030204" pitchFamily="18" charset="0"/>
                            </a:rPr>
                          </m:ctrlPr>
                        </m:sSupPr>
                        <m:e>
                          <m:r>
                            <a:rPr kumimoji="1" lang="en-US" altLang="zh-CN" sz="2800" b="1" i="1" smtClean="0">
                              <a:latin typeface="Cambria Math" panose="02040503050406030204" pitchFamily="18" charset="0"/>
                            </a:rPr>
                            <m:t>𝒃</m:t>
                          </m:r>
                        </m:e>
                        <m:sup>
                          <m:r>
                            <a:rPr kumimoji="1" lang="en-US" altLang="zh-CN" sz="2800" b="0" i="1" smtClean="0">
                              <a:solidFill>
                                <a:srgbClr val="00B050"/>
                              </a:solidFill>
                              <a:latin typeface="Cambria Math" panose="02040503050406030204" pitchFamily="18" charset="0"/>
                            </a:rPr>
                            <m:t>1</m:t>
                          </m:r>
                        </m:sup>
                      </m:sSup>
                      <m:r>
                        <a:rPr kumimoji="1" lang="en-US" altLang="zh-CN" sz="2800" b="0" i="1" smtClean="0">
                          <a:latin typeface="Cambria Math" panose="02040503050406030204" pitchFamily="18" charset="0"/>
                        </a:rPr>
                        <m:t>=</m:t>
                      </m:r>
                      <m:f>
                        <m:fPr>
                          <m:ctrlPr>
                            <a:rPr kumimoji="1" lang="en-US" altLang="zh-CN" sz="2800" i="1">
                              <a:latin typeface="Cambria Math" panose="02040503050406030204" pitchFamily="18" charset="0"/>
                            </a:rPr>
                          </m:ctrlPr>
                        </m:fPr>
                        <m:num>
                          <m:nary>
                            <m:naryPr>
                              <m:chr m:val="∑"/>
                              <m:ctrlPr>
                                <a:rPr kumimoji="1" lang="en-US" altLang="zh-CN" sz="2800" i="1" smtClean="0">
                                  <a:latin typeface="Cambria Math" panose="02040503050406030204" pitchFamily="18" charset="0"/>
                                </a:rPr>
                              </m:ctrlPr>
                            </m:naryPr>
                            <m:sub>
                              <m:r>
                                <m:rPr>
                                  <m:brk m:alnAt="23"/>
                                </m:rPr>
                                <a:rPr kumimoji="1" lang="en-US" altLang="zh-CN" sz="2800" i="1">
                                  <a:solidFill>
                                    <a:srgbClr val="C00000"/>
                                  </a:solidFill>
                                  <a:latin typeface="Cambria Math" panose="02040503050406030204" pitchFamily="18" charset="0"/>
                                </a:rPr>
                                <m:t>𝑖</m:t>
                              </m:r>
                              <m:r>
                                <a:rPr kumimoji="1" lang="en-US" altLang="zh-CN" sz="2800" i="1">
                                  <a:latin typeface="Cambria Math" panose="02040503050406030204" pitchFamily="18" charset="0"/>
                                </a:rPr>
                                <m:t>=1</m:t>
                              </m:r>
                            </m:sub>
                            <m:sup>
                              <m:r>
                                <a:rPr kumimoji="1" lang="en-US" altLang="zh-CN" sz="2800" i="1">
                                  <a:latin typeface="Cambria Math" panose="02040503050406030204" pitchFamily="18" charset="0"/>
                                </a:rPr>
                                <m:t>𝑁</m:t>
                              </m:r>
                            </m:sup>
                            <m:e>
                              <m:d>
                                <m:dPr>
                                  <m:begChr m:val="["/>
                                  <m:endChr m:val="]"/>
                                  <m:ctrlPr>
                                    <a:rPr kumimoji="1" lang="en-US" altLang="zh-CN" sz="2800" i="1">
                                      <a:latin typeface="Cambria Math" panose="02040503050406030204" pitchFamily="18" charset="0"/>
                                    </a:rPr>
                                  </m:ctrlPr>
                                </m:dPr>
                                <m:e>
                                  <m:r>
                                    <m:rPr>
                                      <m:sty m:val="p"/>
                                    </m:rPr>
                                    <a:rPr kumimoji="1" lang="el-GR" altLang="zh-CN" sz="2800" i="1">
                                      <a:latin typeface="Cambria Math" panose="02040503050406030204" pitchFamily="18" charset="0"/>
                                      <a:ea typeface="Cambria Math" panose="02040503050406030204" pitchFamily="18" charset="0"/>
                                    </a:rPr>
                                    <m:t>ϕ</m:t>
                                  </m:r>
                                  <m:d>
                                    <m:dPr>
                                      <m:ctrlPr>
                                        <a:rPr kumimoji="1" lang="el-GR" altLang="zh-CN" sz="2800" i="1">
                                          <a:latin typeface="Cambria Math" panose="02040503050406030204" pitchFamily="18" charset="0"/>
                                          <a:ea typeface="Cambria Math" panose="02040503050406030204" pitchFamily="18" charset="0"/>
                                        </a:rPr>
                                      </m:ctrlPr>
                                    </m:dPr>
                                    <m:e>
                                      <m:sSup>
                                        <m:sSupPr>
                                          <m:ctrlPr>
                                            <a:rPr kumimoji="1" lang="en-US" altLang="zh-CN" sz="2800" i="1">
                                              <a:latin typeface="Cambria Math" panose="02040503050406030204" pitchFamily="18" charset="0"/>
                                            </a:rPr>
                                          </m:ctrlPr>
                                        </m:sSupPr>
                                        <m:e>
                                          <m:r>
                                            <a:rPr kumimoji="1" lang="en-US" altLang="zh-CN" sz="2800" b="1" i="1">
                                              <a:latin typeface="Cambria Math" panose="02040503050406030204" pitchFamily="18" charset="0"/>
                                            </a:rPr>
                                            <m:t>𝒒</m:t>
                                          </m:r>
                                        </m:e>
                                        <m:sup>
                                          <m:r>
                                            <a:rPr kumimoji="1" lang="en-US" altLang="zh-CN" sz="2800" i="1">
                                              <a:solidFill>
                                                <a:srgbClr val="00B050"/>
                                              </a:solidFill>
                                              <a:latin typeface="Cambria Math" panose="02040503050406030204" pitchFamily="18" charset="0"/>
                                            </a:rPr>
                                            <m:t>1</m:t>
                                          </m:r>
                                        </m:sup>
                                      </m:sSup>
                                    </m:e>
                                  </m:d>
                                  <m:r>
                                    <a:rPr kumimoji="1" lang="el-GR" altLang="zh-CN" sz="2800" i="1">
                                      <a:latin typeface="Cambria Math" panose="02040503050406030204" pitchFamily="18" charset="0"/>
                                      <a:ea typeface="Cambria Math" panose="02040503050406030204" pitchFamily="18" charset="0"/>
                                    </a:rPr>
                                    <m:t>∙</m:t>
                                  </m:r>
                                  <m:r>
                                    <m:rPr>
                                      <m:sty m:val="p"/>
                                    </m:rPr>
                                    <a:rPr kumimoji="1" lang="el-GR" altLang="zh-CN" sz="2800" i="1">
                                      <a:latin typeface="Cambria Math" panose="02040503050406030204" pitchFamily="18" charset="0"/>
                                      <a:ea typeface="Cambria Math" panose="02040503050406030204" pitchFamily="18" charset="0"/>
                                    </a:rPr>
                                    <m:t>ϕ</m:t>
                                  </m:r>
                                  <m:d>
                                    <m:dPr>
                                      <m:ctrlPr>
                                        <a:rPr kumimoji="1" lang="el-GR" altLang="zh-CN" sz="2800" i="1">
                                          <a:latin typeface="Cambria Math" panose="02040503050406030204" pitchFamily="18" charset="0"/>
                                          <a:ea typeface="Cambria Math" panose="02040503050406030204" pitchFamily="18" charset="0"/>
                                        </a:rPr>
                                      </m:ctrlPr>
                                    </m:dPr>
                                    <m:e>
                                      <m:sSup>
                                        <m:sSupPr>
                                          <m:ctrlPr>
                                            <a:rPr kumimoji="1" lang="en-US" altLang="zh-CN" sz="2800" i="1">
                                              <a:latin typeface="Cambria Math" panose="02040503050406030204" pitchFamily="18" charset="0"/>
                                            </a:rPr>
                                          </m:ctrlPr>
                                        </m:sSupPr>
                                        <m:e>
                                          <m:r>
                                            <a:rPr kumimoji="1" lang="en-US" altLang="zh-CN" sz="2800" b="1" i="1">
                                              <a:latin typeface="Cambria Math" panose="02040503050406030204" pitchFamily="18" charset="0"/>
                                            </a:rPr>
                                            <m:t>𝒌</m:t>
                                          </m:r>
                                        </m:e>
                                        <m:sup>
                                          <m:r>
                                            <a:rPr kumimoji="1" lang="en-US" altLang="zh-CN" sz="2800" i="1">
                                              <a:solidFill>
                                                <a:srgbClr val="C00000"/>
                                              </a:solidFill>
                                              <a:latin typeface="Cambria Math" panose="02040503050406030204" pitchFamily="18" charset="0"/>
                                            </a:rPr>
                                            <m:t>𝑖</m:t>
                                          </m:r>
                                        </m:sup>
                                      </m:sSup>
                                    </m:e>
                                  </m:d>
                                </m:e>
                              </m:d>
                              <m:sSup>
                                <m:sSupPr>
                                  <m:ctrlPr>
                                    <a:rPr kumimoji="1" lang="en-US" altLang="zh-CN" sz="2800" i="1">
                                      <a:latin typeface="Cambria Math" panose="02040503050406030204" pitchFamily="18" charset="0"/>
                                    </a:rPr>
                                  </m:ctrlPr>
                                </m:sSupPr>
                                <m:e>
                                  <m:r>
                                    <a:rPr kumimoji="1" lang="en-US" altLang="zh-CN" sz="2800" b="1" i="1">
                                      <a:latin typeface="Cambria Math" panose="02040503050406030204" pitchFamily="18" charset="0"/>
                                    </a:rPr>
                                    <m:t>𝒗</m:t>
                                  </m:r>
                                </m:e>
                                <m:sup>
                                  <m:r>
                                    <a:rPr kumimoji="1" lang="en-US" altLang="zh-CN" sz="2800" i="1">
                                      <a:solidFill>
                                        <a:srgbClr val="C00000"/>
                                      </a:solidFill>
                                      <a:latin typeface="Cambria Math" panose="02040503050406030204" pitchFamily="18" charset="0"/>
                                    </a:rPr>
                                    <m:t>𝑖</m:t>
                                  </m:r>
                                </m:sup>
                              </m:sSup>
                            </m:e>
                          </m:nary>
                        </m:num>
                        <m:den>
                          <m:nary>
                            <m:naryPr>
                              <m:chr m:val="∑"/>
                              <m:limLoc m:val="subSup"/>
                              <m:ctrlPr>
                                <a:rPr kumimoji="1" lang="en-US" altLang="zh-CN" sz="2800" i="1">
                                  <a:latin typeface="Cambria Math" panose="02040503050406030204" pitchFamily="18" charset="0"/>
                                </a:rPr>
                              </m:ctrlPr>
                            </m:naryPr>
                            <m:sub>
                              <m:r>
                                <m:rPr>
                                  <m:brk m:alnAt="25"/>
                                </m:rPr>
                                <a:rPr kumimoji="1" lang="en-US" altLang="zh-CN" sz="2800" i="1">
                                  <a:solidFill>
                                    <a:srgbClr val="1F1EF1"/>
                                  </a:solidFill>
                                  <a:latin typeface="Cambria Math" panose="02040503050406030204" pitchFamily="18" charset="0"/>
                                </a:rPr>
                                <m:t>𝑗</m:t>
                              </m:r>
                              <m:r>
                                <a:rPr kumimoji="1" lang="en-US" altLang="zh-CN" sz="2800" i="1">
                                  <a:latin typeface="Cambria Math" panose="02040503050406030204" pitchFamily="18" charset="0"/>
                                </a:rPr>
                                <m:t>=1</m:t>
                              </m:r>
                            </m:sub>
                            <m:sup>
                              <m:r>
                                <a:rPr kumimoji="1" lang="en-US" altLang="zh-CN" sz="2800" i="1">
                                  <a:latin typeface="Cambria Math" panose="02040503050406030204" pitchFamily="18" charset="0"/>
                                </a:rPr>
                                <m:t>𝑁</m:t>
                              </m:r>
                            </m:sup>
                            <m:e>
                              <m:r>
                                <m:rPr>
                                  <m:sty m:val="p"/>
                                </m:rPr>
                                <a:rPr kumimoji="1" lang="el-GR" altLang="zh-CN" sz="2800" i="1">
                                  <a:latin typeface="Cambria Math" panose="02040503050406030204" pitchFamily="18" charset="0"/>
                                  <a:ea typeface="Cambria Math" panose="02040503050406030204" pitchFamily="18" charset="0"/>
                                </a:rPr>
                                <m:t>ϕ</m:t>
                              </m:r>
                              <m:d>
                                <m:dPr>
                                  <m:ctrlPr>
                                    <a:rPr kumimoji="1" lang="el-GR" altLang="zh-CN" sz="2800" i="1">
                                      <a:latin typeface="Cambria Math" panose="02040503050406030204" pitchFamily="18" charset="0"/>
                                      <a:ea typeface="Cambria Math" panose="02040503050406030204" pitchFamily="18" charset="0"/>
                                    </a:rPr>
                                  </m:ctrlPr>
                                </m:dPr>
                                <m:e>
                                  <m:sSup>
                                    <m:sSupPr>
                                      <m:ctrlPr>
                                        <a:rPr kumimoji="1" lang="en-US" altLang="zh-CN" sz="2800" i="1">
                                          <a:latin typeface="Cambria Math" panose="02040503050406030204" pitchFamily="18" charset="0"/>
                                        </a:rPr>
                                      </m:ctrlPr>
                                    </m:sSupPr>
                                    <m:e>
                                      <m:r>
                                        <a:rPr kumimoji="1" lang="en-US" altLang="zh-CN" sz="2800" b="1" i="1">
                                          <a:latin typeface="Cambria Math" panose="02040503050406030204" pitchFamily="18" charset="0"/>
                                        </a:rPr>
                                        <m:t>𝒒</m:t>
                                      </m:r>
                                    </m:e>
                                    <m:sup>
                                      <m:r>
                                        <a:rPr kumimoji="1" lang="en-US" altLang="zh-CN" sz="2800" i="1">
                                          <a:solidFill>
                                            <a:srgbClr val="00B050"/>
                                          </a:solidFill>
                                          <a:latin typeface="Cambria Math" panose="02040503050406030204" pitchFamily="18" charset="0"/>
                                        </a:rPr>
                                        <m:t>1</m:t>
                                      </m:r>
                                    </m:sup>
                                  </m:sSup>
                                </m:e>
                              </m:d>
                              <m:r>
                                <a:rPr kumimoji="1" lang="el-GR" altLang="zh-CN" sz="2800" i="1">
                                  <a:latin typeface="Cambria Math" panose="02040503050406030204" pitchFamily="18" charset="0"/>
                                  <a:ea typeface="Cambria Math" panose="02040503050406030204" pitchFamily="18" charset="0"/>
                                </a:rPr>
                                <m:t>∙</m:t>
                              </m:r>
                              <m:r>
                                <m:rPr>
                                  <m:sty m:val="p"/>
                                </m:rPr>
                                <a:rPr kumimoji="1" lang="el-GR" altLang="zh-CN" sz="2800" i="1">
                                  <a:latin typeface="Cambria Math" panose="02040503050406030204" pitchFamily="18" charset="0"/>
                                  <a:ea typeface="Cambria Math" panose="02040503050406030204" pitchFamily="18" charset="0"/>
                                </a:rPr>
                                <m:t>ϕ</m:t>
                              </m:r>
                              <m:d>
                                <m:dPr>
                                  <m:ctrlPr>
                                    <a:rPr kumimoji="1" lang="el-GR" altLang="zh-CN" sz="2800" i="1">
                                      <a:latin typeface="Cambria Math" panose="02040503050406030204" pitchFamily="18" charset="0"/>
                                      <a:ea typeface="Cambria Math" panose="02040503050406030204" pitchFamily="18" charset="0"/>
                                    </a:rPr>
                                  </m:ctrlPr>
                                </m:dPr>
                                <m:e>
                                  <m:sSup>
                                    <m:sSupPr>
                                      <m:ctrlPr>
                                        <a:rPr kumimoji="1" lang="en-US" altLang="zh-CN" sz="2800" i="1">
                                          <a:latin typeface="Cambria Math" panose="02040503050406030204" pitchFamily="18" charset="0"/>
                                        </a:rPr>
                                      </m:ctrlPr>
                                    </m:sSupPr>
                                    <m:e>
                                      <m:r>
                                        <a:rPr kumimoji="1" lang="en-US" altLang="zh-CN" sz="2800" b="1" i="1">
                                          <a:latin typeface="Cambria Math" panose="02040503050406030204" pitchFamily="18" charset="0"/>
                                        </a:rPr>
                                        <m:t>𝒌</m:t>
                                      </m:r>
                                    </m:e>
                                    <m:sup>
                                      <m:r>
                                        <a:rPr kumimoji="1" lang="en-US" altLang="zh-CN" sz="2800" i="1">
                                          <a:solidFill>
                                            <a:srgbClr val="1F1EF1"/>
                                          </a:solidFill>
                                          <a:latin typeface="Cambria Math" panose="02040503050406030204" pitchFamily="18" charset="0"/>
                                        </a:rPr>
                                        <m:t>𝑗</m:t>
                                      </m:r>
                                    </m:sup>
                                  </m:sSup>
                                </m:e>
                              </m:d>
                            </m:e>
                          </m:nary>
                        </m:den>
                      </m:f>
                    </m:oMath>
                  </m:oMathPara>
                </a14:m>
                <a:endParaRPr kumimoji="1" lang="zh-CN" altLang="en-US" sz="2800" dirty="0"/>
              </a:p>
            </p:txBody>
          </p:sp>
        </mc:Choice>
        <mc:Fallback xmlns="">
          <p:sp>
            <p:nvSpPr>
              <p:cNvPr id="4" name="文本框 3">
                <a:extLst>
                  <a:ext uri="{FF2B5EF4-FFF2-40B4-BE49-F238E27FC236}">
                    <a16:creationId xmlns:a16="http://schemas.microsoft.com/office/drawing/2014/main" id="{A0CD3EEE-77CC-4F45-99F6-1DAAD6986DA6}"/>
                  </a:ext>
                </a:extLst>
              </p:cNvPr>
              <p:cNvSpPr txBox="1">
                <a:spLocks noRot="1" noChangeAspect="1" noMove="1" noResize="1" noEditPoints="1" noAdjustHandles="1" noChangeArrowheads="1" noChangeShapeType="1" noTextEdit="1"/>
              </p:cNvSpPr>
              <p:nvPr/>
            </p:nvSpPr>
            <p:spPr>
              <a:xfrm>
                <a:off x="2616918" y="897673"/>
                <a:ext cx="4308166" cy="1051635"/>
              </a:xfrm>
              <a:prstGeom prst="rect">
                <a:avLst/>
              </a:prstGeom>
              <a:blipFill>
                <a:blip r:embed="rId2"/>
                <a:stretch>
                  <a:fillRect l="-1466" t="-65476" b="-94048"/>
                </a:stretch>
              </a:blipFill>
            </p:spPr>
            <p:txBody>
              <a:bodyPr/>
              <a:lstStyle/>
              <a:p>
                <a:r>
                  <a:rPr lang="zh-CN" altLang="en-US">
                    <a:noFill/>
                  </a:rPr>
                  <a:t> </a:t>
                </a:r>
              </a:p>
            </p:txBody>
          </p:sp>
        </mc:Fallback>
      </mc:AlternateContent>
      <p:sp>
        <p:nvSpPr>
          <p:cNvPr id="5" name="圆角矩形 4">
            <a:extLst>
              <a:ext uri="{FF2B5EF4-FFF2-40B4-BE49-F238E27FC236}">
                <a16:creationId xmlns:a16="http://schemas.microsoft.com/office/drawing/2014/main" id="{50AC68C2-A2C1-66FD-866D-0898A1BFB5B5}"/>
              </a:ext>
            </a:extLst>
          </p:cNvPr>
          <p:cNvSpPr/>
          <p:nvPr/>
        </p:nvSpPr>
        <p:spPr bwMode="auto">
          <a:xfrm>
            <a:off x="3445565" y="897673"/>
            <a:ext cx="3479519" cy="493805"/>
          </a:xfrm>
          <a:prstGeom prst="roundRect">
            <a:avLst/>
          </a:prstGeom>
          <a:noFill/>
          <a:ln w="25400" cap="flat" cmpd="sng" algn="ctr">
            <a:solidFill>
              <a:srgbClr val="1F1EF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CF2246E1-C22B-51E4-8DDB-518F885A3A48}"/>
                  </a:ext>
                </a:extLst>
              </p:cNvPr>
              <p:cNvSpPr txBox="1"/>
              <p:nvPr/>
            </p:nvSpPr>
            <p:spPr>
              <a:xfrm>
                <a:off x="522422" y="2036337"/>
                <a:ext cx="3640624" cy="13038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kumimoji="1" lang="en-US" altLang="zh-CN" sz="2800" i="1" smtClean="0">
                              <a:latin typeface="Cambria Math" panose="02040503050406030204" pitchFamily="18" charset="0"/>
                            </a:rPr>
                          </m:ctrlPr>
                        </m:naryPr>
                        <m:sub>
                          <m:r>
                            <m:rPr>
                              <m:brk m:alnAt="23"/>
                            </m:rPr>
                            <a:rPr kumimoji="1" lang="en-US" altLang="zh-CN" sz="2800" i="1">
                              <a:solidFill>
                                <a:srgbClr val="C00000"/>
                              </a:solidFill>
                              <a:latin typeface="Cambria Math" panose="02040503050406030204" pitchFamily="18" charset="0"/>
                            </a:rPr>
                            <m:t>𝑖</m:t>
                          </m:r>
                          <m:r>
                            <a:rPr kumimoji="1" lang="en-US" altLang="zh-CN" sz="2800" i="1">
                              <a:latin typeface="Cambria Math" panose="02040503050406030204" pitchFamily="18" charset="0"/>
                            </a:rPr>
                            <m:t>=1</m:t>
                          </m:r>
                        </m:sub>
                        <m:sup>
                          <m:r>
                            <a:rPr kumimoji="1" lang="en-US" altLang="zh-CN" sz="2800" i="1">
                              <a:latin typeface="Cambria Math" panose="02040503050406030204" pitchFamily="18" charset="0"/>
                            </a:rPr>
                            <m:t>𝑁</m:t>
                          </m:r>
                        </m:sup>
                        <m:e>
                          <m:d>
                            <m:dPr>
                              <m:begChr m:val="["/>
                              <m:endChr m:val="]"/>
                              <m:ctrlPr>
                                <a:rPr kumimoji="1" lang="en-US" altLang="zh-CN" sz="2800" i="1">
                                  <a:latin typeface="Cambria Math" panose="02040503050406030204" pitchFamily="18" charset="0"/>
                                </a:rPr>
                              </m:ctrlPr>
                            </m:dPr>
                            <m:e>
                              <m:r>
                                <m:rPr>
                                  <m:sty m:val="p"/>
                                </m:rPr>
                                <a:rPr kumimoji="1" lang="el-GR" altLang="zh-CN" sz="2800" i="1">
                                  <a:latin typeface="Cambria Math" panose="02040503050406030204" pitchFamily="18" charset="0"/>
                                  <a:ea typeface="Cambria Math" panose="02040503050406030204" pitchFamily="18" charset="0"/>
                                </a:rPr>
                                <m:t>ϕ</m:t>
                              </m:r>
                              <m:d>
                                <m:dPr>
                                  <m:ctrlPr>
                                    <a:rPr kumimoji="1" lang="el-GR" altLang="zh-CN" sz="2800" i="1">
                                      <a:latin typeface="Cambria Math" panose="02040503050406030204" pitchFamily="18" charset="0"/>
                                      <a:ea typeface="Cambria Math" panose="02040503050406030204" pitchFamily="18" charset="0"/>
                                    </a:rPr>
                                  </m:ctrlPr>
                                </m:dPr>
                                <m:e>
                                  <m:sSup>
                                    <m:sSupPr>
                                      <m:ctrlPr>
                                        <a:rPr kumimoji="1" lang="en-US" altLang="zh-CN" sz="2800" i="1">
                                          <a:latin typeface="Cambria Math" panose="02040503050406030204" pitchFamily="18" charset="0"/>
                                        </a:rPr>
                                      </m:ctrlPr>
                                    </m:sSupPr>
                                    <m:e>
                                      <m:r>
                                        <a:rPr kumimoji="1" lang="en-US" altLang="zh-CN" sz="2800" b="1" i="1">
                                          <a:latin typeface="Cambria Math" panose="02040503050406030204" pitchFamily="18" charset="0"/>
                                        </a:rPr>
                                        <m:t>𝒒</m:t>
                                      </m:r>
                                    </m:e>
                                    <m:sup>
                                      <m:r>
                                        <a:rPr kumimoji="1" lang="en-US" altLang="zh-CN" sz="2800" i="1">
                                          <a:solidFill>
                                            <a:srgbClr val="00B050"/>
                                          </a:solidFill>
                                          <a:latin typeface="Cambria Math" panose="02040503050406030204" pitchFamily="18" charset="0"/>
                                        </a:rPr>
                                        <m:t>1</m:t>
                                      </m:r>
                                    </m:sup>
                                  </m:sSup>
                                </m:e>
                              </m:d>
                              <m:r>
                                <a:rPr kumimoji="1" lang="el-GR" altLang="zh-CN" sz="2800" i="1">
                                  <a:latin typeface="Cambria Math" panose="02040503050406030204" pitchFamily="18" charset="0"/>
                                  <a:ea typeface="Cambria Math" panose="02040503050406030204" pitchFamily="18" charset="0"/>
                                </a:rPr>
                                <m:t>∙</m:t>
                              </m:r>
                              <m:r>
                                <m:rPr>
                                  <m:sty m:val="p"/>
                                </m:rPr>
                                <a:rPr kumimoji="1" lang="el-GR" altLang="zh-CN" sz="2800" i="1">
                                  <a:latin typeface="Cambria Math" panose="02040503050406030204" pitchFamily="18" charset="0"/>
                                  <a:ea typeface="Cambria Math" panose="02040503050406030204" pitchFamily="18" charset="0"/>
                                </a:rPr>
                                <m:t>ϕ</m:t>
                              </m:r>
                              <m:d>
                                <m:dPr>
                                  <m:ctrlPr>
                                    <a:rPr kumimoji="1" lang="el-GR" altLang="zh-CN" sz="2800" i="1">
                                      <a:latin typeface="Cambria Math" panose="02040503050406030204" pitchFamily="18" charset="0"/>
                                      <a:ea typeface="Cambria Math" panose="02040503050406030204" pitchFamily="18" charset="0"/>
                                    </a:rPr>
                                  </m:ctrlPr>
                                </m:dPr>
                                <m:e>
                                  <m:sSup>
                                    <m:sSupPr>
                                      <m:ctrlPr>
                                        <a:rPr kumimoji="1" lang="en-US" altLang="zh-CN" sz="2800" i="1">
                                          <a:latin typeface="Cambria Math" panose="02040503050406030204" pitchFamily="18" charset="0"/>
                                        </a:rPr>
                                      </m:ctrlPr>
                                    </m:sSupPr>
                                    <m:e>
                                      <m:r>
                                        <a:rPr kumimoji="1" lang="en-US" altLang="zh-CN" sz="2800" b="1" i="1">
                                          <a:latin typeface="Cambria Math" panose="02040503050406030204" pitchFamily="18" charset="0"/>
                                        </a:rPr>
                                        <m:t>𝒌</m:t>
                                      </m:r>
                                    </m:e>
                                    <m:sup>
                                      <m:r>
                                        <a:rPr kumimoji="1" lang="en-US" altLang="zh-CN" sz="2800" i="1">
                                          <a:solidFill>
                                            <a:srgbClr val="C00000"/>
                                          </a:solidFill>
                                          <a:latin typeface="Cambria Math" panose="02040503050406030204" pitchFamily="18" charset="0"/>
                                        </a:rPr>
                                        <m:t>𝑖</m:t>
                                      </m:r>
                                    </m:sup>
                                  </m:sSup>
                                </m:e>
                              </m:d>
                            </m:e>
                          </m:d>
                          <m:sSup>
                            <m:sSupPr>
                              <m:ctrlPr>
                                <a:rPr kumimoji="1" lang="en-US" altLang="zh-CN" sz="2800" i="1">
                                  <a:latin typeface="Cambria Math" panose="02040503050406030204" pitchFamily="18" charset="0"/>
                                </a:rPr>
                              </m:ctrlPr>
                            </m:sSupPr>
                            <m:e>
                              <m:r>
                                <a:rPr kumimoji="1" lang="en-US" altLang="zh-CN" sz="2800" b="1" i="1">
                                  <a:latin typeface="Cambria Math" panose="02040503050406030204" pitchFamily="18" charset="0"/>
                                </a:rPr>
                                <m:t>𝒗</m:t>
                              </m:r>
                            </m:e>
                            <m:sup>
                              <m:r>
                                <a:rPr kumimoji="1" lang="en-US" altLang="zh-CN" sz="2800" i="1">
                                  <a:solidFill>
                                    <a:srgbClr val="C00000"/>
                                  </a:solidFill>
                                  <a:latin typeface="Cambria Math" panose="02040503050406030204" pitchFamily="18" charset="0"/>
                                </a:rPr>
                                <m:t>𝑖</m:t>
                              </m:r>
                            </m:sup>
                          </m:sSup>
                        </m:e>
                      </m:nary>
                    </m:oMath>
                  </m:oMathPara>
                </a14:m>
                <a:endParaRPr lang="zh-CN" altLang="en-US" sz="2800" dirty="0"/>
              </a:p>
            </p:txBody>
          </p:sp>
        </mc:Choice>
        <mc:Fallback xmlns="">
          <p:sp>
            <p:nvSpPr>
              <p:cNvPr id="7" name="文本框 6">
                <a:extLst>
                  <a:ext uri="{FF2B5EF4-FFF2-40B4-BE49-F238E27FC236}">
                    <a16:creationId xmlns:a16="http://schemas.microsoft.com/office/drawing/2014/main" id="{CF2246E1-C22B-51E4-8DDB-518F885A3A48}"/>
                  </a:ext>
                </a:extLst>
              </p:cNvPr>
              <p:cNvSpPr txBox="1">
                <a:spLocks noRot="1" noChangeAspect="1" noMove="1" noResize="1" noEditPoints="1" noAdjustHandles="1" noChangeArrowheads="1" noChangeShapeType="1" noTextEdit="1"/>
              </p:cNvSpPr>
              <p:nvPr/>
            </p:nvSpPr>
            <p:spPr>
              <a:xfrm>
                <a:off x="522422" y="2036337"/>
                <a:ext cx="3640624" cy="1303883"/>
              </a:xfrm>
              <a:prstGeom prst="rect">
                <a:avLst/>
              </a:prstGeom>
              <a:blipFill>
                <a:blip r:embed="rId3"/>
                <a:stretch>
                  <a:fillRect l="-30314" t="-100962" b="-15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6B73D953-5702-7FE7-BC8D-963B5DEEE5BE}"/>
                  </a:ext>
                </a:extLst>
              </p:cNvPr>
              <p:cNvSpPr txBox="1"/>
              <p:nvPr/>
            </p:nvSpPr>
            <p:spPr>
              <a:xfrm>
                <a:off x="361534" y="3458251"/>
                <a:ext cx="7603024" cy="53713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kumimoji="1" lang="en-US" altLang="zh-CN" sz="2800" b="0" i="1" smtClean="0">
                          <a:latin typeface="Cambria Math" panose="02040503050406030204" pitchFamily="18" charset="0"/>
                        </a:rPr>
                        <m:t>=</m:t>
                      </m:r>
                      <m:r>
                        <m:rPr>
                          <m:sty m:val="p"/>
                        </m:rPr>
                        <a:rPr kumimoji="1" lang="el-GR" altLang="zh-CN" sz="2800" i="1">
                          <a:latin typeface="Cambria Math" panose="02040503050406030204" pitchFamily="18" charset="0"/>
                          <a:ea typeface="Cambria Math" panose="02040503050406030204" pitchFamily="18" charset="0"/>
                        </a:rPr>
                        <m:t>ϕ</m:t>
                      </m:r>
                      <m:d>
                        <m:dPr>
                          <m:ctrlPr>
                            <a:rPr kumimoji="1" lang="el-GR" altLang="zh-CN" sz="2800" i="1">
                              <a:latin typeface="Cambria Math" panose="02040503050406030204" pitchFamily="18" charset="0"/>
                              <a:ea typeface="Cambria Math" panose="02040503050406030204" pitchFamily="18" charset="0"/>
                            </a:rPr>
                          </m:ctrlPr>
                        </m:dPr>
                        <m:e>
                          <m:sSup>
                            <m:sSupPr>
                              <m:ctrlPr>
                                <a:rPr kumimoji="1" lang="en-US" altLang="zh-CN" sz="2800" i="1">
                                  <a:latin typeface="Cambria Math" panose="02040503050406030204" pitchFamily="18" charset="0"/>
                                </a:rPr>
                              </m:ctrlPr>
                            </m:sSupPr>
                            <m:e>
                              <m:r>
                                <a:rPr kumimoji="1" lang="en-US" altLang="zh-CN" sz="2800" b="1" i="1">
                                  <a:latin typeface="Cambria Math" panose="02040503050406030204" pitchFamily="18" charset="0"/>
                                </a:rPr>
                                <m:t>𝒒</m:t>
                              </m:r>
                            </m:e>
                            <m:sup>
                              <m:r>
                                <a:rPr kumimoji="1" lang="en-US" altLang="zh-CN" sz="2800" i="1">
                                  <a:solidFill>
                                    <a:srgbClr val="00B050"/>
                                  </a:solidFill>
                                  <a:latin typeface="Cambria Math" panose="02040503050406030204" pitchFamily="18" charset="0"/>
                                </a:rPr>
                                <m:t>1</m:t>
                              </m:r>
                            </m:sup>
                          </m:sSup>
                        </m:e>
                      </m:d>
                      <m:r>
                        <a:rPr kumimoji="1" lang="el-GR" altLang="zh-CN" sz="2800" i="1">
                          <a:latin typeface="Cambria Math" panose="02040503050406030204" pitchFamily="18" charset="0"/>
                          <a:ea typeface="Cambria Math" panose="02040503050406030204" pitchFamily="18" charset="0"/>
                        </a:rPr>
                        <m:t>∙</m:t>
                      </m:r>
                      <m:r>
                        <m:rPr>
                          <m:sty m:val="p"/>
                        </m:rPr>
                        <a:rPr kumimoji="1" lang="el-GR" altLang="zh-CN" sz="2800" i="1">
                          <a:latin typeface="Cambria Math" panose="02040503050406030204" pitchFamily="18" charset="0"/>
                          <a:ea typeface="Cambria Math" panose="02040503050406030204" pitchFamily="18" charset="0"/>
                        </a:rPr>
                        <m:t>ϕ</m:t>
                      </m:r>
                      <m:d>
                        <m:dPr>
                          <m:ctrlPr>
                            <a:rPr kumimoji="1" lang="el-GR" altLang="zh-CN" sz="2800" i="1">
                              <a:latin typeface="Cambria Math" panose="02040503050406030204" pitchFamily="18" charset="0"/>
                              <a:ea typeface="Cambria Math" panose="02040503050406030204" pitchFamily="18" charset="0"/>
                            </a:rPr>
                          </m:ctrlPr>
                        </m:dPr>
                        <m:e>
                          <m:sSup>
                            <m:sSupPr>
                              <m:ctrlPr>
                                <a:rPr kumimoji="1" lang="en-US" altLang="zh-CN" sz="2800" i="1">
                                  <a:latin typeface="Cambria Math" panose="02040503050406030204" pitchFamily="18" charset="0"/>
                                </a:rPr>
                              </m:ctrlPr>
                            </m:sSupPr>
                            <m:e>
                              <m:r>
                                <a:rPr kumimoji="1" lang="en-US" altLang="zh-CN" sz="2800" b="1" i="1">
                                  <a:latin typeface="Cambria Math" panose="02040503050406030204" pitchFamily="18" charset="0"/>
                                </a:rPr>
                                <m:t>𝒌</m:t>
                              </m:r>
                            </m:e>
                            <m:sup>
                              <m:r>
                                <a:rPr kumimoji="1" lang="en-US" altLang="zh-CN" sz="2800" b="0" i="1" smtClean="0">
                                  <a:solidFill>
                                    <a:srgbClr val="C00000"/>
                                  </a:solidFill>
                                  <a:latin typeface="Cambria Math" panose="02040503050406030204" pitchFamily="18" charset="0"/>
                                </a:rPr>
                                <m:t>1</m:t>
                              </m:r>
                            </m:sup>
                          </m:sSup>
                        </m:e>
                      </m:d>
                      <m:sSup>
                        <m:sSupPr>
                          <m:ctrlPr>
                            <a:rPr kumimoji="1" lang="en-US" altLang="zh-CN" sz="2800" i="1">
                              <a:latin typeface="Cambria Math" panose="02040503050406030204" pitchFamily="18" charset="0"/>
                            </a:rPr>
                          </m:ctrlPr>
                        </m:sSupPr>
                        <m:e>
                          <m:r>
                            <a:rPr kumimoji="1" lang="en-US" altLang="zh-CN" sz="2800" b="1" i="1">
                              <a:latin typeface="Cambria Math" panose="02040503050406030204" pitchFamily="18" charset="0"/>
                            </a:rPr>
                            <m:t>𝒗</m:t>
                          </m:r>
                        </m:e>
                        <m:sup>
                          <m:r>
                            <a:rPr kumimoji="1" lang="en-US" altLang="zh-CN" sz="2800" b="0" i="1" smtClean="0">
                              <a:solidFill>
                                <a:srgbClr val="C00000"/>
                              </a:solidFill>
                              <a:latin typeface="Cambria Math" panose="02040503050406030204" pitchFamily="18" charset="0"/>
                            </a:rPr>
                            <m:t>1</m:t>
                          </m:r>
                        </m:sup>
                      </m:sSup>
                      <m:r>
                        <a:rPr kumimoji="1" lang="en-US" altLang="zh-CN" sz="2800" b="0" i="0" smtClean="0">
                          <a:solidFill>
                            <a:schemeClr val="tx1"/>
                          </a:solidFill>
                          <a:latin typeface="Cambria Math" panose="02040503050406030204" pitchFamily="18" charset="0"/>
                        </a:rPr>
                        <m:t>+</m:t>
                      </m:r>
                      <m:r>
                        <m:rPr>
                          <m:sty m:val="p"/>
                        </m:rPr>
                        <a:rPr kumimoji="1" lang="el-GR" altLang="zh-CN" sz="2800" i="1">
                          <a:latin typeface="Cambria Math" panose="02040503050406030204" pitchFamily="18" charset="0"/>
                          <a:ea typeface="Cambria Math" panose="02040503050406030204" pitchFamily="18" charset="0"/>
                        </a:rPr>
                        <m:t>ϕ</m:t>
                      </m:r>
                      <m:d>
                        <m:dPr>
                          <m:ctrlPr>
                            <a:rPr kumimoji="1" lang="el-GR" altLang="zh-CN" sz="2800" i="1">
                              <a:latin typeface="Cambria Math" panose="02040503050406030204" pitchFamily="18" charset="0"/>
                              <a:ea typeface="Cambria Math" panose="02040503050406030204" pitchFamily="18" charset="0"/>
                            </a:rPr>
                          </m:ctrlPr>
                        </m:dPr>
                        <m:e>
                          <m:sSup>
                            <m:sSupPr>
                              <m:ctrlPr>
                                <a:rPr kumimoji="1" lang="en-US" altLang="zh-CN" sz="2800" i="1">
                                  <a:latin typeface="Cambria Math" panose="02040503050406030204" pitchFamily="18" charset="0"/>
                                </a:rPr>
                              </m:ctrlPr>
                            </m:sSupPr>
                            <m:e>
                              <m:r>
                                <a:rPr kumimoji="1" lang="en-US" altLang="zh-CN" sz="2800" b="1" i="1">
                                  <a:latin typeface="Cambria Math" panose="02040503050406030204" pitchFamily="18" charset="0"/>
                                </a:rPr>
                                <m:t>𝒒</m:t>
                              </m:r>
                            </m:e>
                            <m:sup>
                              <m:r>
                                <a:rPr kumimoji="1" lang="en-US" altLang="zh-CN" sz="2800" b="0" i="1" smtClean="0">
                                  <a:solidFill>
                                    <a:srgbClr val="00B050"/>
                                  </a:solidFill>
                                  <a:latin typeface="Cambria Math" panose="02040503050406030204" pitchFamily="18" charset="0"/>
                                </a:rPr>
                                <m:t>2</m:t>
                              </m:r>
                            </m:sup>
                          </m:sSup>
                        </m:e>
                      </m:d>
                      <m:r>
                        <a:rPr kumimoji="1" lang="el-GR" altLang="zh-CN" sz="2800" i="1">
                          <a:latin typeface="Cambria Math" panose="02040503050406030204" pitchFamily="18" charset="0"/>
                          <a:ea typeface="Cambria Math" panose="02040503050406030204" pitchFamily="18" charset="0"/>
                        </a:rPr>
                        <m:t>∙</m:t>
                      </m:r>
                      <m:r>
                        <m:rPr>
                          <m:sty m:val="p"/>
                        </m:rPr>
                        <a:rPr kumimoji="1" lang="el-GR" altLang="zh-CN" sz="2800" i="1">
                          <a:latin typeface="Cambria Math" panose="02040503050406030204" pitchFamily="18" charset="0"/>
                          <a:ea typeface="Cambria Math" panose="02040503050406030204" pitchFamily="18" charset="0"/>
                        </a:rPr>
                        <m:t>ϕ</m:t>
                      </m:r>
                      <m:d>
                        <m:dPr>
                          <m:ctrlPr>
                            <a:rPr kumimoji="1" lang="el-GR" altLang="zh-CN" sz="2800" i="1">
                              <a:latin typeface="Cambria Math" panose="02040503050406030204" pitchFamily="18" charset="0"/>
                              <a:ea typeface="Cambria Math" panose="02040503050406030204" pitchFamily="18" charset="0"/>
                            </a:rPr>
                          </m:ctrlPr>
                        </m:dPr>
                        <m:e>
                          <m:sSup>
                            <m:sSupPr>
                              <m:ctrlPr>
                                <a:rPr kumimoji="1" lang="en-US" altLang="zh-CN" sz="2800" i="1">
                                  <a:latin typeface="Cambria Math" panose="02040503050406030204" pitchFamily="18" charset="0"/>
                                </a:rPr>
                              </m:ctrlPr>
                            </m:sSupPr>
                            <m:e>
                              <m:r>
                                <a:rPr kumimoji="1" lang="en-US" altLang="zh-CN" sz="2800" b="1" i="1">
                                  <a:latin typeface="Cambria Math" panose="02040503050406030204" pitchFamily="18" charset="0"/>
                                </a:rPr>
                                <m:t>𝒌</m:t>
                              </m:r>
                            </m:e>
                            <m:sup>
                              <m:r>
                                <a:rPr kumimoji="1" lang="en-US" altLang="zh-CN" sz="2800" b="0" i="1" smtClean="0">
                                  <a:solidFill>
                                    <a:srgbClr val="C00000"/>
                                  </a:solidFill>
                                  <a:latin typeface="Cambria Math" panose="02040503050406030204" pitchFamily="18" charset="0"/>
                                </a:rPr>
                                <m:t>2</m:t>
                              </m:r>
                            </m:sup>
                          </m:sSup>
                        </m:e>
                      </m:d>
                      <m:sSup>
                        <m:sSupPr>
                          <m:ctrlPr>
                            <a:rPr kumimoji="1" lang="en-US" altLang="zh-CN" sz="2800" i="1">
                              <a:latin typeface="Cambria Math" panose="02040503050406030204" pitchFamily="18" charset="0"/>
                            </a:rPr>
                          </m:ctrlPr>
                        </m:sSupPr>
                        <m:e>
                          <m:r>
                            <a:rPr kumimoji="1" lang="en-US" altLang="zh-CN" sz="2800" b="1" i="1">
                              <a:latin typeface="Cambria Math" panose="02040503050406030204" pitchFamily="18" charset="0"/>
                            </a:rPr>
                            <m:t>𝒗</m:t>
                          </m:r>
                        </m:e>
                        <m:sup>
                          <m:r>
                            <a:rPr kumimoji="1" lang="en-US" altLang="zh-CN" sz="2800" b="0" i="1" smtClean="0">
                              <a:solidFill>
                                <a:srgbClr val="C00000"/>
                              </a:solidFill>
                              <a:latin typeface="Cambria Math" panose="02040503050406030204" pitchFamily="18" charset="0"/>
                            </a:rPr>
                            <m:t>2</m:t>
                          </m:r>
                        </m:sup>
                      </m:sSup>
                      <m:r>
                        <a:rPr kumimoji="1" lang="en-US" altLang="zh-CN" sz="2800" b="0" i="1" smtClean="0">
                          <a:solidFill>
                            <a:schemeClr val="tx1"/>
                          </a:solidFill>
                          <a:latin typeface="Cambria Math" panose="02040503050406030204" pitchFamily="18" charset="0"/>
                        </a:rPr>
                        <m:t>+…</m:t>
                      </m:r>
                    </m:oMath>
                  </m:oMathPara>
                </a14:m>
                <a:endParaRPr lang="zh-CN" altLang="en-US" sz="2800" dirty="0"/>
              </a:p>
            </p:txBody>
          </p:sp>
        </mc:Choice>
        <mc:Fallback xmlns="">
          <p:sp>
            <p:nvSpPr>
              <p:cNvPr id="8" name="文本框 7">
                <a:extLst>
                  <a:ext uri="{FF2B5EF4-FFF2-40B4-BE49-F238E27FC236}">
                    <a16:creationId xmlns:a16="http://schemas.microsoft.com/office/drawing/2014/main" id="{6B73D953-5702-7FE7-BC8D-963B5DEEE5BE}"/>
                  </a:ext>
                </a:extLst>
              </p:cNvPr>
              <p:cNvSpPr txBox="1">
                <a:spLocks noRot="1" noChangeAspect="1" noMove="1" noResize="1" noEditPoints="1" noAdjustHandles="1" noChangeArrowheads="1" noChangeShapeType="1" noTextEdit="1"/>
              </p:cNvSpPr>
              <p:nvPr/>
            </p:nvSpPr>
            <p:spPr>
              <a:xfrm>
                <a:off x="361534" y="3458251"/>
                <a:ext cx="7603024" cy="537135"/>
              </a:xfrm>
              <a:prstGeom prst="rect">
                <a:avLst/>
              </a:prstGeom>
              <a:blipFill>
                <a:blip r:embed="rId4"/>
                <a:stretch>
                  <a:fillRect b="-139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8FDA89D4-877F-35EA-6AE0-6FAE0DB999FE}"/>
                  </a:ext>
                </a:extLst>
              </p:cNvPr>
              <p:cNvSpPr txBox="1"/>
              <p:nvPr/>
            </p:nvSpPr>
            <p:spPr>
              <a:xfrm>
                <a:off x="361534" y="4312028"/>
                <a:ext cx="9365562" cy="52809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kumimoji="1" lang="en-US" altLang="zh-CN" sz="2800" b="0" i="1" smtClean="0">
                          <a:latin typeface="Cambria Math" panose="02040503050406030204" pitchFamily="18" charset="0"/>
                        </a:rPr>
                        <m:t>=</m:t>
                      </m:r>
                      <m:d>
                        <m:dPr>
                          <m:ctrlPr>
                            <a:rPr kumimoji="1" lang="en-US" altLang="zh-CN" sz="2800" b="0" i="1" smtClean="0">
                              <a:latin typeface="Cambria Math" panose="02040503050406030204" pitchFamily="18" charset="0"/>
                            </a:rPr>
                          </m:ctrlPr>
                        </m:dPr>
                        <m:e>
                          <m:sSubSup>
                            <m:sSubSupPr>
                              <m:ctrlPr>
                                <a:rPr kumimoji="1" lang="zh-CN" altLang="en-US" sz="2800" i="1" dirty="0">
                                  <a:latin typeface="Cambria Math" panose="02040503050406030204" pitchFamily="18" charset="0"/>
                                </a:rPr>
                              </m:ctrlPr>
                            </m:sSubSupPr>
                            <m:e>
                              <m:r>
                                <a:rPr kumimoji="1" lang="en-US" altLang="zh-CN" sz="2800" i="1" dirty="0">
                                  <a:latin typeface="Cambria Math" panose="02040503050406030204" pitchFamily="18" charset="0"/>
                                </a:rPr>
                                <m:t>𝑞</m:t>
                              </m:r>
                            </m:e>
                            <m:sub>
                              <m:r>
                                <a:rPr kumimoji="1" lang="en-US" altLang="zh-CN" sz="2800" i="1">
                                  <a:solidFill>
                                    <a:srgbClr val="1F1EF1"/>
                                  </a:solidFill>
                                  <a:latin typeface="Cambria Math" panose="02040503050406030204" pitchFamily="18" charset="0"/>
                                </a:rPr>
                                <m:t>1</m:t>
                              </m:r>
                            </m:sub>
                            <m:sup>
                              <m:r>
                                <a:rPr kumimoji="1" lang="en-US" altLang="zh-CN" sz="2800" i="1">
                                  <a:solidFill>
                                    <a:srgbClr val="00B050"/>
                                  </a:solidFill>
                                  <a:latin typeface="Cambria Math" panose="02040503050406030204" pitchFamily="18" charset="0"/>
                                </a:rPr>
                                <m:t>1</m:t>
                              </m:r>
                            </m:sup>
                          </m:sSubSup>
                          <m:sSubSup>
                            <m:sSubSupPr>
                              <m:ctrlPr>
                                <a:rPr kumimoji="1" lang="zh-CN" altLang="en-US" sz="2800" i="1" dirty="0">
                                  <a:latin typeface="Cambria Math" panose="02040503050406030204" pitchFamily="18" charset="0"/>
                                </a:rPr>
                              </m:ctrlPr>
                            </m:sSubSupPr>
                            <m:e>
                              <m:r>
                                <a:rPr kumimoji="1" lang="en-US" altLang="zh-CN" sz="2800" i="1" dirty="0">
                                  <a:latin typeface="Cambria Math" panose="02040503050406030204" pitchFamily="18" charset="0"/>
                                </a:rPr>
                                <m:t>𝑘</m:t>
                              </m:r>
                            </m:e>
                            <m:sub>
                              <m:r>
                                <a:rPr kumimoji="1" lang="en-US" altLang="zh-CN" sz="2800" i="1">
                                  <a:solidFill>
                                    <a:srgbClr val="1F1EF1"/>
                                  </a:solidFill>
                                  <a:latin typeface="Cambria Math" panose="02040503050406030204" pitchFamily="18" charset="0"/>
                                </a:rPr>
                                <m:t>1</m:t>
                              </m:r>
                            </m:sub>
                            <m:sup>
                              <m:r>
                                <a:rPr kumimoji="1" lang="en-US" altLang="zh-CN" sz="2800" i="1">
                                  <a:solidFill>
                                    <a:srgbClr val="C00000"/>
                                  </a:solidFill>
                                  <a:latin typeface="Cambria Math" panose="02040503050406030204" pitchFamily="18" charset="0"/>
                                </a:rPr>
                                <m:t>1</m:t>
                              </m:r>
                            </m:sup>
                          </m:sSubSup>
                          <m:r>
                            <a:rPr kumimoji="1" lang="en-US" altLang="zh-CN" sz="2800" b="0" i="1" smtClean="0">
                              <a:solidFill>
                                <a:schemeClr val="tx1"/>
                              </a:solidFill>
                              <a:latin typeface="Cambria Math" panose="02040503050406030204" pitchFamily="18" charset="0"/>
                            </a:rPr>
                            <m:t>+</m:t>
                          </m:r>
                          <m:sSubSup>
                            <m:sSubSupPr>
                              <m:ctrlPr>
                                <a:rPr kumimoji="1" lang="zh-CN" altLang="en-US" sz="2800" i="1" dirty="0">
                                  <a:latin typeface="Cambria Math" panose="02040503050406030204" pitchFamily="18" charset="0"/>
                                </a:rPr>
                              </m:ctrlPr>
                            </m:sSubSupPr>
                            <m:e>
                              <m:r>
                                <a:rPr kumimoji="1" lang="en-US" altLang="zh-CN" sz="2800" i="1" dirty="0">
                                  <a:latin typeface="Cambria Math" panose="02040503050406030204" pitchFamily="18" charset="0"/>
                                </a:rPr>
                                <m:t>𝑞</m:t>
                              </m:r>
                            </m:e>
                            <m:sub>
                              <m:r>
                                <a:rPr kumimoji="1" lang="en-US" altLang="zh-CN" sz="2800" b="0" i="1" smtClean="0">
                                  <a:solidFill>
                                    <a:srgbClr val="1F1EF1"/>
                                  </a:solidFill>
                                  <a:latin typeface="Cambria Math" panose="02040503050406030204" pitchFamily="18" charset="0"/>
                                </a:rPr>
                                <m:t>2</m:t>
                              </m:r>
                            </m:sub>
                            <m:sup>
                              <m:r>
                                <a:rPr kumimoji="1" lang="en-US" altLang="zh-CN" sz="2800" i="1">
                                  <a:solidFill>
                                    <a:srgbClr val="00B050"/>
                                  </a:solidFill>
                                  <a:latin typeface="Cambria Math" panose="02040503050406030204" pitchFamily="18" charset="0"/>
                                </a:rPr>
                                <m:t>1</m:t>
                              </m:r>
                            </m:sup>
                          </m:sSubSup>
                          <m:sSubSup>
                            <m:sSubSupPr>
                              <m:ctrlPr>
                                <a:rPr kumimoji="1" lang="zh-CN" altLang="en-US" sz="2800" i="1" dirty="0">
                                  <a:latin typeface="Cambria Math" panose="02040503050406030204" pitchFamily="18" charset="0"/>
                                </a:rPr>
                              </m:ctrlPr>
                            </m:sSubSupPr>
                            <m:e>
                              <m:r>
                                <a:rPr kumimoji="1" lang="en-US" altLang="zh-CN" sz="2800" i="1" dirty="0">
                                  <a:latin typeface="Cambria Math" panose="02040503050406030204" pitchFamily="18" charset="0"/>
                                </a:rPr>
                                <m:t>𝑘</m:t>
                              </m:r>
                            </m:e>
                            <m:sub>
                              <m:r>
                                <a:rPr kumimoji="1" lang="en-US" altLang="zh-CN" sz="2800" b="0" i="1" smtClean="0">
                                  <a:solidFill>
                                    <a:srgbClr val="1F1EF1"/>
                                  </a:solidFill>
                                  <a:latin typeface="Cambria Math" panose="02040503050406030204" pitchFamily="18" charset="0"/>
                                </a:rPr>
                                <m:t>2</m:t>
                              </m:r>
                            </m:sub>
                            <m:sup>
                              <m:r>
                                <a:rPr kumimoji="1" lang="en-US" altLang="zh-CN" sz="2800" i="1">
                                  <a:solidFill>
                                    <a:srgbClr val="C00000"/>
                                  </a:solidFill>
                                  <a:latin typeface="Cambria Math" panose="02040503050406030204" pitchFamily="18" charset="0"/>
                                </a:rPr>
                                <m:t>1</m:t>
                              </m:r>
                            </m:sup>
                          </m:sSubSup>
                          <m:r>
                            <a:rPr kumimoji="1" lang="en-US" altLang="zh-CN" sz="2800" b="0" i="1" smtClean="0">
                              <a:solidFill>
                                <a:schemeClr val="tx1"/>
                              </a:solidFill>
                              <a:latin typeface="Cambria Math" panose="02040503050406030204" pitchFamily="18" charset="0"/>
                            </a:rPr>
                            <m:t>+…</m:t>
                          </m:r>
                        </m:e>
                      </m:d>
                      <m:sSup>
                        <m:sSupPr>
                          <m:ctrlPr>
                            <a:rPr kumimoji="1" lang="en-US" altLang="zh-CN" sz="2800" i="1">
                              <a:latin typeface="Cambria Math" panose="02040503050406030204" pitchFamily="18" charset="0"/>
                            </a:rPr>
                          </m:ctrlPr>
                        </m:sSupPr>
                        <m:e>
                          <m:r>
                            <a:rPr kumimoji="1" lang="en-US" altLang="zh-CN" sz="2800" b="1" i="1">
                              <a:latin typeface="Cambria Math" panose="02040503050406030204" pitchFamily="18" charset="0"/>
                            </a:rPr>
                            <m:t>𝒗</m:t>
                          </m:r>
                        </m:e>
                        <m:sup>
                          <m:r>
                            <a:rPr kumimoji="1" lang="en-US" altLang="zh-CN" sz="2800" b="0" i="1" smtClean="0">
                              <a:solidFill>
                                <a:srgbClr val="C00000"/>
                              </a:solidFill>
                              <a:latin typeface="Cambria Math" panose="02040503050406030204" pitchFamily="18" charset="0"/>
                            </a:rPr>
                            <m:t>1</m:t>
                          </m:r>
                        </m:sup>
                      </m:sSup>
                      <m:r>
                        <a:rPr kumimoji="1" lang="en-US" altLang="zh-CN" sz="2800" b="0" i="0" smtClean="0">
                          <a:solidFill>
                            <a:schemeClr val="tx1"/>
                          </a:solidFill>
                          <a:latin typeface="Cambria Math" panose="02040503050406030204" pitchFamily="18" charset="0"/>
                        </a:rPr>
                        <m:t>+</m:t>
                      </m:r>
                      <m:d>
                        <m:dPr>
                          <m:ctrlPr>
                            <a:rPr kumimoji="1" lang="en-US" altLang="zh-CN" sz="2800" i="1">
                              <a:latin typeface="Cambria Math" panose="02040503050406030204" pitchFamily="18" charset="0"/>
                            </a:rPr>
                          </m:ctrlPr>
                        </m:dPr>
                        <m:e>
                          <m:sSubSup>
                            <m:sSubSupPr>
                              <m:ctrlPr>
                                <a:rPr kumimoji="1" lang="zh-CN" altLang="en-US" sz="2800" i="1" dirty="0">
                                  <a:latin typeface="Cambria Math" panose="02040503050406030204" pitchFamily="18" charset="0"/>
                                </a:rPr>
                              </m:ctrlPr>
                            </m:sSubSupPr>
                            <m:e>
                              <m:r>
                                <a:rPr kumimoji="1" lang="en-US" altLang="zh-CN" sz="2800" i="1" dirty="0">
                                  <a:latin typeface="Cambria Math" panose="02040503050406030204" pitchFamily="18" charset="0"/>
                                </a:rPr>
                                <m:t>𝑞</m:t>
                              </m:r>
                            </m:e>
                            <m:sub>
                              <m:r>
                                <a:rPr kumimoji="1" lang="en-US" altLang="zh-CN" sz="2800" i="1">
                                  <a:solidFill>
                                    <a:srgbClr val="1F1EF1"/>
                                  </a:solidFill>
                                  <a:latin typeface="Cambria Math" panose="02040503050406030204" pitchFamily="18" charset="0"/>
                                </a:rPr>
                                <m:t>1</m:t>
                              </m:r>
                            </m:sub>
                            <m:sup>
                              <m:r>
                                <a:rPr kumimoji="1" lang="en-US" altLang="zh-CN" sz="2800" i="1">
                                  <a:solidFill>
                                    <a:srgbClr val="00B050"/>
                                  </a:solidFill>
                                  <a:latin typeface="Cambria Math" panose="02040503050406030204" pitchFamily="18" charset="0"/>
                                </a:rPr>
                                <m:t>1</m:t>
                              </m:r>
                            </m:sup>
                          </m:sSubSup>
                          <m:sSubSup>
                            <m:sSubSupPr>
                              <m:ctrlPr>
                                <a:rPr kumimoji="1" lang="zh-CN" altLang="en-US" sz="2800" i="1" dirty="0">
                                  <a:latin typeface="Cambria Math" panose="02040503050406030204" pitchFamily="18" charset="0"/>
                                </a:rPr>
                              </m:ctrlPr>
                            </m:sSubSupPr>
                            <m:e>
                              <m:r>
                                <a:rPr kumimoji="1" lang="en-US" altLang="zh-CN" sz="2800" i="1" dirty="0">
                                  <a:latin typeface="Cambria Math" panose="02040503050406030204" pitchFamily="18" charset="0"/>
                                </a:rPr>
                                <m:t>𝑘</m:t>
                              </m:r>
                            </m:e>
                            <m:sub>
                              <m:r>
                                <a:rPr kumimoji="1" lang="en-US" altLang="zh-CN" sz="2800" i="1">
                                  <a:solidFill>
                                    <a:srgbClr val="1F1EF1"/>
                                  </a:solidFill>
                                  <a:latin typeface="Cambria Math" panose="02040503050406030204" pitchFamily="18" charset="0"/>
                                </a:rPr>
                                <m:t>1</m:t>
                              </m:r>
                            </m:sub>
                            <m:sup>
                              <m:r>
                                <a:rPr kumimoji="1" lang="en-US" altLang="zh-CN" sz="2800" b="0" i="1" smtClean="0">
                                  <a:solidFill>
                                    <a:srgbClr val="C00000"/>
                                  </a:solidFill>
                                  <a:latin typeface="Cambria Math" panose="02040503050406030204" pitchFamily="18" charset="0"/>
                                </a:rPr>
                                <m:t>2</m:t>
                              </m:r>
                            </m:sup>
                          </m:sSubSup>
                          <m:r>
                            <a:rPr kumimoji="1" lang="en-US" altLang="zh-CN" sz="2800" i="1">
                              <a:latin typeface="Cambria Math" panose="02040503050406030204" pitchFamily="18" charset="0"/>
                            </a:rPr>
                            <m:t>+</m:t>
                          </m:r>
                          <m:sSubSup>
                            <m:sSubSupPr>
                              <m:ctrlPr>
                                <a:rPr kumimoji="1" lang="zh-CN" altLang="en-US" sz="2800" i="1" dirty="0">
                                  <a:latin typeface="Cambria Math" panose="02040503050406030204" pitchFamily="18" charset="0"/>
                                </a:rPr>
                              </m:ctrlPr>
                            </m:sSubSupPr>
                            <m:e>
                              <m:r>
                                <a:rPr kumimoji="1" lang="en-US" altLang="zh-CN" sz="2800" i="1" dirty="0">
                                  <a:latin typeface="Cambria Math" panose="02040503050406030204" pitchFamily="18" charset="0"/>
                                </a:rPr>
                                <m:t>𝑞</m:t>
                              </m:r>
                            </m:e>
                            <m:sub>
                              <m:r>
                                <a:rPr kumimoji="1" lang="en-US" altLang="zh-CN" sz="2800" i="1">
                                  <a:solidFill>
                                    <a:srgbClr val="1F1EF1"/>
                                  </a:solidFill>
                                  <a:latin typeface="Cambria Math" panose="02040503050406030204" pitchFamily="18" charset="0"/>
                                </a:rPr>
                                <m:t>2</m:t>
                              </m:r>
                            </m:sub>
                            <m:sup>
                              <m:r>
                                <a:rPr kumimoji="1" lang="en-US" altLang="zh-CN" sz="2800" i="1">
                                  <a:solidFill>
                                    <a:srgbClr val="00B050"/>
                                  </a:solidFill>
                                  <a:latin typeface="Cambria Math" panose="02040503050406030204" pitchFamily="18" charset="0"/>
                                </a:rPr>
                                <m:t>1</m:t>
                              </m:r>
                            </m:sup>
                          </m:sSubSup>
                          <m:sSubSup>
                            <m:sSubSupPr>
                              <m:ctrlPr>
                                <a:rPr kumimoji="1" lang="zh-CN" altLang="en-US" sz="2800" i="1" dirty="0">
                                  <a:latin typeface="Cambria Math" panose="02040503050406030204" pitchFamily="18" charset="0"/>
                                </a:rPr>
                              </m:ctrlPr>
                            </m:sSubSupPr>
                            <m:e>
                              <m:r>
                                <a:rPr kumimoji="1" lang="en-US" altLang="zh-CN" sz="2800" i="1" dirty="0">
                                  <a:latin typeface="Cambria Math" panose="02040503050406030204" pitchFamily="18" charset="0"/>
                                </a:rPr>
                                <m:t>𝑘</m:t>
                              </m:r>
                            </m:e>
                            <m:sub>
                              <m:r>
                                <a:rPr kumimoji="1" lang="en-US" altLang="zh-CN" sz="2800" i="1">
                                  <a:solidFill>
                                    <a:srgbClr val="1F1EF1"/>
                                  </a:solidFill>
                                  <a:latin typeface="Cambria Math" panose="02040503050406030204" pitchFamily="18" charset="0"/>
                                </a:rPr>
                                <m:t>2</m:t>
                              </m:r>
                            </m:sub>
                            <m:sup>
                              <m:r>
                                <a:rPr kumimoji="1" lang="en-US" altLang="zh-CN" sz="2800" b="0" i="1" smtClean="0">
                                  <a:solidFill>
                                    <a:srgbClr val="C00000"/>
                                  </a:solidFill>
                                  <a:latin typeface="Cambria Math" panose="02040503050406030204" pitchFamily="18" charset="0"/>
                                </a:rPr>
                                <m:t>2</m:t>
                              </m:r>
                            </m:sup>
                          </m:sSubSup>
                          <m:r>
                            <a:rPr kumimoji="1" lang="en-US" altLang="zh-CN" sz="2800" i="1">
                              <a:latin typeface="Cambria Math" panose="02040503050406030204" pitchFamily="18" charset="0"/>
                            </a:rPr>
                            <m:t>+…</m:t>
                          </m:r>
                        </m:e>
                      </m:d>
                      <m:sSup>
                        <m:sSupPr>
                          <m:ctrlPr>
                            <a:rPr kumimoji="1" lang="en-US" altLang="zh-CN" sz="2800" i="1">
                              <a:latin typeface="Cambria Math" panose="02040503050406030204" pitchFamily="18" charset="0"/>
                            </a:rPr>
                          </m:ctrlPr>
                        </m:sSupPr>
                        <m:e>
                          <m:r>
                            <a:rPr kumimoji="1" lang="en-US" altLang="zh-CN" sz="2800" b="1" i="1">
                              <a:latin typeface="Cambria Math" panose="02040503050406030204" pitchFamily="18" charset="0"/>
                            </a:rPr>
                            <m:t>𝒗</m:t>
                          </m:r>
                        </m:e>
                        <m:sup>
                          <m:r>
                            <a:rPr kumimoji="1" lang="en-US" altLang="zh-CN" sz="2800" b="0" i="1" smtClean="0">
                              <a:solidFill>
                                <a:srgbClr val="C00000"/>
                              </a:solidFill>
                              <a:latin typeface="Cambria Math" panose="02040503050406030204" pitchFamily="18" charset="0"/>
                            </a:rPr>
                            <m:t>2</m:t>
                          </m:r>
                        </m:sup>
                      </m:sSup>
                      <m:r>
                        <a:rPr kumimoji="1" lang="en-US" altLang="zh-CN" sz="2800" b="0" i="1" smtClean="0">
                          <a:solidFill>
                            <a:schemeClr val="tx1"/>
                          </a:solidFill>
                          <a:latin typeface="Cambria Math" panose="02040503050406030204" pitchFamily="18" charset="0"/>
                        </a:rPr>
                        <m:t>+…</m:t>
                      </m:r>
                    </m:oMath>
                  </m:oMathPara>
                </a14:m>
                <a:endParaRPr lang="zh-CN" altLang="en-US" sz="2800" dirty="0"/>
              </a:p>
            </p:txBody>
          </p:sp>
        </mc:Choice>
        <mc:Fallback xmlns="">
          <p:sp>
            <p:nvSpPr>
              <p:cNvPr id="9" name="文本框 8">
                <a:extLst>
                  <a:ext uri="{FF2B5EF4-FFF2-40B4-BE49-F238E27FC236}">
                    <a16:creationId xmlns:a16="http://schemas.microsoft.com/office/drawing/2014/main" id="{8FDA89D4-877F-35EA-6AE0-6FAE0DB999FE}"/>
                  </a:ext>
                </a:extLst>
              </p:cNvPr>
              <p:cNvSpPr txBox="1">
                <a:spLocks noRot="1" noChangeAspect="1" noMove="1" noResize="1" noEditPoints="1" noAdjustHandles="1" noChangeArrowheads="1" noChangeShapeType="1" noTextEdit="1"/>
              </p:cNvSpPr>
              <p:nvPr/>
            </p:nvSpPr>
            <p:spPr>
              <a:xfrm>
                <a:off x="361534" y="4312028"/>
                <a:ext cx="9365562" cy="528093"/>
              </a:xfrm>
              <a:prstGeom prst="rect">
                <a:avLst/>
              </a:prstGeom>
              <a:blipFill>
                <a:blip r:embed="rId5"/>
                <a:stretch>
                  <a:fillRect b="-93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EFC5272-BEE3-8C2C-A85C-9BE46BCF7D9A}"/>
                  </a:ext>
                </a:extLst>
              </p:cNvPr>
              <p:cNvSpPr txBox="1"/>
              <p:nvPr/>
            </p:nvSpPr>
            <p:spPr>
              <a:xfrm>
                <a:off x="361534" y="5142946"/>
                <a:ext cx="9365562" cy="52899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kumimoji="1" lang="en-US" altLang="zh-CN" sz="2800" b="0" i="1" smtClean="0">
                          <a:latin typeface="Cambria Math" panose="02040503050406030204" pitchFamily="18" charset="0"/>
                        </a:rPr>
                        <m:t>=</m:t>
                      </m:r>
                      <m:sSubSup>
                        <m:sSubSupPr>
                          <m:ctrlPr>
                            <a:rPr kumimoji="1" lang="zh-CN" altLang="en-US" sz="2800" i="1" dirty="0">
                              <a:latin typeface="Cambria Math" panose="02040503050406030204" pitchFamily="18" charset="0"/>
                            </a:rPr>
                          </m:ctrlPr>
                        </m:sSubSupPr>
                        <m:e>
                          <m:r>
                            <a:rPr kumimoji="1" lang="en-US" altLang="zh-CN" sz="2800" i="1" dirty="0">
                              <a:latin typeface="Cambria Math" panose="02040503050406030204" pitchFamily="18" charset="0"/>
                            </a:rPr>
                            <m:t>𝑞</m:t>
                          </m:r>
                        </m:e>
                        <m:sub>
                          <m:r>
                            <a:rPr kumimoji="1" lang="en-US" altLang="zh-CN" sz="2800" i="1">
                              <a:solidFill>
                                <a:srgbClr val="1F1EF1"/>
                              </a:solidFill>
                              <a:latin typeface="Cambria Math" panose="02040503050406030204" pitchFamily="18" charset="0"/>
                            </a:rPr>
                            <m:t>1</m:t>
                          </m:r>
                        </m:sub>
                        <m:sup>
                          <m:r>
                            <a:rPr kumimoji="1" lang="en-US" altLang="zh-CN" sz="2800" i="1">
                              <a:solidFill>
                                <a:srgbClr val="00B050"/>
                              </a:solidFill>
                              <a:latin typeface="Cambria Math" panose="02040503050406030204" pitchFamily="18" charset="0"/>
                            </a:rPr>
                            <m:t>1</m:t>
                          </m:r>
                        </m:sup>
                      </m:sSubSup>
                      <m:sSubSup>
                        <m:sSubSupPr>
                          <m:ctrlPr>
                            <a:rPr kumimoji="1" lang="zh-CN" altLang="en-US" sz="2800" i="1" dirty="0">
                              <a:latin typeface="Cambria Math" panose="02040503050406030204" pitchFamily="18" charset="0"/>
                            </a:rPr>
                          </m:ctrlPr>
                        </m:sSubSupPr>
                        <m:e>
                          <m:r>
                            <a:rPr kumimoji="1" lang="en-US" altLang="zh-CN" sz="2800" i="1" dirty="0">
                              <a:latin typeface="Cambria Math" panose="02040503050406030204" pitchFamily="18" charset="0"/>
                            </a:rPr>
                            <m:t>𝑘</m:t>
                          </m:r>
                        </m:e>
                        <m:sub>
                          <m:r>
                            <a:rPr kumimoji="1" lang="en-US" altLang="zh-CN" sz="2800" i="1">
                              <a:solidFill>
                                <a:srgbClr val="1F1EF1"/>
                              </a:solidFill>
                              <a:latin typeface="Cambria Math" panose="02040503050406030204" pitchFamily="18" charset="0"/>
                            </a:rPr>
                            <m:t>1</m:t>
                          </m:r>
                        </m:sub>
                        <m:sup>
                          <m:r>
                            <a:rPr kumimoji="1" lang="en-US" altLang="zh-CN" sz="2800" i="1">
                              <a:solidFill>
                                <a:srgbClr val="C00000"/>
                              </a:solidFill>
                              <a:latin typeface="Cambria Math" panose="02040503050406030204" pitchFamily="18" charset="0"/>
                            </a:rPr>
                            <m:t>1</m:t>
                          </m:r>
                        </m:sup>
                      </m:sSubSup>
                      <m:sSup>
                        <m:sSupPr>
                          <m:ctrlPr>
                            <a:rPr kumimoji="1" lang="en-US" altLang="zh-CN" sz="2800" i="1">
                              <a:latin typeface="Cambria Math" panose="02040503050406030204" pitchFamily="18" charset="0"/>
                            </a:rPr>
                          </m:ctrlPr>
                        </m:sSupPr>
                        <m:e>
                          <m:r>
                            <a:rPr kumimoji="1" lang="en-US" altLang="zh-CN" sz="2800" b="1" i="1">
                              <a:latin typeface="Cambria Math" panose="02040503050406030204" pitchFamily="18" charset="0"/>
                            </a:rPr>
                            <m:t>𝒗</m:t>
                          </m:r>
                        </m:e>
                        <m:sup>
                          <m:r>
                            <a:rPr kumimoji="1" lang="en-US" altLang="zh-CN" sz="2800" i="1">
                              <a:solidFill>
                                <a:srgbClr val="C00000"/>
                              </a:solidFill>
                              <a:latin typeface="Cambria Math" panose="02040503050406030204" pitchFamily="18" charset="0"/>
                            </a:rPr>
                            <m:t>1</m:t>
                          </m:r>
                        </m:sup>
                      </m:sSup>
                      <m:r>
                        <a:rPr kumimoji="1" lang="en-US" altLang="zh-CN" sz="2800" i="1">
                          <a:latin typeface="Cambria Math" panose="02040503050406030204" pitchFamily="18" charset="0"/>
                        </a:rPr>
                        <m:t>+</m:t>
                      </m:r>
                      <m:sSubSup>
                        <m:sSubSupPr>
                          <m:ctrlPr>
                            <a:rPr kumimoji="1" lang="zh-CN" altLang="en-US" sz="2800" i="1" dirty="0">
                              <a:latin typeface="Cambria Math" panose="02040503050406030204" pitchFamily="18" charset="0"/>
                            </a:rPr>
                          </m:ctrlPr>
                        </m:sSubSupPr>
                        <m:e>
                          <m:r>
                            <a:rPr kumimoji="1" lang="en-US" altLang="zh-CN" sz="2800" i="1" dirty="0">
                              <a:latin typeface="Cambria Math" panose="02040503050406030204" pitchFamily="18" charset="0"/>
                            </a:rPr>
                            <m:t>𝑞</m:t>
                          </m:r>
                        </m:e>
                        <m:sub>
                          <m:r>
                            <a:rPr kumimoji="1" lang="en-US" altLang="zh-CN" sz="2800" i="1">
                              <a:solidFill>
                                <a:srgbClr val="1F1EF1"/>
                              </a:solidFill>
                              <a:latin typeface="Cambria Math" panose="02040503050406030204" pitchFamily="18" charset="0"/>
                            </a:rPr>
                            <m:t>2</m:t>
                          </m:r>
                        </m:sub>
                        <m:sup>
                          <m:r>
                            <a:rPr kumimoji="1" lang="en-US" altLang="zh-CN" sz="2800" i="1">
                              <a:solidFill>
                                <a:srgbClr val="00B050"/>
                              </a:solidFill>
                              <a:latin typeface="Cambria Math" panose="02040503050406030204" pitchFamily="18" charset="0"/>
                            </a:rPr>
                            <m:t>1</m:t>
                          </m:r>
                        </m:sup>
                      </m:sSubSup>
                      <m:sSubSup>
                        <m:sSubSupPr>
                          <m:ctrlPr>
                            <a:rPr kumimoji="1" lang="zh-CN" altLang="en-US" sz="2800" i="1" dirty="0">
                              <a:latin typeface="Cambria Math" panose="02040503050406030204" pitchFamily="18" charset="0"/>
                            </a:rPr>
                          </m:ctrlPr>
                        </m:sSubSupPr>
                        <m:e>
                          <m:r>
                            <a:rPr kumimoji="1" lang="en-US" altLang="zh-CN" sz="2800" i="1" dirty="0">
                              <a:latin typeface="Cambria Math" panose="02040503050406030204" pitchFamily="18" charset="0"/>
                            </a:rPr>
                            <m:t>𝑘</m:t>
                          </m:r>
                        </m:e>
                        <m:sub>
                          <m:r>
                            <a:rPr kumimoji="1" lang="en-US" altLang="zh-CN" sz="2800" i="1">
                              <a:solidFill>
                                <a:srgbClr val="1F1EF1"/>
                              </a:solidFill>
                              <a:latin typeface="Cambria Math" panose="02040503050406030204" pitchFamily="18" charset="0"/>
                            </a:rPr>
                            <m:t>2</m:t>
                          </m:r>
                        </m:sub>
                        <m:sup>
                          <m:r>
                            <a:rPr kumimoji="1" lang="en-US" altLang="zh-CN" sz="2800" i="1">
                              <a:solidFill>
                                <a:srgbClr val="C00000"/>
                              </a:solidFill>
                              <a:latin typeface="Cambria Math" panose="02040503050406030204" pitchFamily="18" charset="0"/>
                            </a:rPr>
                            <m:t>1</m:t>
                          </m:r>
                        </m:sup>
                      </m:sSubSup>
                      <m:sSup>
                        <m:sSupPr>
                          <m:ctrlPr>
                            <a:rPr kumimoji="1" lang="en-US" altLang="zh-CN" sz="2800" i="1">
                              <a:latin typeface="Cambria Math" panose="02040503050406030204" pitchFamily="18" charset="0"/>
                            </a:rPr>
                          </m:ctrlPr>
                        </m:sSupPr>
                        <m:e>
                          <m:r>
                            <a:rPr kumimoji="1" lang="en-US" altLang="zh-CN" sz="2800" b="1" i="1">
                              <a:latin typeface="Cambria Math" panose="02040503050406030204" pitchFamily="18" charset="0"/>
                            </a:rPr>
                            <m:t>𝒗</m:t>
                          </m:r>
                        </m:e>
                        <m:sup>
                          <m:r>
                            <a:rPr kumimoji="1" lang="en-US" altLang="zh-CN" sz="2800" i="1">
                              <a:solidFill>
                                <a:srgbClr val="C00000"/>
                              </a:solidFill>
                              <a:latin typeface="Cambria Math" panose="02040503050406030204" pitchFamily="18" charset="0"/>
                            </a:rPr>
                            <m:t>1</m:t>
                          </m:r>
                        </m:sup>
                      </m:sSup>
                      <m:r>
                        <a:rPr kumimoji="1" lang="en-US" altLang="zh-CN" sz="2800" i="1">
                          <a:latin typeface="Cambria Math" panose="02040503050406030204" pitchFamily="18" charset="0"/>
                        </a:rPr>
                        <m:t>+</m:t>
                      </m:r>
                      <m:r>
                        <a:rPr kumimoji="1" lang="en-US" altLang="zh-CN" sz="2800" b="0" i="1" smtClean="0">
                          <a:latin typeface="Cambria Math" panose="02040503050406030204" pitchFamily="18" charset="0"/>
                        </a:rPr>
                        <m:t>…</m:t>
                      </m:r>
                      <m:r>
                        <a:rPr kumimoji="1" lang="en-US" altLang="zh-CN" sz="2800" b="0" i="0" smtClean="0">
                          <a:solidFill>
                            <a:schemeClr val="tx1"/>
                          </a:solidFill>
                          <a:latin typeface="Cambria Math" panose="02040503050406030204" pitchFamily="18" charset="0"/>
                        </a:rPr>
                        <m:t>+</m:t>
                      </m:r>
                      <m:sSubSup>
                        <m:sSubSupPr>
                          <m:ctrlPr>
                            <a:rPr kumimoji="1" lang="zh-CN" altLang="en-US" sz="2800" i="1" dirty="0">
                              <a:latin typeface="Cambria Math" panose="02040503050406030204" pitchFamily="18" charset="0"/>
                            </a:rPr>
                          </m:ctrlPr>
                        </m:sSubSupPr>
                        <m:e>
                          <m:r>
                            <a:rPr kumimoji="1" lang="en-US" altLang="zh-CN" sz="2800" i="1" dirty="0">
                              <a:latin typeface="Cambria Math" panose="02040503050406030204" pitchFamily="18" charset="0"/>
                            </a:rPr>
                            <m:t>𝑞</m:t>
                          </m:r>
                        </m:e>
                        <m:sub>
                          <m:r>
                            <a:rPr kumimoji="1" lang="en-US" altLang="zh-CN" sz="2800" i="1">
                              <a:solidFill>
                                <a:srgbClr val="1F1EF1"/>
                              </a:solidFill>
                              <a:latin typeface="Cambria Math" panose="02040503050406030204" pitchFamily="18" charset="0"/>
                            </a:rPr>
                            <m:t>1</m:t>
                          </m:r>
                        </m:sub>
                        <m:sup>
                          <m:r>
                            <a:rPr kumimoji="1" lang="en-US" altLang="zh-CN" sz="2800" i="1">
                              <a:solidFill>
                                <a:srgbClr val="00B050"/>
                              </a:solidFill>
                              <a:latin typeface="Cambria Math" panose="02040503050406030204" pitchFamily="18" charset="0"/>
                            </a:rPr>
                            <m:t>1</m:t>
                          </m:r>
                        </m:sup>
                      </m:sSubSup>
                      <m:sSubSup>
                        <m:sSubSupPr>
                          <m:ctrlPr>
                            <a:rPr kumimoji="1" lang="zh-CN" altLang="en-US" sz="2800" i="1" dirty="0">
                              <a:latin typeface="Cambria Math" panose="02040503050406030204" pitchFamily="18" charset="0"/>
                            </a:rPr>
                          </m:ctrlPr>
                        </m:sSubSupPr>
                        <m:e>
                          <m:r>
                            <a:rPr kumimoji="1" lang="en-US" altLang="zh-CN" sz="2800" i="1" dirty="0">
                              <a:latin typeface="Cambria Math" panose="02040503050406030204" pitchFamily="18" charset="0"/>
                            </a:rPr>
                            <m:t>𝑘</m:t>
                          </m:r>
                        </m:e>
                        <m:sub>
                          <m:r>
                            <a:rPr kumimoji="1" lang="en-US" altLang="zh-CN" sz="2800" i="1">
                              <a:solidFill>
                                <a:srgbClr val="1F1EF1"/>
                              </a:solidFill>
                              <a:latin typeface="Cambria Math" panose="02040503050406030204" pitchFamily="18" charset="0"/>
                            </a:rPr>
                            <m:t>1</m:t>
                          </m:r>
                        </m:sub>
                        <m:sup>
                          <m:r>
                            <a:rPr kumimoji="1" lang="en-US" altLang="zh-CN" sz="2800" i="1">
                              <a:solidFill>
                                <a:srgbClr val="C00000"/>
                              </a:solidFill>
                              <a:latin typeface="Cambria Math" panose="02040503050406030204" pitchFamily="18" charset="0"/>
                            </a:rPr>
                            <m:t>2</m:t>
                          </m:r>
                        </m:sup>
                      </m:sSubSup>
                      <m:sSup>
                        <m:sSupPr>
                          <m:ctrlPr>
                            <a:rPr kumimoji="1" lang="en-US" altLang="zh-CN" sz="2800" i="1">
                              <a:latin typeface="Cambria Math" panose="02040503050406030204" pitchFamily="18" charset="0"/>
                            </a:rPr>
                          </m:ctrlPr>
                        </m:sSupPr>
                        <m:e>
                          <m:r>
                            <a:rPr kumimoji="1" lang="en-US" altLang="zh-CN" sz="2800" b="1" i="1">
                              <a:latin typeface="Cambria Math" panose="02040503050406030204" pitchFamily="18" charset="0"/>
                            </a:rPr>
                            <m:t>𝒗</m:t>
                          </m:r>
                        </m:e>
                        <m:sup>
                          <m:r>
                            <a:rPr kumimoji="1" lang="en-US" altLang="zh-CN" sz="2800" i="1">
                              <a:solidFill>
                                <a:srgbClr val="C00000"/>
                              </a:solidFill>
                              <a:latin typeface="Cambria Math" panose="02040503050406030204" pitchFamily="18" charset="0"/>
                            </a:rPr>
                            <m:t>2</m:t>
                          </m:r>
                        </m:sup>
                      </m:sSup>
                      <m:r>
                        <a:rPr kumimoji="1" lang="en-US" altLang="zh-CN" sz="2800" b="0" i="1" smtClean="0">
                          <a:solidFill>
                            <a:schemeClr val="tx1"/>
                          </a:solidFill>
                          <a:latin typeface="Cambria Math" panose="02040503050406030204" pitchFamily="18" charset="0"/>
                        </a:rPr>
                        <m:t>+</m:t>
                      </m:r>
                      <m:sSubSup>
                        <m:sSubSupPr>
                          <m:ctrlPr>
                            <a:rPr kumimoji="1" lang="zh-CN" altLang="en-US" sz="2800" i="1" dirty="0">
                              <a:latin typeface="Cambria Math" panose="02040503050406030204" pitchFamily="18" charset="0"/>
                            </a:rPr>
                          </m:ctrlPr>
                        </m:sSubSupPr>
                        <m:e>
                          <m:r>
                            <a:rPr kumimoji="1" lang="en-US" altLang="zh-CN" sz="2800" i="1" dirty="0">
                              <a:latin typeface="Cambria Math" panose="02040503050406030204" pitchFamily="18" charset="0"/>
                            </a:rPr>
                            <m:t>𝑞</m:t>
                          </m:r>
                        </m:e>
                        <m:sub>
                          <m:r>
                            <a:rPr kumimoji="1" lang="en-US" altLang="zh-CN" sz="2800" i="1">
                              <a:solidFill>
                                <a:srgbClr val="1F1EF1"/>
                              </a:solidFill>
                              <a:latin typeface="Cambria Math" panose="02040503050406030204" pitchFamily="18" charset="0"/>
                            </a:rPr>
                            <m:t>2</m:t>
                          </m:r>
                        </m:sub>
                        <m:sup>
                          <m:r>
                            <a:rPr kumimoji="1" lang="en-US" altLang="zh-CN" sz="2800" i="1">
                              <a:solidFill>
                                <a:srgbClr val="00B050"/>
                              </a:solidFill>
                              <a:latin typeface="Cambria Math" panose="02040503050406030204" pitchFamily="18" charset="0"/>
                            </a:rPr>
                            <m:t>1</m:t>
                          </m:r>
                        </m:sup>
                      </m:sSubSup>
                      <m:sSubSup>
                        <m:sSubSupPr>
                          <m:ctrlPr>
                            <a:rPr kumimoji="1" lang="zh-CN" altLang="en-US" sz="2800" i="1" dirty="0">
                              <a:latin typeface="Cambria Math" panose="02040503050406030204" pitchFamily="18" charset="0"/>
                            </a:rPr>
                          </m:ctrlPr>
                        </m:sSubSupPr>
                        <m:e>
                          <m:r>
                            <a:rPr kumimoji="1" lang="en-US" altLang="zh-CN" sz="2800" i="1" dirty="0">
                              <a:latin typeface="Cambria Math" panose="02040503050406030204" pitchFamily="18" charset="0"/>
                            </a:rPr>
                            <m:t>𝑘</m:t>
                          </m:r>
                        </m:e>
                        <m:sub>
                          <m:r>
                            <a:rPr kumimoji="1" lang="en-US" altLang="zh-CN" sz="2800" i="1">
                              <a:solidFill>
                                <a:srgbClr val="1F1EF1"/>
                              </a:solidFill>
                              <a:latin typeface="Cambria Math" panose="02040503050406030204" pitchFamily="18" charset="0"/>
                            </a:rPr>
                            <m:t>2</m:t>
                          </m:r>
                        </m:sub>
                        <m:sup>
                          <m:r>
                            <a:rPr kumimoji="1" lang="en-US" altLang="zh-CN" sz="2800" i="1">
                              <a:solidFill>
                                <a:srgbClr val="C00000"/>
                              </a:solidFill>
                              <a:latin typeface="Cambria Math" panose="02040503050406030204" pitchFamily="18" charset="0"/>
                            </a:rPr>
                            <m:t>2</m:t>
                          </m:r>
                        </m:sup>
                      </m:sSubSup>
                      <m:sSup>
                        <m:sSupPr>
                          <m:ctrlPr>
                            <a:rPr kumimoji="1" lang="en-US" altLang="zh-CN" sz="2800" i="1">
                              <a:latin typeface="Cambria Math" panose="02040503050406030204" pitchFamily="18" charset="0"/>
                            </a:rPr>
                          </m:ctrlPr>
                        </m:sSupPr>
                        <m:e>
                          <m:r>
                            <a:rPr kumimoji="1" lang="en-US" altLang="zh-CN" sz="2800" b="1" i="1">
                              <a:latin typeface="Cambria Math" panose="02040503050406030204" pitchFamily="18" charset="0"/>
                            </a:rPr>
                            <m:t>𝒗</m:t>
                          </m:r>
                        </m:e>
                        <m:sup>
                          <m:r>
                            <a:rPr kumimoji="1" lang="en-US" altLang="zh-CN" sz="2800" i="1">
                              <a:solidFill>
                                <a:srgbClr val="C00000"/>
                              </a:solidFill>
                              <a:latin typeface="Cambria Math" panose="02040503050406030204" pitchFamily="18" charset="0"/>
                            </a:rPr>
                            <m:t>2</m:t>
                          </m:r>
                        </m:sup>
                      </m:sSup>
                      <m:r>
                        <a:rPr kumimoji="1" lang="en-US" altLang="zh-CN" sz="2800" i="1">
                          <a:latin typeface="Cambria Math" panose="02040503050406030204" pitchFamily="18" charset="0"/>
                        </a:rPr>
                        <m:t>+…</m:t>
                      </m:r>
                      <m:r>
                        <a:rPr kumimoji="1" lang="en-US" altLang="zh-CN" sz="2800" b="0" i="1" smtClean="0">
                          <a:latin typeface="Cambria Math" panose="02040503050406030204" pitchFamily="18" charset="0"/>
                        </a:rPr>
                        <m:t>+…</m:t>
                      </m:r>
                    </m:oMath>
                  </m:oMathPara>
                </a14:m>
                <a:endParaRPr lang="zh-CN" altLang="en-US" sz="2800" dirty="0"/>
              </a:p>
            </p:txBody>
          </p:sp>
        </mc:Choice>
        <mc:Fallback xmlns="">
          <p:sp>
            <p:nvSpPr>
              <p:cNvPr id="10" name="文本框 9">
                <a:extLst>
                  <a:ext uri="{FF2B5EF4-FFF2-40B4-BE49-F238E27FC236}">
                    <a16:creationId xmlns:a16="http://schemas.microsoft.com/office/drawing/2014/main" id="{AEFC5272-BEE3-8C2C-A85C-9BE46BCF7D9A}"/>
                  </a:ext>
                </a:extLst>
              </p:cNvPr>
              <p:cNvSpPr txBox="1">
                <a:spLocks noRot="1" noChangeAspect="1" noMove="1" noResize="1" noEditPoints="1" noAdjustHandles="1" noChangeArrowheads="1" noChangeShapeType="1" noTextEdit="1"/>
              </p:cNvSpPr>
              <p:nvPr/>
            </p:nvSpPr>
            <p:spPr>
              <a:xfrm>
                <a:off x="361534" y="5142946"/>
                <a:ext cx="9365562" cy="528991"/>
              </a:xfrm>
              <a:prstGeom prst="rect">
                <a:avLst/>
              </a:prstGeom>
              <a:blipFill>
                <a:blip r:embed="rId6"/>
                <a:stretch>
                  <a:fillRect b="-119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7D14FB66-F683-B766-F495-59FA7CA270E7}"/>
                  </a:ext>
                </a:extLst>
              </p:cNvPr>
              <p:cNvSpPr txBox="1"/>
              <p:nvPr/>
            </p:nvSpPr>
            <p:spPr>
              <a:xfrm>
                <a:off x="5633408" y="1946040"/>
                <a:ext cx="2583351" cy="14618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kumimoji="1" lang="el-GR" altLang="zh-CN" sz="2800" i="1" smtClean="0">
                          <a:latin typeface="Cambria Math" panose="02040503050406030204" pitchFamily="18" charset="0"/>
                          <a:ea typeface="Cambria Math" panose="02040503050406030204" pitchFamily="18" charset="0"/>
                        </a:rPr>
                        <m:t>ϕ</m:t>
                      </m:r>
                      <m:d>
                        <m:dPr>
                          <m:ctrlPr>
                            <a:rPr kumimoji="1" lang="el-GR" altLang="zh-CN" sz="2800" i="1">
                              <a:latin typeface="Cambria Math" panose="02040503050406030204" pitchFamily="18" charset="0"/>
                              <a:ea typeface="Cambria Math" panose="02040503050406030204" pitchFamily="18" charset="0"/>
                            </a:rPr>
                          </m:ctrlPr>
                        </m:dPr>
                        <m:e>
                          <m:sSup>
                            <m:sSupPr>
                              <m:ctrlPr>
                                <a:rPr kumimoji="1" lang="en-US" altLang="zh-CN" sz="2800" i="1">
                                  <a:latin typeface="Cambria Math" panose="02040503050406030204" pitchFamily="18" charset="0"/>
                                </a:rPr>
                              </m:ctrlPr>
                            </m:sSupPr>
                            <m:e>
                              <m:r>
                                <a:rPr kumimoji="1" lang="en-US" altLang="zh-CN" sz="2800" b="1" i="1">
                                  <a:latin typeface="Cambria Math" panose="02040503050406030204" pitchFamily="18" charset="0"/>
                                </a:rPr>
                                <m:t>𝒒</m:t>
                              </m:r>
                            </m:e>
                            <m:sup>
                              <m:r>
                                <a:rPr kumimoji="1" lang="en-US" altLang="zh-CN" sz="2800" i="1">
                                  <a:solidFill>
                                    <a:srgbClr val="00B050"/>
                                  </a:solidFill>
                                  <a:latin typeface="Cambria Math" panose="02040503050406030204" pitchFamily="18" charset="0"/>
                                </a:rPr>
                                <m:t>1</m:t>
                              </m:r>
                            </m:sup>
                          </m:sSup>
                        </m:e>
                      </m:d>
                      <m:r>
                        <a:rPr kumimoji="1" lang="en-US" altLang="zh-CN" sz="2800" b="0" i="1" smtClean="0">
                          <a:solidFill>
                            <a:schemeClr val="tx1"/>
                          </a:solidFill>
                          <a:latin typeface="Cambria Math" panose="02040503050406030204" pitchFamily="18" charset="0"/>
                        </a:rPr>
                        <m:t>=</m:t>
                      </m:r>
                      <m:d>
                        <m:dPr>
                          <m:begChr m:val="["/>
                          <m:endChr m:val="]"/>
                          <m:ctrlPr>
                            <a:rPr kumimoji="1" lang="en-US" altLang="zh-CN" sz="2800" b="0" i="1" smtClean="0">
                              <a:solidFill>
                                <a:schemeClr val="tx1"/>
                              </a:solidFill>
                              <a:latin typeface="Cambria Math" panose="02040503050406030204" pitchFamily="18" charset="0"/>
                            </a:rPr>
                          </m:ctrlPr>
                        </m:dPr>
                        <m:e>
                          <m:m>
                            <m:mPr>
                              <m:mcs>
                                <m:mc>
                                  <m:mcPr>
                                    <m:count m:val="1"/>
                                    <m:mcJc m:val="center"/>
                                  </m:mcPr>
                                </m:mc>
                              </m:mcs>
                              <m:ctrlPr>
                                <a:rPr kumimoji="1" lang="en-US" altLang="zh-CN" sz="2800" b="0" i="1" smtClean="0">
                                  <a:solidFill>
                                    <a:schemeClr val="tx1"/>
                                  </a:solidFill>
                                  <a:latin typeface="Cambria Math" panose="02040503050406030204" pitchFamily="18" charset="0"/>
                                </a:rPr>
                              </m:ctrlPr>
                            </m:mPr>
                            <m:mr>
                              <m:e>
                                <m:sSubSup>
                                  <m:sSubSupPr>
                                    <m:ctrlPr>
                                      <a:rPr kumimoji="1" lang="zh-CN" altLang="en-US" sz="2800" i="1" dirty="0">
                                        <a:latin typeface="Cambria Math" panose="02040503050406030204" pitchFamily="18" charset="0"/>
                                      </a:rPr>
                                    </m:ctrlPr>
                                  </m:sSubSupPr>
                                  <m:e>
                                    <m:r>
                                      <a:rPr kumimoji="1" lang="en-US" altLang="zh-CN" sz="2800" i="1" dirty="0">
                                        <a:latin typeface="Cambria Math" panose="02040503050406030204" pitchFamily="18" charset="0"/>
                                      </a:rPr>
                                      <m:t>𝑞</m:t>
                                    </m:r>
                                  </m:e>
                                  <m:sub>
                                    <m:r>
                                      <a:rPr kumimoji="1" lang="en-US" altLang="zh-CN" sz="2800" i="1">
                                        <a:solidFill>
                                          <a:srgbClr val="1F1EF1"/>
                                        </a:solidFill>
                                        <a:latin typeface="Cambria Math" panose="02040503050406030204" pitchFamily="18" charset="0"/>
                                      </a:rPr>
                                      <m:t>1</m:t>
                                    </m:r>
                                  </m:sub>
                                  <m:sup>
                                    <m:r>
                                      <a:rPr kumimoji="1" lang="en-US" altLang="zh-CN" sz="2800" i="1">
                                        <a:solidFill>
                                          <a:srgbClr val="00B050"/>
                                        </a:solidFill>
                                        <a:latin typeface="Cambria Math" panose="02040503050406030204" pitchFamily="18" charset="0"/>
                                      </a:rPr>
                                      <m:t>1</m:t>
                                    </m:r>
                                  </m:sup>
                                </m:sSubSup>
                              </m:e>
                            </m:mr>
                            <m:mr>
                              <m:e>
                                <m:sSubSup>
                                  <m:sSubSupPr>
                                    <m:ctrlPr>
                                      <a:rPr kumimoji="1" lang="zh-CN" altLang="en-US" sz="2800" i="1" dirty="0">
                                        <a:latin typeface="Cambria Math" panose="02040503050406030204" pitchFamily="18" charset="0"/>
                                      </a:rPr>
                                    </m:ctrlPr>
                                  </m:sSubSupPr>
                                  <m:e>
                                    <m:r>
                                      <a:rPr kumimoji="1" lang="en-US" altLang="zh-CN" sz="2800" i="1" dirty="0">
                                        <a:latin typeface="Cambria Math" panose="02040503050406030204" pitchFamily="18" charset="0"/>
                                      </a:rPr>
                                      <m:t>𝑞</m:t>
                                    </m:r>
                                  </m:e>
                                  <m:sub>
                                    <m:r>
                                      <a:rPr kumimoji="1" lang="en-US" altLang="zh-CN" sz="2800" b="0" i="1" smtClean="0">
                                        <a:solidFill>
                                          <a:srgbClr val="1F1EF1"/>
                                        </a:solidFill>
                                        <a:latin typeface="Cambria Math" panose="02040503050406030204" pitchFamily="18" charset="0"/>
                                      </a:rPr>
                                      <m:t>2</m:t>
                                    </m:r>
                                  </m:sub>
                                  <m:sup>
                                    <m:r>
                                      <a:rPr kumimoji="1" lang="en-US" altLang="zh-CN" sz="2800" i="1">
                                        <a:solidFill>
                                          <a:srgbClr val="00B050"/>
                                        </a:solidFill>
                                        <a:latin typeface="Cambria Math" panose="02040503050406030204" pitchFamily="18" charset="0"/>
                                      </a:rPr>
                                      <m:t>1</m:t>
                                    </m:r>
                                  </m:sup>
                                </m:sSubSup>
                              </m:e>
                            </m:mr>
                            <m:mr>
                              <m:e>
                                <m:r>
                                  <a:rPr kumimoji="1" lang="en-US" altLang="zh-CN" sz="2800" b="0" i="1" smtClean="0">
                                    <a:solidFill>
                                      <a:schemeClr val="tx1"/>
                                    </a:solidFill>
                                    <a:latin typeface="Cambria Math" panose="02040503050406030204" pitchFamily="18" charset="0"/>
                                  </a:rPr>
                                  <m:t>⋮</m:t>
                                </m:r>
                              </m:e>
                            </m:mr>
                          </m:m>
                        </m:e>
                      </m:d>
                    </m:oMath>
                  </m:oMathPara>
                </a14:m>
                <a:endParaRPr lang="zh-CN" altLang="en-US" sz="2800" dirty="0"/>
              </a:p>
            </p:txBody>
          </p:sp>
        </mc:Choice>
        <mc:Fallback xmlns="">
          <p:sp>
            <p:nvSpPr>
              <p:cNvPr id="12" name="文本框 11">
                <a:extLst>
                  <a:ext uri="{FF2B5EF4-FFF2-40B4-BE49-F238E27FC236}">
                    <a16:creationId xmlns:a16="http://schemas.microsoft.com/office/drawing/2014/main" id="{7D14FB66-F683-B766-F495-59FA7CA270E7}"/>
                  </a:ext>
                </a:extLst>
              </p:cNvPr>
              <p:cNvSpPr txBox="1">
                <a:spLocks noRot="1" noChangeAspect="1" noMove="1" noResize="1" noEditPoints="1" noAdjustHandles="1" noChangeArrowheads="1" noChangeShapeType="1" noTextEdit="1"/>
              </p:cNvSpPr>
              <p:nvPr/>
            </p:nvSpPr>
            <p:spPr>
              <a:xfrm>
                <a:off x="5633408" y="1946040"/>
                <a:ext cx="2583351" cy="1461810"/>
              </a:xfrm>
              <a:prstGeom prst="rect">
                <a:avLst/>
              </a:prstGeom>
              <a:blipFill>
                <a:blip r:embed="rId7"/>
                <a:stretch>
                  <a:fillRect b="-8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904A4896-5A2E-C9E8-3529-D6779D460DA1}"/>
                  </a:ext>
                </a:extLst>
              </p:cNvPr>
              <p:cNvSpPr txBox="1"/>
              <p:nvPr/>
            </p:nvSpPr>
            <p:spPr>
              <a:xfrm>
                <a:off x="8435420" y="1878410"/>
                <a:ext cx="2583351" cy="14618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kumimoji="1" lang="el-GR" altLang="zh-CN" sz="2800" i="1" smtClean="0">
                          <a:latin typeface="Cambria Math" panose="02040503050406030204" pitchFamily="18" charset="0"/>
                          <a:ea typeface="Cambria Math" panose="02040503050406030204" pitchFamily="18" charset="0"/>
                        </a:rPr>
                        <m:t>ϕ</m:t>
                      </m:r>
                      <m:d>
                        <m:dPr>
                          <m:ctrlPr>
                            <a:rPr kumimoji="1" lang="el-GR" altLang="zh-CN" sz="2800" i="1">
                              <a:latin typeface="Cambria Math" panose="02040503050406030204" pitchFamily="18" charset="0"/>
                              <a:ea typeface="Cambria Math" panose="02040503050406030204" pitchFamily="18" charset="0"/>
                            </a:rPr>
                          </m:ctrlPr>
                        </m:dPr>
                        <m:e>
                          <m:sSup>
                            <m:sSupPr>
                              <m:ctrlPr>
                                <a:rPr kumimoji="1" lang="en-US" altLang="zh-CN" sz="2800" i="1">
                                  <a:latin typeface="Cambria Math" panose="02040503050406030204" pitchFamily="18" charset="0"/>
                                </a:rPr>
                              </m:ctrlPr>
                            </m:sSupPr>
                            <m:e>
                              <m:r>
                                <a:rPr kumimoji="1" lang="en-US" altLang="zh-CN" sz="2800" b="1" i="1" smtClean="0">
                                  <a:latin typeface="Cambria Math" panose="02040503050406030204" pitchFamily="18" charset="0"/>
                                </a:rPr>
                                <m:t>𝒌</m:t>
                              </m:r>
                            </m:e>
                            <m:sup>
                              <m:r>
                                <a:rPr kumimoji="1" lang="en-US" altLang="zh-CN" sz="2800" i="1" smtClean="0">
                                  <a:solidFill>
                                    <a:srgbClr val="C00000"/>
                                  </a:solidFill>
                                  <a:latin typeface="Cambria Math" panose="02040503050406030204" pitchFamily="18" charset="0"/>
                                </a:rPr>
                                <m:t>1</m:t>
                              </m:r>
                            </m:sup>
                          </m:sSup>
                        </m:e>
                      </m:d>
                      <m:r>
                        <a:rPr kumimoji="1" lang="en-US" altLang="zh-CN" sz="2800" b="0" i="1" smtClean="0">
                          <a:solidFill>
                            <a:schemeClr val="tx1"/>
                          </a:solidFill>
                          <a:latin typeface="Cambria Math" panose="02040503050406030204" pitchFamily="18" charset="0"/>
                        </a:rPr>
                        <m:t>=</m:t>
                      </m:r>
                      <m:d>
                        <m:dPr>
                          <m:begChr m:val="["/>
                          <m:endChr m:val="]"/>
                          <m:ctrlPr>
                            <a:rPr kumimoji="1" lang="en-US" altLang="zh-CN" sz="2800" b="0" i="1" smtClean="0">
                              <a:solidFill>
                                <a:schemeClr val="tx1"/>
                              </a:solidFill>
                              <a:latin typeface="Cambria Math" panose="02040503050406030204" pitchFamily="18" charset="0"/>
                            </a:rPr>
                          </m:ctrlPr>
                        </m:dPr>
                        <m:e>
                          <m:m>
                            <m:mPr>
                              <m:mcs>
                                <m:mc>
                                  <m:mcPr>
                                    <m:count m:val="1"/>
                                    <m:mcJc m:val="center"/>
                                  </m:mcPr>
                                </m:mc>
                              </m:mcs>
                              <m:ctrlPr>
                                <a:rPr kumimoji="1" lang="en-US" altLang="zh-CN" sz="2800" b="0" i="1" smtClean="0">
                                  <a:solidFill>
                                    <a:schemeClr val="tx1"/>
                                  </a:solidFill>
                                  <a:latin typeface="Cambria Math" panose="02040503050406030204" pitchFamily="18" charset="0"/>
                                </a:rPr>
                              </m:ctrlPr>
                            </m:mPr>
                            <m:mr>
                              <m:e>
                                <m:sSubSup>
                                  <m:sSubSupPr>
                                    <m:ctrlPr>
                                      <a:rPr kumimoji="1" lang="zh-CN" altLang="en-US" sz="2800" i="1" dirty="0">
                                        <a:latin typeface="Cambria Math" panose="02040503050406030204" pitchFamily="18" charset="0"/>
                                      </a:rPr>
                                    </m:ctrlPr>
                                  </m:sSubSupPr>
                                  <m:e>
                                    <m:r>
                                      <a:rPr kumimoji="1" lang="en-US" altLang="zh-CN" sz="2800" i="1" dirty="0">
                                        <a:latin typeface="Cambria Math" panose="02040503050406030204" pitchFamily="18" charset="0"/>
                                      </a:rPr>
                                      <m:t>𝑘</m:t>
                                    </m:r>
                                  </m:e>
                                  <m:sub>
                                    <m:r>
                                      <a:rPr kumimoji="1" lang="en-US" altLang="zh-CN" sz="2800" i="1">
                                        <a:solidFill>
                                          <a:srgbClr val="1F1EF1"/>
                                        </a:solidFill>
                                        <a:latin typeface="Cambria Math" panose="02040503050406030204" pitchFamily="18" charset="0"/>
                                      </a:rPr>
                                      <m:t>1</m:t>
                                    </m:r>
                                  </m:sub>
                                  <m:sup>
                                    <m:r>
                                      <a:rPr kumimoji="1" lang="en-US" altLang="zh-CN" sz="2800" i="1">
                                        <a:solidFill>
                                          <a:srgbClr val="C00000"/>
                                        </a:solidFill>
                                        <a:latin typeface="Cambria Math" panose="02040503050406030204" pitchFamily="18" charset="0"/>
                                      </a:rPr>
                                      <m:t>1</m:t>
                                    </m:r>
                                  </m:sup>
                                </m:sSubSup>
                              </m:e>
                            </m:mr>
                            <m:mr>
                              <m:e>
                                <m:sSubSup>
                                  <m:sSubSupPr>
                                    <m:ctrlPr>
                                      <a:rPr kumimoji="1" lang="zh-CN" altLang="en-US" sz="2800" i="1" dirty="0">
                                        <a:latin typeface="Cambria Math" panose="02040503050406030204" pitchFamily="18" charset="0"/>
                                      </a:rPr>
                                    </m:ctrlPr>
                                  </m:sSubSupPr>
                                  <m:e>
                                    <m:r>
                                      <a:rPr kumimoji="1" lang="en-US" altLang="zh-CN" sz="2800" i="1" dirty="0">
                                        <a:latin typeface="Cambria Math" panose="02040503050406030204" pitchFamily="18" charset="0"/>
                                      </a:rPr>
                                      <m:t>𝑘</m:t>
                                    </m:r>
                                  </m:e>
                                  <m:sub>
                                    <m:r>
                                      <a:rPr kumimoji="1" lang="en-US" altLang="zh-CN" sz="2800" i="1">
                                        <a:solidFill>
                                          <a:srgbClr val="1F1EF1"/>
                                        </a:solidFill>
                                        <a:latin typeface="Cambria Math" panose="02040503050406030204" pitchFamily="18" charset="0"/>
                                      </a:rPr>
                                      <m:t>2</m:t>
                                    </m:r>
                                  </m:sub>
                                  <m:sup>
                                    <m:r>
                                      <a:rPr kumimoji="1" lang="en-US" altLang="zh-CN" sz="2800" i="1">
                                        <a:solidFill>
                                          <a:srgbClr val="C00000"/>
                                        </a:solidFill>
                                        <a:latin typeface="Cambria Math" panose="02040503050406030204" pitchFamily="18" charset="0"/>
                                      </a:rPr>
                                      <m:t>1</m:t>
                                    </m:r>
                                  </m:sup>
                                </m:sSubSup>
                              </m:e>
                            </m:mr>
                            <m:mr>
                              <m:e>
                                <m:r>
                                  <a:rPr kumimoji="1" lang="en-US" altLang="zh-CN" sz="2800" b="0" i="1" smtClean="0">
                                    <a:solidFill>
                                      <a:schemeClr val="tx1"/>
                                    </a:solidFill>
                                    <a:latin typeface="Cambria Math" panose="02040503050406030204" pitchFamily="18" charset="0"/>
                                  </a:rPr>
                                  <m:t>⋮</m:t>
                                </m:r>
                              </m:e>
                            </m:mr>
                          </m:m>
                        </m:e>
                      </m:d>
                    </m:oMath>
                  </m:oMathPara>
                </a14:m>
                <a:endParaRPr lang="zh-CN" altLang="en-US" sz="2800" dirty="0"/>
              </a:p>
            </p:txBody>
          </p:sp>
        </mc:Choice>
        <mc:Fallback xmlns="">
          <p:sp>
            <p:nvSpPr>
              <p:cNvPr id="13" name="文本框 12">
                <a:extLst>
                  <a:ext uri="{FF2B5EF4-FFF2-40B4-BE49-F238E27FC236}">
                    <a16:creationId xmlns:a16="http://schemas.microsoft.com/office/drawing/2014/main" id="{904A4896-5A2E-C9E8-3529-D6779D460DA1}"/>
                  </a:ext>
                </a:extLst>
              </p:cNvPr>
              <p:cNvSpPr txBox="1">
                <a:spLocks noRot="1" noChangeAspect="1" noMove="1" noResize="1" noEditPoints="1" noAdjustHandles="1" noChangeArrowheads="1" noChangeShapeType="1" noTextEdit="1"/>
              </p:cNvSpPr>
              <p:nvPr/>
            </p:nvSpPr>
            <p:spPr>
              <a:xfrm>
                <a:off x="8435420" y="1878410"/>
                <a:ext cx="2583351" cy="1461810"/>
              </a:xfrm>
              <a:prstGeom prst="rect">
                <a:avLst/>
              </a:prstGeom>
              <a:blipFill>
                <a:blip r:embed="rId8"/>
                <a:stretch>
                  <a:fillRect b="-855"/>
                </a:stretch>
              </a:blipFill>
            </p:spPr>
            <p:txBody>
              <a:bodyPr/>
              <a:lstStyle/>
              <a:p>
                <a:r>
                  <a:rPr lang="zh-CN" altLang="en-US">
                    <a:noFill/>
                  </a:rPr>
                  <a:t> </a:t>
                </a:r>
              </a:p>
            </p:txBody>
          </p:sp>
        </mc:Fallback>
      </mc:AlternateContent>
      <p:cxnSp>
        <p:nvCxnSpPr>
          <p:cNvPr id="15" name="直线连接符 14">
            <a:extLst>
              <a:ext uri="{FF2B5EF4-FFF2-40B4-BE49-F238E27FC236}">
                <a16:creationId xmlns:a16="http://schemas.microsoft.com/office/drawing/2014/main" id="{37DE1681-C3E5-7C5C-798D-6D0BACC4FA55}"/>
              </a:ext>
            </a:extLst>
          </p:cNvPr>
          <p:cNvCxnSpPr/>
          <p:nvPr/>
        </p:nvCxnSpPr>
        <p:spPr bwMode="auto">
          <a:xfrm>
            <a:off x="887896" y="5671937"/>
            <a:ext cx="967408" cy="0"/>
          </a:xfrm>
          <a:prstGeom prst="line">
            <a:avLst/>
          </a:prstGeom>
          <a:solidFill>
            <a:schemeClr val="accent1"/>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线连接符 15">
            <a:extLst>
              <a:ext uri="{FF2B5EF4-FFF2-40B4-BE49-F238E27FC236}">
                <a16:creationId xmlns:a16="http://schemas.microsoft.com/office/drawing/2014/main" id="{2D84ACE3-A2D8-7704-FD8D-A777CCCE4442}"/>
              </a:ext>
            </a:extLst>
          </p:cNvPr>
          <p:cNvCxnSpPr/>
          <p:nvPr/>
        </p:nvCxnSpPr>
        <p:spPr bwMode="auto">
          <a:xfrm>
            <a:off x="4560611" y="5705074"/>
            <a:ext cx="967408" cy="0"/>
          </a:xfrm>
          <a:prstGeom prst="line">
            <a:avLst/>
          </a:prstGeom>
          <a:solidFill>
            <a:schemeClr val="accent1"/>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D33F2826-B114-7C4D-4779-BA36D96084B9}"/>
                  </a:ext>
                </a:extLst>
              </p:cNvPr>
              <p:cNvSpPr txBox="1"/>
              <p:nvPr/>
            </p:nvSpPr>
            <p:spPr>
              <a:xfrm>
                <a:off x="361534" y="5982239"/>
                <a:ext cx="9365562" cy="52899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kumimoji="1" lang="en-US" altLang="zh-CN" sz="2800" b="0" i="1" smtClean="0">
                          <a:latin typeface="Cambria Math" panose="02040503050406030204" pitchFamily="18" charset="0"/>
                        </a:rPr>
                        <m:t>=</m:t>
                      </m:r>
                      <m:sSubSup>
                        <m:sSubSupPr>
                          <m:ctrlPr>
                            <a:rPr kumimoji="1" lang="zh-CN" altLang="en-US" sz="2800" i="1" dirty="0">
                              <a:latin typeface="Cambria Math" panose="02040503050406030204" pitchFamily="18" charset="0"/>
                            </a:rPr>
                          </m:ctrlPr>
                        </m:sSubSupPr>
                        <m:e>
                          <m:r>
                            <a:rPr kumimoji="1" lang="en-US" altLang="zh-CN" sz="2800" i="1" dirty="0">
                              <a:latin typeface="Cambria Math" panose="02040503050406030204" pitchFamily="18" charset="0"/>
                            </a:rPr>
                            <m:t>𝑞</m:t>
                          </m:r>
                        </m:e>
                        <m:sub>
                          <m:r>
                            <a:rPr kumimoji="1" lang="en-US" altLang="zh-CN" sz="2800" i="1">
                              <a:solidFill>
                                <a:srgbClr val="1F1EF1"/>
                              </a:solidFill>
                              <a:latin typeface="Cambria Math" panose="02040503050406030204" pitchFamily="18" charset="0"/>
                            </a:rPr>
                            <m:t>1</m:t>
                          </m:r>
                        </m:sub>
                        <m:sup>
                          <m:r>
                            <a:rPr kumimoji="1" lang="en-US" altLang="zh-CN" sz="2800" i="1">
                              <a:solidFill>
                                <a:srgbClr val="00B050"/>
                              </a:solidFill>
                              <a:latin typeface="Cambria Math" panose="02040503050406030204" pitchFamily="18" charset="0"/>
                            </a:rPr>
                            <m:t>1</m:t>
                          </m:r>
                        </m:sup>
                      </m:sSubSup>
                      <m:d>
                        <m:dPr>
                          <m:ctrlPr>
                            <a:rPr kumimoji="1" lang="en-US" altLang="zh-CN" sz="2800" i="1" smtClean="0">
                              <a:solidFill>
                                <a:schemeClr val="tx1"/>
                              </a:solidFill>
                              <a:latin typeface="Cambria Math" panose="02040503050406030204" pitchFamily="18" charset="0"/>
                            </a:rPr>
                          </m:ctrlPr>
                        </m:dPr>
                        <m:e>
                          <m:sSubSup>
                            <m:sSubSupPr>
                              <m:ctrlPr>
                                <a:rPr kumimoji="1" lang="zh-CN" altLang="en-US" sz="2800" i="1" dirty="0">
                                  <a:latin typeface="Cambria Math" panose="02040503050406030204" pitchFamily="18" charset="0"/>
                                </a:rPr>
                              </m:ctrlPr>
                            </m:sSubSupPr>
                            <m:e>
                              <m:r>
                                <a:rPr kumimoji="1" lang="en-US" altLang="zh-CN" sz="2800" i="1" dirty="0">
                                  <a:latin typeface="Cambria Math" panose="02040503050406030204" pitchFamily="18" charset="0"/>
                                </a:rPr>
                                <m:t>𝑘</m:t>
                              </m:r>
                            </m:e>
                            <m:sub>
                              <m:r>
                                <a:rPr kumimoji="1" lang="en-US" altLang="zh-CN" sz="2800" i="1">
                                  <a:solidFill>
                                    <a:srgbClr val="1F1EF1"/>
                                  </a:solidFill>
                                  <a:latin typeface="Cambria Math" panose="02040503050406030204" pitchFamily="18" charset="0"/>
                                </a:rPr>
                                <m:t>1</m:t>
                              </m:r>
                            </m:sub>
                            <m:sup>
                              <m:r>
                                <a:rPr kumimoji="1" lang="en-US" altLang="zh-CN" sz="2800" i="1">
                                  <a:solidFill>
                                    <a:srgbClr val="C00000"/>
                                  </a:solidFill>
                                  <a:latin typeface="Cambria Math" panose="02040503050406030204" pitchFamily="18" charset="0"/>
                                </a:rPr>
                                <m:t>1</m:t>
                              </m:r>
                            </m:sup>
                          </m:sSubSup>
                          <m:sSup>
                            <m:sSupPr>
                              <m:ctrlPr>
                                <a:rPr kumimoji="1" lang="en-US" altLang="zh-CN" sz="2800" i="1">
                                  <a:latin typeface="Cambria Math" panose="02040503050406030204" pitchFamily="18" charset="0"/>
                                </a:rPr>
                              </m:ctrlPr>
                            </m:sSupPr>
                            <m:e>
                              <m:r>
                                <a:rPr kumimoji="1" lang="en-US" altLang="zh-CN" sz="2800" b="1" i="1">
                                  <a:latin typeface="Cambria Math" panose="02040503050406030204" pitchFamily="18" charset="0"/>
                                </a:rPr>
                                <m:t>𝒗</m:t>
                              </m:r>
                            </m:e>
                            <m:sup>
                              <m:r>
                                <a:rPr kumimoji="1" lang="en-US" altLang="zh-CN" sz="2800" i="1">
                                  <a:solidFill>
                                    <a:srgbClr val="C00000"/>
                                  </a:solidFill>
                                  <a:latin typeface="Cambria Math" panose="02040503050406030204" pitchFamily="18" charset="0"/>
                                </a:rPr>
                                <m:t>1</m:t>
                              </m:r>
                            </m:sup>
                          </m:sSup>
                          <m:r>
                            <a:rPr kumimoji="1" lang="en-US" altLang="zh-CN" sz="2800" b="0" i="1" smtClean="0">
                              <a:solidFill>
                                <a:schemeClr val="tx1"/>
                              </a:solidFill>
                              <a:latin typeface="Cambria Math" panose="02040503050406030204" pitchFamily="18" charset="0"/>
                            </a:rPr>
                            <m:t>+</m:t>
                          </m:r>
                          <m:sSubSup>
                            <m:sSubSupPr>
                              <m:ctrlPr>
                                <a:rPr kumimoji="1" lang="zh-CN" altLang="en-US" sz="2800" i="1" dirty="0">
                                  <a:latin typeface="Cambria Math" panose="02040503050406030204" pitchFamily="18" charset="0"/>
                                </a:rPr>
                              </m:ctrlPr>
                            </m:sSubSupPr>
                            <m:e>
                              <m:r>
                                <a:rPr kumimoji="1" lang="en-US" altLang="zh-CN" sz="2800" i="1" dirty="0">
                                  <a:latin typeface="Cambria Math" panose="02040503050406030204" pitchFamily="18" charset="0"/>
                                </a:rPr>
                                <m:t>𝑘</m:t>
                              </m:r>
                            </m:e>
                            <m:sub>
                              <m:r>
                                <a:rPr kumimoji="1" lang="en-US" altLang="zh-CN" sz="2800" i="1">
                                  <a:solidFill>
                                    <a:srgbClr val="1F1EF1"/>
                                  </a:solidFill>
                                  <a:latin typeface="Cambria Math" panose="02040503050406030204" pitchFamily="18" charset="0"/>
                                </a:rPr>
                                <m:t>1</m:t>
                              </m:r>
                            </m:sub>
                            <m:sup>
                              <m:r>
                                <a:rPr kumimoji="1" lang="en-US" altLang="zh-CN" sz="2800" i="1">
                                  <a:solidFill>
                                    <a:srgbClr val="C00000"/>
                                  </a:solidFill>
                                  <a:latin typeface="Cambria Math" panose="02040503050406030204" pitchFamily="18" charset="0"/>
                                </a:rPr>
                                <m:t>2</m:t>
                              </m:r>
                            </m:sup>
                          </m:sSubSup>
                          <m:sSup>
                            <m:sSupPr>
                              <m:ctrlPr>
                                <a:rPr kumimoji="1" lang="en-US" altLang="zh-CN" sz="2800" i="1">
                                  <a:latin typeface="Cambria Math" panose="02040503050406030204" pitchFamily="18" charset="0"/>
                                </a:rPr>
                              </m:ctrlPr>
                            </m:sSupPr>
                            <m:e>
                              <m:r>
                                <a:rPr kumimoji="1" lang="en-US" altLang="zh-CN" sz="2800" b="1" i="1">
                                  <a:latin typeface="Cambria Math" panose="02040503050406030204" pitchFamily="18" charset="0"/>
                                </a:rPr>
                                <m:t>𝒗</m:t>
                              </m:r>
                            </m:e>
                            <m:sup>
                              <m:r>
                                <a:rPr kumimoji="1" lang="en-US" altLang="zh-CN" sz="2800" i="1">
                                  <a:solidFill>
                                    <a:srgbClr val="C00000"/>
                                  </a:solidFill>
                                  <a:latin typeface="Cambria Math" panose="02040503050406030204" pitchFamily="18" charset="0"/>
                                </a:rPr>
                                <m:t>2</m:t>
                              </m:r>
                            </m:sup>
                          </m:sSup>
                          <m:r>
                            <a:rPr kumimoji="1" lang="en-US" altLang="zh-CN" sz="2800" b="0" i="1" smtClean="0">
                              <a:solidFill>
                                <a:schemeClr val="tx1"/>
                              </a:solidFill>
                              <a:latin typeface="Cambria Math" panose="02040503050406030204" pitchFamily="18" charset="0"/>
                            </a:rPr>
                            <m:t>+…</m:t>
                          </m:r>
                        </m:e>
                      </m:d>
                      <m:r>
                        <a:rPr kumimoji="1" lang="en-US" altLang="zh-CN" sz="2800" i="1">
                          <a:latin typeface="Cambria Math" panose="02040503050406030204" pitchFamily="18" charset="0"/>
                        </a:rPr>
                        <m:t>+</m:t>
                      </m:r>
                      <m:sSubSup>
                        <m:sSubSupPr>
                          <m:ctrlPr>
                            <a:rPr kumimoji="1" lang="zh-CN" altLang="en-US" sz="2800" i="1" dirty="0">
                              <a:latin typeface="Cambria Math" panose="02040503050406030204" pitchFamily="18" charset="0"/>
                            </a:rPr>
                          </m:ctrlPr>
                        </m:sSubSupPr>
                        <m:e>
                          <m:r>
                            <a:rPr kumimoji="1" lang="en-US" altLang="zh-CN" sz="2800" i="1" dirty="0">
                              <a:latin typeface="Cambria Math" panose="02040503050406030204" pitchFamily="18" charset="0"/>
                            </a:rPr>
                            <m:t>𝑞</m:t>
                          </m:r>
                        </m:e>
                        <m:sub>
                          <m:r>
                            <a:rPr kumimoji="1" lang="en-US" altLang="zh-CN" sz="2800" i="1">
                              <a:solidFill>
                                <a:srgbClr val="1F1EF1"/>
                              </a:solidFill>
                              <a:latin typeface="Cambria Math" panose="02040503050406030204" pitchFamily="18" charset="0"/>
                            </a:rPr>
                            <m:t>2</m:t>
                          </m:r>
                        </m:sub>
                        <m:sup>
                          <m:r>
                            <a:rPr kumimoji="1" lang="en-US" altLang="zh-CN" sz="2800" i="1">
                              <a:solidFill>
                                <a:srgbClr val="00B050"/>
                              </a:solidFill>
                              <a:latin typeface="Cambria Math" panose="02040503050406030204" pitchFamily="18" charset="0"/>
                            </a:rPr>
                            <m:t>1</m:t>
                          </m:r>
                        </m:sup>
                      </m:sSubSup>
                      <m:d>
                        <m:dPr>
                          <m:ctrlPr>
                            <a:rPr kumimoji="1" lang="en-US" altLang="zh-CN" sz="2800" i="1" smtClean="0">
                              <a:solidFill>
                                <a:schemeClr val="tx1"/>
                              </a:solidFill>
                              <a:latin typeface="Cambria Math" panose="02040503050406030204" pitchFamily="18" charset="0"/>
                            </a:rPr>
                          </m:ctrlPr>
                        </m:dPr>
                        <m:e>
                          <m:sSubSup>
                            <m:sSubSupPr>
                              <m:ctrlPr>
                                <a:rPr kumimoji="1" lang="zh-CN" altLang="en-US" sz="2800" i="1" dirty="0">
                                  <a:latin typeface="Cambria Math" panose="02040503050406030204" pitchFamily="18" charset="0"/>
                                </a:rPr>
                              </m:ctrlPr>
                            </m:sSubSupPr>
                            <m:e>
                              <m:r>
                                <a:rPr kumimoji="1" lang="en-US" altLang="zh-CN" sz="2800" i="1" dirty="0">
                                  <a:latin typeface="Cambria Math" panose="02040503050406030204" pitchFamily="18" charset="0"/>
                                </a:rPr>
                                <m:t>𝑘</m:t>
                              </m:r>
                            </m:e>
                            <m:sub>
                              <m:r>
                                <a:rPr kumimoji="1" lang="en-US" altLang="zh-CN" sz="2800" i="1">
                                  <a:solidFill>
                                    <a:srgbClr val="1F1EF1"/>
                                  </a:solidFill>
                                  <a:latin typeface="Cambria Math" panose="02040503050406030204" pitchFamily="18" charset="0"/>
                                </a:rPr>
                                <m:t>2</m:t>
                              </m:r>
                            </m:sub>
                            <m:sup>
                              <m:r>
                                <a:rPr kumimoji="1" lang="en-US" altLang="zh-CN" sz="2800" i="1">
                                  <a:solidFill>
                                    <a:srgbClr val="C00000"/>
                                  </a:solidFill>
                                  <a:latin typeface="Cambria Math" panose="02040503050406030204" pitchFamily="18" charset="0"/>
                                </a:rPr>
                                <m:t>1</m:t>
                              </m:r>
                            </m:sup>
                          </m:sSubSup>
                          <m:sSup>
                            <m:sSupPr>
                              <m:ctrlPr>
                                <a:rPr kumimoji="1" lang="en-US" altLang="zh-CN" sz="2800" i="1">
                                  <a:latin typeface="Cambria Math" panose="02040503050406030204" pitchFamily="18" charset="0"/>
                                </a:rPr>
                              </m:ctrlPr>
                            </m:sSupPr>
                            <m:e>
                              <m:r>
                                <a:rPr kumimoji="1" lang="en-US" altLang="zh-CN" sz="2800" b="1" i="1">
                                  <a:latin typeface="Cambria Math" panose="02040503050406030204" pitchFamily="18" charset="0"/>
                                </a:rPr>
                                <m:t>𝒗</m:t>
                              </m:r>
                            </m:e>
                            <m:sup>
                              <m:r>
                                <a:rPr kumimoji="1" lang="en-US" altLang="zh-CN" sz="2800" i="1">
                                  <a:solidFill>
                                    <a:srgbClr val="C00000"/>
                                  </a:solidFill>
                                  <a:latin typeface="Cambria Math" panose="02040503050406030204" pitchFamily="18" charset="0"/>
                                </a:rPr>
                                <m:t>1</m:t>
                              </m:r>
                            </m:sup>
                          </m:sSup>
                          <m:r>
                            <a:rPr kumimoji="1" lang="en-US" altLang="zh-CN" sz="2800" i="1">
                              <a:latin typeface="Cambria Math" panose="02040503050406030204" pitchFamily="18" charset="0"/>
                            </a:rPr>
                            <m:t>+</m:t>
                          </m:r>
                          <m:sSubSup>
                            <m:sSubSupPr>
                              <m:ctrlPr>
                                <a:rPr kumimoji="1" lang="zh-CN" altLang="en-US" sz="2800" i="1" dirty="0">
                                  <a:latin typeface="Cambria Math" panose="02040503050406030204" pitchFamily="18" charset="0"/>
                                </a:rPr>
                              </m:ctrlPr>
                            </m:sSubSupPr>
                            <m:e>
                              <m:r>
                                <a:rPr kumimoji="1" lang="en-US" altLang="zh-CN" sz="2800" i="1" dirty="0">
                                  <a:latin typeface="Cambria Math" panose="02040503050406030204" pitchFamily="18" charset="0"/>
                                </a:rPr>
                                <m:t>𝑘</m:t>
                              </m:r>
                            </m:e>
                            <m:sub>
                              <m:r>
                                <a:rPr kumimoji="1" lang="en-US" altLang="zh-CN" sz="2800" i="1">
                                  <a:solidFill>
                                    <a:srgbClr val="1F1EF1"/>
                                  </a:solidFill>
                                  <a:latin typeface="Cambria Math" panose="02040503050406030204" pitchFamily="18" charset="0"/>
                                </a:rPr>
                                <m:t>2</m:t>
                              </m:r>
                            </m:sub>
                            <m:sup>
                              <m:r>
                                <a:rPr kumimoji="1" lang="en-US" altLang="zh-CN" sz="2800" i="1">
                                  <a:solidFill>
                                    <a:srgbClr val="C00000"/>
                                  </a:solidFill>
                                  <a:latin typeface="Cambria Math" panose="02040503050406030204" pitchFamily="18" charset="0"/>
                                </a:rPr>
                                <m:t>2</m:t>
                              </m:r>
                            </m:sup>
                          </m:sSubSup>
                          <m:sSup>
                            <m:sSupPr>
                              <m:ctrlPr>
                                <a:rPr kumimoji="1" lang="en-US" altLang="zh-CN" sz="2800" i="1">
                                  <a:latin typeface="Cambria Math" panose="02040503050406030204" pitchFamily="18" charset="0"/>
                                </a:rPr>
                              </m:ctrlPr>
                            </m:sSupPr>
                            <m:e>
                              <m:r>
                                <a:rPr kumimoji="1" lang="en-US" altLang="zh-CN" sz="2800" b="1" i="1">
                                  <a:latin typeface="Cambria Math" panose="02040503050406030204" pitchFamily="18" charset="0"/>
                                </a:rPr>
                                <m:t>𝒗</m:t>
                              </m:r>
                            </m:e>
                            <m:sup>
                              <m:r>
                                <a:rPr kumimoji="1" lang="en-US" altLang="zh-CN" sz="2800" i="1">
                                  <a:solidFill>
                                    <a:srgbClr val="C00000"/>
                                  </a:solidFill>
                                  <a:latin typeface="Cambria Math" panose="02040503050406030204" pitchFamily="18" charset="0"/>
                                </a:rPr>
                                <m:t>2</m:t>
                              </m:r>
                            </m:sup>
                          </m:sSup>
                          <m:r>
                            <a:rPr kumimoji="1" lang="en-US" altLang="zh-CN" sz="2800" i="1">
                              <a:latin typeface="Cambria Math" panose="02040503050406030204" pitchFamily="18" charset="0"/>
                            </a:rPr>
                            <m:t>+…</m:t>
                          </m:r>
                        </m:e>
                      </m:d>
                      <m:r>
                        <a:rPr kumimoji="1" lang="en-US" altLang="zh-CN" sz="2800" b="0" i="1" smtClean="0">
                          <a:latin typeface="Cambria Math" panose="02040503050406030204" pitchFamily="18" charset="0"/>
                        </a:rPr>
                        <m:t>+…</m:t>
                      </m:r>
                    </m:oMath>
                  </m:oMathPara>
                </a14:m>
                <a:endParaRPr lang="zh-CN" altLang="en-US" sz="2800" dirty="0"/>
              </a:p>
            </p:txBody>
          </p:sp>
        </mc:Choice>
        <mc:Fallback xmlns="">
          <p:sp>
            <p:nvSpPr>
              <p:cNvPr id="17" name="文本框 16">
                <a:extLst>
                  <a:ext uri="{FF2B5EF4-FFF2-40B4-BE49-F238E27FC236}">
                    <a16:creationId xmlns:a16="http://schemas.microsoft.com/office/drawing/2014/main" id="{D33F2826-B114-7C4D-4779-BA36D96084B9}"/>
                  </a:ext>
                </a:extLst>
              </p:cNvPr>
              <p:cNvSpPr txBox="1">
                <a:spLocks noRot="1" noChangeAspect="1" noMove="1" noResize="1" noEditPoints="1" noAdjustHandles="1" noChangeArrowheads="1" noChangeShapeType="1" noTextEdit="1"/>
              </p:cNvSpPr>
              <p:nvPr/>
            </p:nvSpPr>
            <p:spPr>
              <a:xfrm>
                <a:off x="361534" y="5982239"/>
                <a:ext cx="9365562" cy="528991"/>
              </a:xfrm>
              <a:prstGeom prst="rect">
                <a:avLst/>
              </a:prstGeom>
              <a:blipFill>
                <a:blip r:embed="rId9"/>
                <a:stretch>
                  <a:fillRect b="-11628"/>
                </a:stretch>
              </a:blipFill>
            </p:spPr>
            <p:txBody>
              <a:bodyPr/>
              <a:lstStyle/>
              <a:p>
                <a:r>
                  <a:rPr lang="zh-CN" altLang="en-US">
                    <a:noFill/>
                  </a:rPr>
                  <a:t> </a:t>
                </a:r>
              </a:p>
            </p:txBody>
          </p:sp>
        </mc:Fallback>
      </mc:AlternateContent>
      <p:cxnSp>
        <p:nvCxnSpPr>
          <p:cNvPr id="18" name="直线连接符 17">
            <a:extLst>
              <a:ext uri="{FF2B5EF4-FFF2-40B4-BE49-F238E27FC236}">
                <a16:creationId xmlns:a16="http://schemas.microsoft.com/office/drawing/2014/main" id="{98B75B3B-C925-7FB9-2DF3-A0172D5A18C5}"/>
              </a:ext>
            </a:extLst>
          </p:cNvPr>
          <p:cNvCxnSpPr/>
          <p:nvPr/>
        </p:nvCxnSpPr>
        <p:spPr bwMode="auto">
          <a:xfrm>
            <a:off x="2423285" y="5671937"/>
            <a:ext cx="967408" cy="0"/>
          </a:xfrm>
          <a:prstGeom prst="line">
            <a:avLst/>
          </a:prstGeom>
          <a:solidFill>
            <a:schemeClr val="accent1"/>
          </a:solidFill>
          <a:ln w="38100" cap="flat" cmpd="sng" algn="ctr">
            <a:solidFill>
              <a:srgbClr val="7030A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线连接符 18">
            <a:extLst>
              <a:ext uri="{FF2B5EF4-FFF2-40B4-BE49-F238E27FC236}">
                <a16:creationId xmlns:a16="http://schemas.microsoft.com/office/drawing/2014/main" id="{2082CA3F-6B8C-ABEC-7EF4-8AF100847326}"/>
              </a:ext>
            </a:extLst>
          </p:cNvPr>
          <p:cNvCxnSpPr/>
          <p:nvPr/>
        </p:nvCxnSpPr>
        <p:spPr bwMode="auto">
          <a:xfrm>
            <a:off x="6096000" y="5705074"/>
            <a:ext cx="967408" cy="0"/>
          </a:xfrm>
          <a:prstGeom prst="line">
            <a:avLst/>
          </a:prstGeom>
          <a:solidFill>
            <a:schemeClr val="accent1"/>
          </a:solidFill>
          <a:ln w="38100" cap="flat" cmpd="sng" algn="ctr">
            <a:solidFill>
              <a:srgbClr val="7030A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550117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2" grpId="0"/>
      <p:bldP spid="13"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圓角 25">
            <a:extLst>
              <a:ext uri="{FF2B5EF4-FFF2-40B4-BE49-F238E27FC236}">
                <a16:creationId xmlns:a16="http://schemas.microsoft.com/office/drawing/2014/main" id="{8B3459D2-9CC7-463C-8161-E8114463DC85}"/>
              </a:ext>
            </a:extLst>
          </p:cNvPr>
          <p:cNvSpPr/>
          <p:nvPr/>
        </p:nvSpPr>
        <p:spPr>
          <a:xfrm>
            <a:off x="2142983" y="2082019"/>
            <a:ext cx="8074850" cy="2409106"/>
          </a:xfrm>
          <a:prstGeom prst="roundRect">
            <a:avLst/>
          </a:prstGeom>
          <a:blipFill>
            <a:blip r:embed="rId2"/>
            <a:tile tx="0" ty="0" sx="100000" sy="100000" flip="none" algn="tl"/>
          </a:blipFill>
          <a:ln w="38100">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dirty="0"/>
          </a:p>
        </p:txBody>
      </p:sp>
      <p:cxnSp>
        <p:nvCxnSpPr>
          <p:cNvPr id="28" name="直線單箭頭接點 27">
            <a:extLst>
              <a:ext uri="{FF2B5EF4-FFF2-40B4-BE49-F238E27FC236}">
                <a16:creationId xmlns:a16="http://schemas.microsoft.com/office/drawing/2014/main" id="{D8D97704-8910-43F0-8418-2C1493EBD96E}"/>
              </a:ext>
            </a:extLst>
          </p:cNvPr>
          <p:cNvCxnSpPr>
            <a:cxnSpLocks/>
          </p:cNvCxnSpPr>
          <p:nvPr/>
        </p:nvCxnSpPr>
        <p:spPr>
          <a:xfrm flipH="1" flipV="1">
            <a:off x="2806670" y="1654218"/>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45">
            <a:extLst>
              <a:ext uri="{FF2B5EF4-FFF2-40B4-BE49-F238E27FC236}">
                <a16:creationId xmlns:a16="http://schemas.microsoft.com/office/drawing/2014/main" id="{E2231850-DB69-43BD-9E44-F816DED49FD7}"/>
              </a:ext>
            </a:extLst>
          </p:cNvPr>
          <p:cNvSpPr/>
          <p:nvPr/>
        </p:nvSpPr>
        <p:spPr>
          <a:xfrm>
            <a:off x="1789076" y="75339"/>
            <a:ext cx="2522101" cy="584775"/>
          </a:xfrm>
          <a:prstGeom prst="rect">
            <a:avLst/>
          </a:prstGeom>
        </p:spPr>
        <p:txBody>
          <a:bodyPr wrap="none">
            <a:spAutoFit/>
          </a:bodyPr>
          <a:lstStyle/>
          <a:p>
            <a:r>
              <a:rPr lang="en-US" altLang="zh-TW" sz="3200" b="1" i="1" u="sng" dirty="0"/>
              <a:t>Self-attention</a:t>
            </a:r>
            <a:endParaRPr lang="zh-TW" altLang="en-US" sz="3200" b="1" i="1" u="sng" dirty="0"/>
          </a:p>
        </p:txBody>
      </p:sp>
      <p:sp>
        <p:nvSpPr>
          <p:cNvPr id="47" name="矩形 46">
            <a:extLst>
              <a:ext uri="{FF2B5EF4-FFF2-40B4-BE49-F238E27FC236}">
                <a16:creationId xmlns:a16="http://schemas.microsoft.com/office/drawing/2014/main" id="{5CE2B86E-F743-414B-92E4-90C89AB12F1B}"/>
              </a:ext>
            </a:extLst>
          </p:cNvPr>
          <p:cNvSpPr/>
          <p:nvPr/>
        </p:nvSpPr>
        <p:spPr>
          <a:xfrm>
            <a:off x="2590278" y="4874028"/>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48" name="矩形 47">
            <a:extLst>
              <a:ext uri="{FF2B5EF4-FFF2-40B4-BE49-F238E27FC236}">
                <a16:creationId xmlns:a16="http://schemas.microsoft.com/office/drawing/2014/main" id="{67329AA9-D8FD-4FAC-9977-11B29AE4DC05}"/>
              </a:ext>
            </a:extLst>
          </p:cNvPr>
          <p:cNvSpPr/>
          <p:nvPr/>
        </p:nvSpPr>
        <p:spPr>
          <a:xfrm>
            <a:off x="4866070" y="487402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49" name="矩形 48">
            <a:extLst>
              <a:ext uri="{FF2B5EF4-FFF2-40B4-BE49-F238E27FC236}">
                <a16:creationId xmlns:a16="http://schemas.microsoft.com/office/drawing/2014/main" id="{F1D9B28F-03D6-4D76-8663-D1D3A055E246}"/>
              </a:ext>
            </a:extLst>
          </p:cNvPr>
          <p:cNvSpPr/>
          <p:nvPr/>
        </p:nvSpPr>
        <p:spPr>
          <a:xfrm>
            <a:off x="7098395" y="488889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50" name="矩形 49">
            <a:extLst>
              <a:ext uri="{FF2B5EF4-FFF2-40B4-BE49-F238E27FC236}">
                <a16:creationId xmlns:a16="http://schemas.microsoft.com/office/drawing/2014/main" id="{F70B9706-0970-4DF2-912A-F82EBE603CB2}"/>
              </a:ext>
            </a:extLst>
          </p:cNvPr>
          <p:cNvSpPr/>
          <p:nvPr/>
        </p:nvSpPr>
        <p:spPr>
          <a:xfrm>
            <a:off x="9349859" y="4905697"/>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55" name="文字方塊 54">
                <a:extLst>
                  <a:ext uri="{FF2B5EF4-FFF2-40B4-BE49-F238E27FC236}">
                    <a16:creationId xmlns:a16="http://schemas.microsoft.com/office/drawing/2014/main" id="{8FAB9509-004F-447B-A522-D5E1CA40E1D3}"/>
                  </a:ext>
                </a:extLst>
              </p:cNvPr>
              <p:cNvSpPr txBox="1"/>
              <p:nvPr/>
            </p:nvSpPr>
            <p:spPr>
              <a:xfrm>
                <a:off x="9250841" y="4960971"/>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55" name="文字方塊 54">
                <a:extLst>
                  <a:ext uri="{FF2B5EF4-FFF2-40B4-BE49-F238E27FC236}">
                    <a16:creationId xmlns:a16="http://schemas.microsoft.com/office/drawing/2014/main" id="{8FAB9509-004F-447B-A522-D5E1CA40E1D3}"/>
                  </a:ext>
                </a:extLst>
              </p:cNvPr>
              <p:cNvSpPr txBox="1">
                <a:spLocks noRot="1" noChangeAspect="1" noMove="1" noResize="1" noEditPoints="1" noAdjustHandles="1" noChangeArrowheads="1" noChangeShapeType="1" noTextEdit="1"/>
              </p:cNvSpPr>
              <p:nvPr/>
            </p:nvSpPr>
            <p:spPr>
              <a:xfrm>
                <a:off x="9250841" y="4960971"/>
                <a:ext cx="715161" cy="46897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字方塊 55">
                <a:extLst>
                  <a:ext uri="{FF2B5EF4-FFF2-40B4-BE49-F238E27FC236}">
                    <a16:creationId xmlns:a16="http://schemas.microsoft.com/office/drawing/2014/main" id="{E883CA45-E29A-4C5F-9F96-977CF6CF9AEC}"/>
                  </a:ext>
                </a:extLst>
              </p:cNvPr>
              <p:cNvSpPr txBox="1"/>
              <p:nvPr/>
            </p:nvSpPr>
            <p:spPr>
              <a:xfrm>
                <a:off x="7003167" y="4949897"/>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56" name="文字方塊 55">
                <a:extLst>
                  <a:ext uri="{FF2B5EF4-FFF2-40B4-BE49-F238E27FC236}">
                    <a16:creationId xmlns:a16="http://schemas.microsoft.com/office/drawing/2014/main" id="{E883CA45-E29A-4C5F-9F96-977CF6CF9AEC}"/>
                  </a:ext>
                </a:extLst>
              </p:cNvPr>
              <p:cNvSpPr txBox="1">
                <a:spLocks noRot="1" noChangeAspect="1" noMove="1" noResize="1" noEditPoints="1" noAdjustHandles="1" noChangeArrowheads="1" noChangeShapeType="1" noTextEdit="1"/>
              </p:cNvSpPr>
              <p:nvPr/>
            </p:nvSpPr>
            <p:spPr>
              <a:xfrm>
                <a:off x="7003167" y="4949897"/>
                <a:ext cx="715161" cy="47000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字方塊 56">
                <a:extLst>
                  <a:ext uri="{FF2B5EF4-FFF2-40B4-BE49-F238E27FC236}">
                    <a16:creationId xmlns:a16="http://schemas.microsoft.com/office/drawing/2014/main" id="{83E7730C-598A-49C4-A742-F1F2CE7BD8AE}"/>
                  </a:ext>
                </a:extLst>
              </p:cNvPr>
              <p:cNvSpPr txBox="1"/>
              <p:nvPr/>
            </p:nvSpPr>
            <p:spPr>
              <a:xfrm>
                <a:off x="4790912" y="4949897"/>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57" name="文字方塊 56">
                <a:extLst>
                  <a:ext uri="{FF2B5EF4-FFF2-40B4-BE49-F238E27FC236}">
                    <a16:creationId xmlns:a16="http://schemas.microsoft.com/office/drawing/2014/main" id="{83E7730C-598A-49C4-A742-F1F2CE7BD8AE}"/>
                  </a:ext>
                </a:extLst>
              </p:cNvPr>
              <p:cNvSpPr txBox="1">
                <a:spLocks noRot="1" noChangeAspect="1" noMove="1" noResize="1" noEditPoints="1" noAdjustHandles="1" noChangeArrowheads="1" noChangeShapeType="1" noTextEdit="1"/>
              </p:cNvSpPr>
              <p:nvPr/>
            </p:nvSpPr>
            <p:spPr>
              <a:xfrm>
                <a:off x="4790912" y="4949897"/>
                <a:ext cx="715161" cy="47000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字方塊 57">
                <a:extLst>
                  <a:ext uri="{FF2B5EF4-FFF2-40B4-BE49-F238E27FC236}">
                    <a16:creationId xmlns:a16="http://schemas.microsoft.com/office/drawing/2014/main" id="{0DDB1BD8-2005-486D-AE0B-B41F344F6586}"/>
                  </a:ext>
                </a:extLst>
              </p:cNvPr>
              <p:cNvSpPr txBox="1"/>
              <p:nvPr/>
            </p:nvSpPr>
            <p:spPr>
              <a:xfrm>
                <a:off x="2497804" y="4942431"/>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58" name="文字方塊 57">
                <a:extLst>
                  <a:ext uri="{FF2B5EF4-FFF2-40B4-BE49-F238E27FC236}">
                    <a16:creationId xmlns:a16="http://schemas.microsoft.com/office/drawing/2014/main" id="{0DDB1BD8-2005-486D-AE0B-B41F344F6586}"/>
                  </a:ext>
                </a:extLst>
              </p:cNvPr>
              <p:cNvSpPr txBox="1">
                <a:spLocks noRot="1" noChangeAspect="1" noMove="1" noResize="1" noEditPoints="1" noAdjustHandles="1" noChangeArrowheads="1" noChangeShapeType="1" noTextEdit="1"/>
              </p:cNvSpPr>
              <p:nvPr/>
            </p:nvSpPr>
            <p:spPr>
              <a:xfrm>
                <a:off x="2497804" y="4942431"/>
                <a:ext cx="715161" cy="470000"/>
              </a:xfrm>
              <a:prstGeom prst="rect">
                <a:avLst/>
              </a:prstGeom>
              <a:blipFill>
                <a:blip r:embed="rId6"/>
                <a:stretch>
                  <a:fillRect/>
                </a:stretch>
              </a:blipFill>
            </p:spPr>
            <p:txBody>
              <a:bodyPr/>
              <a:lstStyle/>
              <a:p>
                <a:r>
                  <a:rPr lang="zh-CN" altLang="en-US">
                    <a:noFill/>
                  </a:rPr>
                  <a:t> </a:t>
                </a:r>
              </a:p>
            </p:txBody>
          </p:sp>
        </mc:Fallback>
      </mc:AlternateContent>
      <p:sp>
        <p:nvSpPr>
          <p:cNvPr id="72" name="手繪多邊形: 圖案 71">
            <a:extLst>
              <a:ext uri="{FF2B5EF4-FFF2-40B4-BE49-F238E27FC236}">
                <a16:creationId xmlns:a16="http://schemas.microsoft.com/office/drawing/2014/main" id="{CBE45AB1-6D6D-43E9-9D01-64AA61A742EE}"/>
              </a:ext>
            </a:extLst>
          </p:cNvPr>
          <p:cNvSpPr/>
          <p:nvPr/>
        </p:nvSpPr>
        <p:spPr>
          <a:xfrm>
            <a:off x="2837803" y="4148281"/>
            <a:ext cx="2310689" cy="303076"/>
          </a:xfrm>
          <a:custGeom>
            <a:avLst/>
            <a:gdLst>
              <a:gd name="connsiteX0" fmla="*/ 0 w 1857829"/>
              <a:gd name="connsiteY0" fmla="*/ 275802 h 290317"/>
              <a:gd name="connsiteX1" fmla="*/ 856343 w 1857829"/>
              <a:gd name="connsiteY1" fmla="*/ 31 h 290317"/>
              <a:gd name="connsiteX2" fmla="*/ 1857829 w 1857829"/>
              <a:gd name="connsiteY2" fmla="*/ 290317 h 290317"/>
            </a:gdLst>
            <a:ahLst/>
            <a:cxnLst>
              <a:cxn ang="0">
                <a:pos x="connsiteX0" y="connsiteY0"/>
              </a:cxn>
              <a:cxn ang="0">
                <a:pos x="connsiteX1" y="connsiteY1"/>
              </a:cxn>
              <a:cxn ang="0">
                <a:pos x="connsiteX2" y="connsiteY2"/>
              </a:cxn>
            </a:cxnLst>
            <a:rect l="l" t="t" r="r" b="b"/>
            <a:pathLst>
              <a:path w="1857829" h="290317">
                <a:moveTo>
                  <a:pt x="0" y="275802"/>
                </a:moveTo>
                <a:cubicBezTo>
                  <a:pt x="273352" y="136707"/>
                  <a:pt x="546705" y="-2388"/>
                  <a:pt x="856343" y="31"/>
                </a:cubicBezTo>
                <a:cubicBezTo>
                  <a:pt x="1165981" y="2450"/>
                  <a:pt x="1511905" y="146383"/>
                  <a:pt x="1857829" y="290317"/>
                </a:cubicBezTo>
              </a:path>
            </a:pathLst>
          </a:custGeom>
          <a:noFill/>
          <a:ln w="38100">
            <a:solidFill>
              <a:schemeClr val="tx1"/>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手繪多邊形: 圖案 72">
            <a:extLst>
              <a:ext uri="{FF2B5EF4-FFF2-40B4-BE49-F238E27FC236}">
                <a16:creationId xmlns:a16="http://schemas.microsoft.com/office/drawing/2014/main" id="{24C936D7-15EA-4A5A-A31A-6627AEAE4004}"/>
              </a:ext>
            </a:extLst>
          </p:cNvPr>
          <p:cNvSpPr/>
          <p:nvPr/>
        </p:nvSpPr>
        <p:spPr>
          <a:xfrm>
            <a:off x="2803628" y="3767977"/>
            <a:ext cx="4527343" cy="671134"/>
          </a:xfrm>
          <a:custGeom>
            <a:avLst/>
            <a:gdLst>
              <a:gd name="connsiteX0" fmla="*/ 0 w 1857829"/>
              <a:gd name="connsiteY0" fmla="*/ 275802 h 290317"/>
              <a:gd name="connsiteX1" fmla="*/ 856343 w 1857829"/>
              <a:gd name="connsiteY1" fmla="*/ 31 h 290317"/>
              <a:gd name="connsiteX2" fmla="*/ 1857829 w 1857829"/>
              <a:gd name="connsiteY2" fmla="*/ 290317 h 290317"/>
            </a:gdLst>
            <a:ahLst/>
            <a:cxnLst>
              <a:cxn ang="0">
                <a:pos x="connsiteX0" y="connsiteY0"/>
              </a:cxn>
              <a:cxn ang="0">
                <a:pos x="connsiteX1" y="connsiteY1"/>
              </a:cxn>
              <a:cxn ang="0">
                <a:pos x="connsiteX2" y="connsiteY2"/>
              </a:cxn>
            </a:cxnLst>
            <a:rect l="l" t="t" r="r" b="b"/>
            <a:pathLst>
              <a:path w="1857829" h="290317">
                <a:moveTo>
                  <a:pt x="0" y="275802"/>
                </a:moveTo>
                <a:cubicBezTo>
                  <a:pt x="273352" y="136707"/>
                  <a:pt x="546705" y="-2388"/>
                  <a:pt x="856343" y="31"/>
                </a:cubicBezTo>
                <a:cubicBezTo>
                  <a:pt x="1165981" y="2450"/>
                  <a:pt x="1511905" y="146383"/>
                  <a:pt x="1857829" y="290317"/>
                </a:cubicBezTo>
              </a:path>
            </a:pathLst>
          </a:custGeom>
          <a:noFill/>
          <a:ln w="38100">
            <a:solidFill>
              <a:schemeClr val="tx1"/>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手繪多邊形: 圖案 73">
            <a:extLst>
              <a:ext uri="{FF2B5EF4-FFF2-40B4-BE49-F238E27FC236}">
                <a16:creationId xmlns:a16="http://schemas.microsoft.com/office/drawing/2014/main" id="{1B5E0427-BE76-4748-98BD-1E5C40F225C3}"/>
              </a:ext>
            </a:extLst>
          </p:cNvPr>
          <p:cNvSpPr/>
          <p:nvPr/>
        </p:nvSpPr>
        <p:spPr>
          <a:xfrm>
            <a:off x="2803628" y="3419399"/>
            <a:ext cx="6775571" cy="1006013"/>
          </a:xfrm>
          <a:custGeom>
            <a:avLst/>
            <a:gdLst>
              <a:gd name="connsiteX0" fmla="*/ 0 w 1857829"/>
              <a:gd name="connsiteY0" fmla="*/ 275802 h 290317"/>
              <a:gd name="connsiteX1" fmla="*/ 856343 w 1857829"/>
              <a:gd name="connsiteY1" fmla="*/ 31 h 290317"/>
              <a:gd name="connsiteX2" fmla="*/ 1857829 w 1857829"/>
              <a:gd name="connsiteY2" fmla="*/ 290317 h 290317"/>
            </a:gdLst>
            <a:ahLst/>
            <a:cxnLst>
              <a:cxn ang="0">
                <a:pos x="connsiteX0" y="connsiteY0"/>
              </a:cxn>
              <a:cxn ang="0">
                <a:pos x="connsiteX1" y="connsiteY1"/>
              </a:cxn>
              <a:cxn ang="0">
                <a:pos x="connsiteX2" y="connsiteY2"/>
              </a:cxn>
            </a:cxnLst>
            <a:rect l="l" t="t" r="r" b="b"/>
            <a:pathLst>
              <a:path w="1857829" h="290317">
                <a:moveTo>
                  <a:pt x="0" y="275802"/>
                </a:moveTo>
                <a:cubicBezTo>
                  <a:pt x="273352" y="136707"/>
                  <a:pt x="546705" y="-2388"/>
                  <a:pt x="856343" y="31"/>
                </a:cubicBezTo>
                <a:cubicBezTo>
                  <a:pt x="1165981" y="2450"/>
                  <a:pt x="1511905" y="146383"/>
                  <a:pt x="1857829" y="290317"/>
                </a:cubicBezTo>
              </a:path>
            </a:pathLst>
          </a:custGeom>
          <a:noFill/>
          <a:ln w="38100">
            <a:solidFill>
              <a:schemeClr val="tx1"/>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文字方塊 74">
            <a:extLst>
              <a:ext uri="{FF2B5EF4-FFF2-40B4-BE49-F238E27FC236}">
                <a16:creationId xmlns:a16="http://schemas.microsoft.com/office/drawing/2014/main" id="{D72A8CCD-7812-4D9A-A2D1-B4C2FA888F59}"/>
              </a:ext>
            </a:extLst>
          </p:cNvPr>
          <p:cNvSpPr txBox="1"/>
          <p:nvPr/>
        </p:nvSpPr>
        <p:spPr>
          <a:xfrm>
            <a:off x="6873775" y="3123263"/>
            <a:ext cx="2139201" cy="461665"/>
          </a:xfrm>
          <a:prstGeom prst="rect">
            <a:avLst/>
          </a:prstGeom>
          <a:noFill/>
        </p:spPr>
        <p:txBody>
          <a:bodyPr wrap="square" rtlCol="0">
            <a:spAutoFit/>
          </a:bodyPr>
          <a:lstStyle/>
          <a:p>
            <a:r>
              <a:rPr lang="zh-TW" altLang="en-US" sz="2400" dirty="0">
                <a:latin typeface="Microsoft YaHei" panose="020B0503020204020204" pitchFamily="34" charset="-122"/>
                <a:ea typeface="Microsoft YaHei" panose="020B0503020204020204" pitchFamily="34" charset="-122"/>
              </a:rPr>
              <a:t>相关</a:t>
            </a:r>
            <a:r>
              <a:rPr lang="en-US" altLang="zh-TW" sz="2400" dirty="0"/>
              <a:t>?</a:t>
            </a:r>
            <a:endParaRPr lang="zh-TW" altLang="en-US" sz="2400" dirty="0"/>
          </a:p>
        </p:txBody>
      </p:sp>
      <mc:AlternateContent xmlns:mc="http://schemas.openxmlformats.org/markup-compatibility/2006" xmlns:a14="http://schemas.microsoft.com/office/drawing/2010/main">
        <mc:Choice Requires="a14">
          <p:sp>
            <p:nvSpPr>
              <p:cNvPr id="81" name="文字方塊 80">
                <a:extLst>
                  <a:ext uri="{FF2B5EF4-FFF2-40B4-BE49-F238E27FC236}">
                    <a16:creationId xmlns:a16="http://schemas.microsoft.com/office/drawing/2014/main" id="{63C0B9B8-A402-4BE2-8E7F-9BCB3B202C5C}"/>
                  </a:ext>
                </a:extLst>
              </p:cNvPr>
              <p:cNvSpPr txBox="1"/>
              <p:nvPr/>
            </p:nvSpPr>
            <p:spPr>
              <a:xfrm>
                <a:off x="6019410" y="2995965"/>
                <a:ext cx="26257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𝛼</m:t>
                      </m:r>
                    </m:oMath>
                  </m:oMathPara>
                </a14:m>
                <a:endParaRPr lang="zh-TW" altLang="en-US" sz="2400" dirty="0"/>
              </a:p>
            </p:txBody>
          </p:sp>
        </mc:Choice>
        <mc:Fallback xmlns="">
          <p:sp>
            <p:nvSpPr>
              <p:cNvPr id="81" name="文字方塊 80">
                <a:extLst>
                  <a:ext uri="{FF2B5EF4-FFF2-40B4-BE49-F238E27FC236}">
                    <a16:creationId xmlns:a16="http://schemas.microsoft.com/office/drawing/2014/main" id="{63C0B9B8-A402-4BE2-8E7F-9BCB3B202C5C}"/>
                  </a:ext>
                </a:extLst>
              </p:cNvPr>
              <p:cNvSpPr txBox="1">
                <a:spLocks noRot="1" noChangeAspect="1" noMove="1" noResize="1" noEditPoints="1" noAdjustHandles="1" noChangeArrowheads="1" noChangeShapeType="1" noTextEdit="1"/>
              </p:cNvSpPr>
              <p:nvPr/>
            </p:nvSpPr>
            <p:spPr>
              <a:xfrm>
                <a:off x="6019410" y="2995965"/>
                <a:ext cx="262571" cy="369332"/>
              </a:xfrm>
              <a:prstGeom prst="rect">
                <a:avLst/>
              </a:prstGeom>
              <a:blipFill>
                <a:blip r:embed="rId7"/>
                <a:stretch>
                  <a:fillRect l="-13636" r="-9091"/>
                </a:stretch>
              </a:blipFill>
            </p:spPr>
            <p:txBody>
              <a:bodyPr/>
              <a:lstStyle/>
              <a:p>
                <a:r>
                  <a:rPr lang="zh-CN" altLang="en-US">
                    <a:noFill/>
                  </a:rPr>
                  <a:t> </a:t>
                </a:r>
              </a:p>
            </p:txBody>
          </p:sp>
        </mc:Fallback>
      </mc:AlternateContent>
      <p:sp>
        <p:nvSpPr>
          <p:cNvPr id="84" name="矩形: 圓角 83">
            <a:extLst>
              <a:ext uri="{FF2B5EF4-FFF2-40B4-BE49-F238E27FC236}">
                <a16:creationId xmlns:a16="http://schemas.microsoft.com/office/drawing/2014/main" id="{A25AA481-5986-43C1-AC21-0C52E5B27400}"/>
              </a:ext>
            </a:extLst>
          </p:cNvPr>
          <p:cNvSpPr/>
          <p:nvPr/>
        </p:nvSpPr>
        <p:spPr>
          <a:xfrm>
            <a:off x="5895496" y="2914615"/>
            <a:ext cx="482260" cy="532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5" name="直線單箭頭接點 84">
            <a:extLst>
              <a:ext uri="{FF2B5EF4-FFF2-40B4-BE49-F238E27FC236}">
                <a16:creationId xmlns:a16="http://schemas.microsoft.com/office/drawing/2014/main" id="{2CA5B5FE-532E-428C-8935-E3871C3ABCBA}"/>
              </a:ext>
            </a:extLst>
          </p:cNvPr>
          <p:cNvCxnSpPr>
            <a:cxnSpLocks/>
          </p:cNvCxnSpPr>
          <p:nvPr/>
        </p:nvCxnSpPr>
        <p:spPr>
          <a:xfrm flipH="1" flipV="1">
            <a:off x="2831728" y="4469612"/>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a:extLst>
              <a:ext uri="{FF2B5EF4-FFF2-40B4-BE49-F238E27FC236}">
                <a16:creationId xmlns:a16="http://schemas.microsoft.com/office/drawing/2014/main" id="{DE242070-C61A-4AB6-86AD-737D99636CEC}"/>
              </a:ext>
            </a:extLst>
          </p:cNvPr>
          <p:cNvCxnSpPr>
            <a:cxnSpLocks/>
          </p:cNvCxnSpPr>
          <p:nvPr/>
        </p:nvCxnSpPr>
        <p:spPr>
          <a:xfrm flipH="1" flipV="1">
            <a:off x="5131800" y="4469612"/>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a:extLst>
              <a:ext uri="{FF2B5EF4-FFF2-40B4-BE49-F238E27FC236}">
                <a16:creationId xmlns:a16="http://schemas.microsoft.com/office/drawing/2014/main" id="{0A28D940-E982-4438-BA19-F5CAF80FFA70}"/>
              </a:ext>
            </a:extLst>
          </p:cNvPr>
          <p:cNvCxnSpPr>
            <a:cxnSpLocks/>
          </p:cNvCxnSpPr>
          <p:nvPr/>
        </p:nvCxnSpPr>
        <p:spPr>
          <a:xfrm flipH="1" flipV="1">
            <a:off x="7348460" y="4522797"/>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24A85B77-CB86-4B0A-86BB-6CB83FAD3C72}"/>
              </a:ext>
            </a:extLst>
          </p:cNvPr>
          <p:cNvCxnSpPr>
            <a:cxnSpLocks/>
          </p:cNvCxnSpPr>
          <p:nvPr/>
        </p:nvCxnSpPr>
        <p:spPr>
          <a:xfrm flipH="1" flipV="1">
            <a:off x="9579203" y="4522797"/>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矩形: 圓角 89">
            <a:extLst>
              <a:ext uri="{FF2B5EF4-FFF2-40B4-BE49-F238E27FC236}">
                <a16:creationId xmlns:a16="http://schemas.microsoft.com/office/drawing/2014/main" id="{E5DB4021-7700-4465-B7E6-D7E5F7AECAF6}"/>
              </a:ext>
            </a:extLst>
          </p:cNvPr>
          <p:cNvSpPr/>
          <p:nvPr/>
        </p:nvSpPr>
        <p:spPr>
          <a:xfrm>
            <a:off x="2535518" y="4787690"/>
            <a:ext cx="592421" cy="79541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矩形: 圓角 91">
            <a:extLst>
              <a:ext uri="{FF2B5EF4-FFF2-40B4-BE49-F238E27FC236}">
                <a16:creationId xmlns:a16="http://schemas.microsoft.com/office/drawing/2014/main" id="{F1A09A26-216A-4C5B-BCD7-A7CE8F175A51}"/>
              </a:ext>
            </a:extLst>
          </p:cNvPr>
          <p:cNvSpPr/>
          <p:nvPr/>
        </p:nvSpPr>
        <p:spPr>
          <a:xfrm>
            <a:off x="9282988" y="4810896"/>
            <a:ext cx="592421" cy="79541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字方塊 1">
            <a:extLst>
              <a:ext uri="{FF2B5EF4-FFF2-40B4-BE49-F238E27FC236}">
                <a16:creationId xmlns:a16="http://schemas.microsoft.com/office/drawing/2014/main" id="{6E6E937B-0C91-4B77-9457-6320DBF938BE}"/>
              </a:ext>
            </a:extLst>
          </p:cNvPr>
          <p:cNvSpPr txBox="1"/>
          <p:nvPr/>
        </p:nvSpPr>
        <p:spPr>
          <a:xfrm>
            <a:off x="3360874" y="5756386"/>
            <a:ext cx="6470296" cy="523220"/>
          </a:xfrm>
          <a:prstGeom prst="rect">
            <a:avLst/>
          </a:prstGeom>
          <a:noFill/>
        </p:spPr>
        <p:txBody>
          <a:bodyPr wrap="square" rtlCol="0">
            <a:spAutoFit/>
          </a:bodyPr>
          <a:lstStyle/>
          <a:p>
            <a:pPr algn="ctr"/>
            <a:r>
              <a:rPr lang="zh-TW" altLang="en-US" sz="2800" dirty="0">
                <a:latin typeface="Microsoft YaHei" panose="020B0503020204020204" pitchFamily="34" charset="-122"/>
                <a:ea typeface="Microsoft YaHei" panose="020B0503020204020204" pitchFamily="34" charset="-122"/>
              </a:rPr>
              <a:t>在序列中找到相关的向量</a:t>
            </a:r>
          </a:p>
        </p:txBody>
      </p:sp>
      <p:sp>
        <p:nvSpPr>
          <p:cNvPr id="24" name="矩形 23">
            <a:extLst>
              <a:ext uri="{FF2B5EF4-FFF2-40B4-BE49-F238E27FC236}">
                <a16:creationId xmlns:a16="http://schemas.microsoft.com/office/drawing/2014/main" id="{5F356023-F1E4-4362-A962-3860AE97DF12}"/>
              </a:ext>
            </a:extLst>
          </p:cNvPr>
          <p:cNvSpPr/>
          <p:nvPr/>
        </p:nvSpPr>
        <p:spPr>
          <a:xfrm>
            <a:off x="2576210" y="1028714"/>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25" name="文字方塊 24">
                <a:extLst>
                  <a:ext uri="{FF2B5EF4-FFF2-40B4-BE49-F238E27FC236}">
                    <a16:creationId xmlns:a16="http://schemas.microsoft.com/office/drawing/2014/main" id="{DD424B17-96EF-452B-9BFE-E70E3959B9EF}"/>
                  </a:ext>
                </a:extLst>
              </p:cNvPr>
              <p:cNvSpPr txBox="1"/>
              <p:nvPr/>
            </p:nvSpPr>
            <p:spPr>
              <a:xfrm>
                <a:off x="2483736" y="1097117"/>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25" name="文字方塊 24">
                <a:extLst>
                  <a:ext uri="{FF2B5EF4-FFF2-40B4-BE49-F238E27FC236}">
                    <a16:creationId xmlns:a16="http://schemas.microsoft.com/office/drawing/2014/main" id="{DD424B17-96EF-452B-9BFE-E70E3959B9EF}"/>
                  </a:ext>
                </a:extLst>
              </p:cNvPr>
              <p:cNvSpPr txBox="1">
                <a:spLocks noRot="1" noChangeAspect="1" noMove="1" noResize="1" noEditPoints="1" noAdjustHandles="1" noChangeArrowheads="1" noChangeShapeType="1" noTextEdit="1"/>
              </p:cNvSpPr>
              <p:nvPr/>
            </p:nvSpPr>
            <p:spPr>
              <a:xfrm>
                <a:off x="2483736" y="1097117"/>
                <a:ext cx="715161" cy="470000"/>
              </a:xfrm>
              <a:prstGeom prst="rect">
                <a:avLst/>
              </a:prstGeom>
              <a:blipFill>
                <a:blip r:embed="rId8"/>
                <a:stretch>
                  <a:fillRect/>
                </a:stretch>
              </a:blipFill>
            </p:spPr>
            <p:txBody>
              <a:bodyPr/>
              <a:lstStyle/>
              <a:p>
                <a:r>
                  <a:rPr lang="zh-CN" altLang="en-US">
                    <a:noFill/>
                  </a:rPr>
                  <a:t> </a:t>
                </a:r>
              </a:p>
            </p:txBody>
          </p:sp>
        </mc:Fallback>
      </mc:AlternateContent>
      <p:sp>
        <p:nvSpPr>
          <p:cNvPr id="4" name="标题 3">
            <a:extLst>
              <a:ext uri="{FF2B5EF4-FFF2-40B4-BE49-F238E27FC236}">
                <a16:creationId xmlns:a16="http://schemas.microsoft.com/office/drawing/2014/main" id="{81B1C7A0-76F7-CB70-8032-BB3EC0B4CF5B}"/>
              </a:ext>
            </a:extLst>
          </p:cNvPr>
          <p:cNvSpPr>
            <a:spLocks noGrp="1"/>
          </p:cNvSpPr>
          <p:nvPr>
            <p:ph type="title"/>
          </p:nvPr>
        </p:nvSpPr>
        <p:spPr/>
        <p:txBody>
          <a:bodyPr/>
          <a:lstStyle/>
          <a:p>
            <a:endParaRPr lang="zh-CN" altLang="en-US"/>
          </a:p>
        </p:txBody>
      </p:sp>
      <p:sp>
        <p:nvSpPr>
          <p:cNvPr id="3" name="投影片編號版面配置區 2">
            <a:extLst>
              <a:ext uri="{FF2B5EF4-FFF2-40B4-BE49-F238E27FC236}">
                <a16:creationId xmlns:a16="http://schemas.microsoft.com/office/drawing/2014/main" id="{0B28575E-6B71-4CFE-AF06-C24BF5F32216}"/>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9</a:t>
            </a:fld>
            <a:endParaRPr lang="zh-TW" altLang="en-US"/>
          </a:p>
        </p:txBody>
      </p:sp>
    </p:spTree>
    <p:extLst>
      <p:ext uri="{BB962C8B-B14F-4D97-AF65-F5344CB8AC3E}">
        <p14:creationId xmlns:p14="http://schemas.microsoft.com/office/powerpoint/2010/main" val="133954075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4" grpId="0" animBg="1"/>
      <p:bldP spid="75" grpId="0"/>
      <p:bldP spid="81" grpId="0"/>
      <p:bldP spid="84" grpId="0" animBg="1"/>
      <p:bldP spid="90" grpId="0" animBg="1"/>
      <p:bldP spid="92" grpId="0" animBg="1"/>
      <p:bldP spid="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96FC5FB8-28E6-C80F-C72A-A7D87370A881}"/>
              </a:ext>
            </a:extLst>
          </p:cNvPr>
          <p:cNvGrpSpPr/>
          <p:nvPr/>
        </p:nvGrpSpPr>
        <p:grpSpPr>
          <a:xfrm>
            <a:off x="2246533" y="4739462"/>
            <a:ext cx="2621280" cy="1732615"/>
            <a:chOff x="5505539" y="6181834"/>
            <a:chExt cx="2621280" cy="1732615"/>
          </a:xfrm>
        </p:grpSpPr>
        <p:sp>
          <p:nvSpPr>
            <p:cNvPr id="40" name="object 40">
              <a:extLst>
                <a:ext uri="{FF2B5EF4-FFF2-40B4-BE49-F238E27FC236}">
                  <a16:creationId xmlns:a16="http://schemas.microsoft.com/office/drawing/2014/main" id="{4BABB2AC-7F8A-BFAF-1D1D-0BA4101A6339}"/>
                </a:ext>
              </a:extLst>
            </p:cNvPr>
            <p:cNvSpPr/>
            <p:nvPr/>
          </p:nvSpPr>
          <p:spPr>
            <a:xfrm>
              <a:off x="5505539" y="6181834"/>
              <a:ext cx="2621280" cy="1713230"/>
            </a:xfrm>
            <a:custGeom>
              <a:avLst/>
              <a:gdLst/>
              <a:ahLst/>
              <a:cxnLst/>
              <a:rect l="l" t="t" r="r" b="b"/>
              <a:pathLst>
                <a:path w="2621279" h="1713229">
                  <a:moveTo>
                    <a:pt x="2621280" y="0"/>
                  </a:moveTo>
                  <a:lnTo>
                    <a:pt x="0" y="0"/>
                  </a:lnTo>
                  <a:lnTo>
                    <a:pt x="0" y="1712975"/>
                  </a:lnTo>
                  <a:lnTo>
                    <a:pt x="2621280" y="1712975"/>
                  </a:lnTo>
                  <a:lnTo>
                    <a:pt x="2621280" y="0"/>
                  </a:lnTo>
                  <a:close/>
                </a:path>
              </a:pathLst>
            </a:custGeom>
            <a:solidFill>
              <a:srgbClr val="ECECEC"/>
            </a:solidFill>
          </p:spPr>
          <p:txBody>
            <a:bodyPr wrap="square" lIns="0" tIns="0" rIns="0" bIns="0" rtlCol="0"/>
            <a:lstStyle/>
            <a:p>
              <a:endParaRPr/>
            </a:p>
          </p:txBody>
        </p:sp>
        <p:sp>
          <p:nvSpPr>
            <p:cNvPr id="41" name="object 41">
              <a:extLst>
                <a:ext uri="{FF2B5EF4-FFF2-40B4-BE49-F238E27FC236}">
                  <a16:creationId xmlns:a16="http://schemas.microsoft.com/office/drawing/2014/main" id="{0BD32DB9-1E27-B5A7-1E76-BBF7CB9958E5}"/>
                </a:ext>
              </a:extLst>
            </p:cNvPr>
            <p:cNvSpPr/>
            <p:nvPr/>
          </p:nvSpPr>
          <p:spPr>
            <a:xfrm>
              <a:off x="5505539" y="6201219"/>
              <a:ext cx="2621280" cy="1713230"/>
            </a:xfrm>
            <a:custGeom>
              <a:avLst/>
              <a:gdLst/>
              <a:ahLst/>
              <a:cxnLst/>
              <a:rect l="l" t="t" r="r" b="b"/>
              <a:pathLst>
                <a:path w="2621279" h="1713229">
                  <a:moveTo>
                    <a:pt x="0" y="1712975"/>
                  </a:moveTo>
                  <a:lnTo>
                    <a:pt x="2621280" y="1712975"/>
                  </a:lnTo>
                  <a:lnTo>
                    <a:pt x="2621280" y="0"/>
                  </a:lnTo>
                  <a:lnTo>
                    <a:pt x="0" y="0"/>
                  </a:lnTo>
                  <a:lnTo>
                    <a:pt x="0" y="1712975"/>
                  </a:lnTo>
                  <a:close/>
                </a:path>
              </a:pathLst>
            </a:custGeom>
            <a:ln w="12700">
              <a:solidFill>
                <a:srgbClr val="2E528F"/>
              </a:solidFill>
            </a:ln>
          </p:spPr>
          <p:txBody>
            <a:bodyPr wrap="square" lIns="0" tIns="0" rIns="0" bIns="0" rtlCol="0"/>
            <a:lstStyle/>
            <a:p>
              <a:endParaRPr/>
            </a:p>
          </p:txBody>
        </p:sp>
      </p:grpSp>
      <p:pic>
        <p:nvPicPr>
          <p:cNvPr id="42" name="object 42">
            <a:extLst>
              <a:ext uri="{FF2B5EF4-FFF2-40B4-BE49-F238E27FC236}">
                <a16:creationId xmlns:a16="http://schemas.microsoft.com/office/drawing/2014/main" id="{25AF6288-BEA9-7C58-25F2-A101A079C166}"/>
              </a:ext>
            </a:extLst>
          </p:cNvPr>
          <p:cNvPicPr/>
          <p:nvPr/>
        </p:nvPicPr>
        <p:blipFill>
          <a:blip r:embed="rId3" cstate="print"/>
          <a:stretch>
            <a:fillRect/>
          </a:stretch>
        </p:blipFill>
        <p:spPr>
          <a:xfrm>
            <a:off x="2682097" y="4927591"/>
            <a:ext cx="201168" cy="1377696"/>
          </a:xfrm>
          <a:prstGeom prst="rect">
            <a:avLst/>
          </a:prstGeom>
        </p:spPr>
      </p:pic>
      <p:pic>
        <p:nvPicPr>
          <p:cNvPr id="44" name="object 44">
            <a:extLst>
              <a:ext uri="{FF2B5EF4-FFF2-40B4-BE49-F238E27FC236}">
                <a16:creationId xmlns:a16="http://schemas.microsoft.com/office/drawing/2014/main" id="{31EFC9F4-D035-F4DD-795F-F989E1091BBF}"/>
              </a:ext>
            </a:extLst>
          </p:cNvPr>
          <p:cNvPicPr/>
          <p:nvPr/>
        </p:nvPicPr>
        <p:blipFill>
          <a:blip r:embed="rId3" cstate="print"/>
          <a:stretch>
            <a:fillRect/>
          </a:stretch>
        </p:blipFill>
        <p:spPr>
          <a:xfrm>
            <a:off x="3198103" y="4942830"/>
            <a:ext cx="201168" cy="1377696"/>
          </a:xfrm>
          <a:prstGeom prst="rect">
            <a:avLst/>
          </a:prstGeom>
        </p:spPr>
      </p:pic>
      <p:pic>
        <p:nvPicPr>
          <p:cNvPr id="48" name="object 48">
            <a:extLst>
              <a:ext uri="{FF2B5EF4-FFF2-40B4-BE49-F238E27FC236}">
                <a16:creationId xmlns:a16="http://schemas.microsoft.com/office/drawing/2014/main" id="{4D6412B1-F8C4-9373-CA02-FB0472461DEA}"/>
              </a:ext>
            </a:extLst>
          </p:cNvPr>
          <p:cNvPicPr/>
          <p:nvPr/>
        </p:nvPicPr>
        <p:blipFill>
          <a:blip r:embed="rId4" cstate="print"/>
          <a:stretch>
            <a:fillRect/>
          </a:stretch>
        </p:blipFill>
        <p:spPr>
          <a:xfrm>
            <a:off x="3766337" y="4927591"/>
            <a:ext cx="204216" cy="1377695"/>
          </a:xfrm>
          <a:prstGeom prst="rect">
            <a:avLst/>
          </a:prstGeom>
        </p:spPr>
      </p:pic>
      <p:pic>
        <p:nvPicPr>
          <p:cNvPr id="50" name="object 50">
            <a:extLst>
              <a:ext uri="{FF2B5EF4-FFF2-40B4-BE49-F238E27FC236}">
                <a16:creationId xmlns:a16="http://schemas.microsoft.com/office/drawing/2014/main" id="{E2685889-09F9-02D9-01A9-D29D4B96A3B0}"/>
              </a:ext>
            </a:extLst>
          </p:cNvPr>
          <p:cNvPicPr/>
          <p:nvPr/>
        </p:nvPicPr>
        <p:blipFill>
          <a:blip r:embed="rId5" cstate="print"/>
          <a:stretch>
            <a:fillRect/>
          </a:stretch>
        </p:blipFill>
        <p:spPr>
          <a:xfrm>
            <a:off x="4483189" y="4927591"/>
            <a:ext cx="201167" cy="1377695"/>
          </a:xfrm>
          <a:prstGeom prst="rect">
            <a:avLst/>
          </a:prstGeom>
        </p:spPr>
      </p:pic>
      <p:grpSp>
        <p:nvGrpSpPr>
          <p:cNvPr id="9" name="组合 8">
            <a:extLst>
              <a:ext uri="{FF2B5EF4-FFF2-40B4-BE49-F238E27FC236}">
                <a16:creationId xmlns:a16="http://schemas.microsoft.com/office/drawing/2014/main" id="{F3863975-8145-043E-3FCA-FD3B7E39EABE}"/>
              </a:ext>
            </a:extLst>
          </p:cNvPr>
          <p:cNvGrpSpPr/>
          <p:nvPr/>
        </p:nvGrpSpPr>
        <p:grpSpPr>
          <a:xfrm>
            <a:off x="5403432" y="4927591"/>
            <a:ext cx="1103000" cy="1377950"/>
            <a:chOff x="5403432" y="4927591"/>
            <a:chExt cx="1103000" cy="1377950"/>
          </a:xfrm>
        </p:grpSpPr>
        <p:pic>
          <p:nvPicPr>
            <p:cNvPr id="46" name="object 46">
              <a:extLst>
                <a:ext uri="{FF2B5EF4-FFF2-40B4-BE49-F238E27FC236}">
                  <a16:creationId xmlns:a16="http://schemas.microsoft.com/office/drawing/2014/main" id="{30F0CA12-A363-24C7-281A-D7841B5CAF30}"/>
                </a:ext>
              </a:extLst>
            </p:cNvPr>
            <p:cNvPicPr/>
            <p:nvPr/>
          </p:nvPicPr>
          <p:blipFill>
            <a:blip r:embed="rId6" cstate="print"/>
            <a:stretch>
              <a:fillRect/>
            </a:stretch>
          </p:blipFill>
          <p:spPr>
            <a:xfrm>
              <a:off x="5403432" y="4927591"/>
              <a:ext cx="204215" cy="1377696"/>
            </a:xfrm>
            <a:prstGeom prst="rect">
              <a:avLst/>
            </a:prstGeom>
          </p:spPr>
        </p:pic>
        <p:sp>
          <p:nvSpPr>
            <p:cNvPr id="47" name="object 47">
              <a:extLst>
                <a:ext uri="{FF2B5EF4-FFF2-40B4-BE49-F238E27FC236}">
                  <a16:creationId xmlns:a16="http://schemas.microsoft.com/office/drawing/2014/main" id="{0A31679D-872D-9E10-9E70-C8F8DBD4DB55}"/>
                </a:ext>
              </a:extLst>
            </p:cNvPr>
            <p:cNvSpPr/>
            <p:nvPr/>
          </p:nvSpPr>
          <p:spPr>
            <a:xfrm>
              <a:off x="5403432" y="4927591"/>
              <a:ext cx="204470" cy="1377950"/>
            </a:xfrm>
            <a:custGeom>
              <a:avLst/>
              <a:gdLst/>
              <a:ahLst/>
              <a:cxnLst/>
              <a:rect l="l" t="t" r="r" b="b"/>
              <a:pathLst>
                <a:path w="204470" h="1377950">
                  <a:moveTo>
                    <a:pt x="0" y="34036"/>
                  </a:moveTo>
                  <a:lnTo>
                    <a:pt x="2674" y="20788"/>
                  </a:lnTo>
                  <a:lnTo>
                    <a:pt x="9969" y="9969"/>
                  </a:lnTo>
                  <a:lnTo>
                    <a:pt x="20788" y="2674"/>
                  </a:lnTo>
                  <a:lnTo>
                    <a:pt x="34036" y="0"/>
                  </a:lnTo>
                  <a:lnTo>
                    <a:pt x="170179" y="0"/>
                  </a:lnTo>
                  <a:lnTo>
                    <a:pt x="183427" y="2674"/>
                  </a:lnTo>
                  <a:lnTo>
                    <a:pt x="194246" y="9969"/>
                  </a:lnTo>
                  <a:lnTo>
                    <a:pt x="201541" y="20788"/>
                  </a:lnTo>
                  <a:lnTo>
                    <a:pt x="204215" y="34036"/>
                  </a:lnTo>
                  <a:lnTo>
                    <a:pt x="204215" y="1343660"/>
                  </a:lnTo>
                  <a:lnTo>
                    <a:pt x="201541" y="1356907"/>
                  </a:lnTo>
                  <a:lnTo>
                    <a:pt x="194246" y="1367726"/>
                  </a:lnTo>
                  <a:lnTo>
                    <a:pt x="183427" y="1375021"/>
                  </a:lnTo>
                  <a:lnTo>
                    <a:pt x="170179" y="1377696"/>
                  </a:lnTo>
                  <a:lnTo>
                    <a:pt x="34036" y="1377696"/>
                  </a:lnTo>
                  <a:lnTo>
                    <a:pt x="20788" y="1375021"/>
                  </a:lnTo>
                  <a:lnTo>
                    <a:pt x="9969" y="1367726"/>
                  </a:lnTo>
                  <a:lnTo>
                    <a:pt x="2674" y="1356907"/>
                  </a:lnTo>
                  <a:lnTo>
                    <a:pt x="0" y="1343660"/>
                  </a:lnTo>
                  <a:lnTo>
                    <a:pt x="0" y="34036"/>
                  </a:lnTo>
                  <a:close/>
                </a:path>
              </a:pathLst>
            </a:custGeom>
            <a:ln w="6350">
              <a:solidFill>
                <a:srgbClr val="EC7C30"/>
              </a:solidFill>
            </a:ln>
          </p:spPr>
          <p:txBody>
            <a:bodyPr wrap="square" lIns="0" tIns="0" rIns="0" bIns="0" rtlCol="0"/>
            <a:lstStyle/>
            <a:p>
              <a:endParaRPr/>
            </a:p>
          </p:txBody>
        </p:sp>
        <p:sp>
          <p:nvSpPr>
            <p:cNvPr id="52" name="object 52">
              <a:extLst>
                <a:ext uri="{FF2B5EF4-FFF2-40B4-BE49-F238E27FC236}">
                  <a16:creationId xmlns:a16="http://schemas.microsoft.com/office/drawing/2014/main" id="{E6E4C3FB-EBC7-B291-D66D-E5FD8E266179}"/>
                </a:ext>
              </a:extLst>
            </p:cNvPr>
            <p:cNvSpPr/>
            <p:nvPr/>
          </p:nvSpPr>
          <p:spPr>
            <a:xfrm>
              <a:off x="5953347" y="5454133"/>
              <a:ext cx="553085" cy="368300"/>
            </a:xfrm>
            <a:custGeom>
              <a:avLst/>
              <a:gdLst/>
              <a:ahLst/>
              <a:cxnLst/>
              <a:rect l="l" t="t" r="r" b="b"/>
              <a:pathLst>
                <a:path w="553085" h="368300">
                  <a:moveTo>
                    <a:pt x="456051" y="0"/>
                  </a:moveTo>
                  <a:lnTo>
                    <a:pt x="452241" y="12192"/>
                  </a:lnTo>
                  <a:lnTo>
                    <a:pt x="469221" y="20955"/>
                  </a:lnTo>
                  <a:lnTo>
                    <a:pt x="483975" y="33718"/>
                  </a:lnTo>
                  <a:lnTo>
                    <a:pt x="506851" y="71247"/>
                  </a:lnTo>
                  <a:lnTo>
                    <a:pt x="520741" y="122269"/>
                  </a:lnTo>
                  <a:lnTo>
                    <a:pt x="525393" y="184150"/>
                  </a:lnTo>
                  <a:lnTo>
                    <a:pt x="524228" y="216487"/>
                  </a:lnTo>
                  <a:lnTo>
                    <a:pt x="514945" y="272875"/>
                  </a:lnTo>
                  <a:lnTo>
                    <a:pt x="496514" y="317690"/>
                  </a:lnTo>
                  <a:lnTo>
                    <a:pt x="469221" y="347218"/>
                  </a:lnTo>
                  <a:lnTo>
                    <a:pt x="452241" y="355981"/>
                  </a:lnTo>
                  <a:lnTo>
                    <a:pt x="456051" y="368173"/>
                  </a:lnTo>
                  <a:lnTo>
                    <a:pt x="497135" y="346265"/>
                  </a:lnTo>
                  <a:lnTo>
                    <a:pt x="527552" y="304927"/>
                  </a:lnTo>
                  <a:lnTo>
                    <a:pt x="546411" y="249189"/>
                  </a:lnTo>
                  <a:lnTo>
                    <a:pt x="552698" y="184023"/>
                  </a:lnTo>
                  <a:lnTo>
                    <a:pt x="551126" y="150328"/>
                  </a:lnTo>
                  <a:lnTo>
                    <a:pt x="538553" y="89939"/>
                  </a:lnTo>
                  <a:lnTo>
                    <a:pt x="513665" y="40147"/>
                  </a:lnTo>
                  <a:lnTo>
                    <a:pt x="477938" y="8524"/>
                  </a:lnTo>
                  <a:lnTo>
                    <a:pt x="456051" y="0"/>
                  </a:lnTo>
                  <a:close/>
                </a:path>
                <a:path w="553085" h="368300">
                  <a:moveTo>
                    <a:pt x="96768" y="0"/>
                  </a:moveTo>
                  <a:lnTo>
                    <a:pt x="55620" y="21907"/>
                  </a:lnTo>
                  <a:lnTo>
                    <a:pt x="25140" y="63246"/>
                  </a:lnTo>
                  <a:lnTo>
                    <a:pt x="6280" y="118967"/>
                  </a:lnTo>
                  <a:lnTo>
                    <a:pt x="0" y="184150"/>
                  </a:lnTo>
                  <a:lnTo>
                    <a:pt x="1565" y="217791"/>
                  </a:lnTo>
                  <a:lnTo>
                    <a:pt x="14138" y="278231"/>
                  </a:lnTo>
                  <a:lnTo>
                    <a:pt x="39046" y="328025"/>
                  </a:lnTo>
                  <a:lnTo>
                    <a:pt x="74860" y="359648"/>
                  </a:lnTo>
                  <a:lnTo>
                    <a:pt x="96768" y="368173"/>
                  </a:lnTo>
                  <a:lnTo>
                    <a:pt x="100451" y="355981"/>
                  </a:lnTo>
                  <a:lnTo>
                    <a:pt x="83544" y="347218"/>
                  </a:lnTo>
                  <a:lnTo>
                    <a:pt x="68828" y="334454"/>
                  </a:lnTo>
                  <a:lnTo>
                    <a:pt x="45968" y="296926"/>
                  </a:lnTo>
                  <a:lnTo>
                    <a:pt x="32029" y="246062"/>
                  </a:lnTo>
                  <a:lnTo>
                    <a:pt x="27430" y="184023"/>
                  </a:lnTo>
                  <a:lnTo>
                    <a:pt x="28573" y="151864"/>
                  </a:lnTo>
                  <a:lnTo>
                    <a:pt x="37820" y="95388"/>
                  </a:lnTo>
                  <a:lnTo>
                    <a:pt x="56302" y="50482"/>
                  </a:lnTo>
                  <a:lnTo>
                    <a:pt x="83544" y="20955"/>
                  </a:lnTo>
                  <a:lnTo>
                    <a:pt x="100451" y="12192"/>
                  </a:lnTo>
                  <a:lnTo>
                    <a:pt x="96768" y="0"/>
                  </a:lnTo>
                  <a:close/>
                </a:path>
              </a:pathLst>
            </a:custGeom>
            <a:solidFill>
              <a:srgbClr val="000000"/>
            </a:solidFill>
          </p:spPr>
          <p:txBody>
            <a:bodyPr wrap="square" lIns="0" tIns="0" rIns="0" bIns="0" rtlCol="0"/>
            <a:lstStyle/>
            <a:p>
              <a:endParaRPr/>
            </a:p>
          </p:txBody>
        </p:sp>
        <p:sp>
          <p:nvSpPr>
            <p:cNvPr id="53" name="object 53">
              <a:extLst>
                <a:ext uri="{FF2B5EF4-FFF2-40B4-BE49-F238E27FC236}">
                  <a16:creationId xmlns:a16="http://schemas.microsoft.com/office/drawing/2014/main" id="{DDE7946E-2C04-9692-BCCF-42C1D4513F6D}"/>
                </a:ext>
              </a:extLst>
            </p:cNvPr>
            <p:cNvSpPr txBox="1"/>
            <p:nvPr/>
          </p:nvSpPr>
          <p:spPr>
            <a:xfrm>
              <a:off x="5676862" y="5410190"/>
              <a:ext cx="742950" cy="391160"/>
            </a:xfrm>
            <a:prstGeom prst="rect">
              <a:avLst/>
            </a:prstGeom>
          </p:spPr>
          <p:txBody>
            <a:bodyPr vert="horz" wrap="square" lIns="0" tIns="12700" rIns="0" bIns="0" rtlCol="0">
              <a:spAutoFit/>
            </a:bodyPr>
            <a:lstStyle/>
            <a:p>
              <a:pPr marL="38100">
                <a:spcBef>
                  <a:spcPts val="100"/>
                </a:spcBef>
                <a:tabLst>
                  <a:tab pos="388620" algn="l"/>
                </a:tabLst>
              </a:pPr>
              <a:r>
                <a:rPr sz="2400" spc="175" dirty="0">
                  <a:latin typeface="Symbola"/>
                  <a:cs typeface="Symbola"/>
                </a:rPr>
                <a:t>𝜙</a:t>
              </a:r>
              <a:r>
                <a:rPr sz="2400" dirty="0">
                  <a:latin typeface="Symbola"/>
                  <a:cs typeface="Symbola"/>
                </a:rPr>
                <a:t>	</a:t>
              </a:r>
              <a:r>
                <a:rPr sz="2400" spc="125" dirty="0">
                  <a:latin typeface="Symbola"/>
                  <a:cs typeface="Symbola"/>
                </a:rPr>
                <a:t>𝒒</a:t>
              </a:r>
              <a:r>
                <a:rPr sz="2625" spc="187" baseline="28571" dirty="0">
                  <a:solidFill>
                    <a:srgbClr val="00AF50"/>
                  </a:solidFill>
                  <a:latin typeface="Symbola"/>
                  <a:cs typeface="Symbola"/>
                </a:rPr>
                <a:t>𝟏</a:t>
              </a:r>
              <a:endParaRPr sz="2625" baseline="28571">
                <a:latin typeface="Symbola"/>
                <a:cs typeface="Symbola"/>
              </a:endParaRPr>
            </a:p>
          </p:txBody>
        </p:sp>
      </p:grpSp>
      <p:sp>
        <p:nvSpPr>
          <p:cNvPr id="54" name="object 54">
            <a:extLst>
              <a:ext uri="{FF2B5EF4-FFF2-40B4-BE49-F238E27FC236}">
                <a16:creationId xmlns:a16="http://schemas.microsoft.com/office/drawing/2014/main" id="{704A4B86-A8D7-171F-E1D3-78489646DA4F}"/>
              </a:ext>
            </a:extLst>
          </p:cNvPr>
          <p:cNvSpPr txBox="1"/>
          <p:nvPr/>
        </p:nvSpPr>
        <p:spPr>
          <a:xfrm>
            <a:off x="4173944" y="5322687"/>
            <a:ext cx="309245" cy="453390"/>
          </a:xfrm>
          <a:prstGeom prst="rect">
            <a:avLst/>
          </a:prstGeom>
        </p:spPr>
        <p:txBody>
          <a:bodyPr vert="horz" wrap="square" lIns="0" tIns="13335" rIns="0" bIns="0" rtlCol="0">
            <a:spAutoFit/>
          </a:bodyPr>
          <a:lstStyle/>
          <a:p>
            <a:pPr marL="12700">
              <a:spcBef>
                <a:spcPts val="105"/>
              </a:spcBef>
            </a:pPr>
            <a:r>
              <a:rPr sz="2800" b="1" spc="-25" dirty="0">
                <a:latin typeface="Carlito"/>
                <a:cs typeface="Carlito"/>
              </a:rPr>
              <a:t>...</a:t>
            </a:r>
            <a:endParaRPr sz="2800">
              <a:latin typeface="Carlito"/>
              <a:cs typeface="Carlito"/>
            </a:endParaRPr>
          </a:p>
        </p:txBody>
      </p:sp>
      <p:sp>
        <p:nvSpPr>
          <p:cNvPr id="2" name="标题 1">
            <a:extLst>
              <a:ext uri="{FF2B5EF4-FFF2-40B4-BE49-F238E27FC236}">
                <a16:creationId xmlns:a16="http://schemas.microsoft.com/office/drawing/2014/main" id="{875A1E92-C2CF-FFD7-0E06-7C6DB1B273FC}"/>
              </a:ext>
            </a:extLst>
          </p:cNvPr>
          <p:cNvSpPr>
            <a:spLocks noGrp="1"/>
          </p:cNvSpPr>
          <p:nvPr>
            <p:ph type="title"/>
          </p:nvPr>
        </p:nvSpPr>
        <p:spPr/>
        <p:txBody>
          <a:bodyPr/>
          <a:lstStyle/>
          <a:p>
            <a:endParaRPr kumimoji="1" lang="zh-CN" altLang="en-US"/>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A0CD3EEE-77CC-4F45-99F6-1DAAD6986DA6}"/>
                  </a:ext>
                </a:extLst>
              </p:cNvPr>
              <p:cNvSpPr txBox="1"/>
              <p:nvPr/>
            </p:nvSpPr>
            <p:spPr>
              <a:xfrm>
                <a:off x="2616918" y="897673"/>
                <a:ext cx="4308166" cy="10516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800" i="1" smtClean="0">
                              <a:latin typeface="Cambria Math" panose="02040503050406030204" pitchFamily="18" charset="0"/>
                            </a:rPr>
                          </m:ctrlPr>
                        </m:sSupPr>
                        <m:e>
                          <m:r>
                            <a:rPr kumimoji="1" lang="en-US" altLang="zh-CN" sz="2800" b="1" i="1" smtClean="0">
                              <a:latin typeface="Cambria Math" panose="02040503050406030204" pitchFamily="18" charset="0"/>
                            </a:rPr>
                            <m:t>𝒃</m:t>
                          </m:r>
                        </m:e>
                        <m:sup>
                          <m:r>
                            <a:rPr kumimoji="1" lang="en-US" altLang="zh-CN" sz="2800" b="0" i="1" smtClean="0">
                              <a:solidFill>
                                <a:srgbClr val="00B050"/>
                              </a:solidFill>
                              <a:latin typeface="Cambria Math" panose="02040503050406030204" pitchFamily="18" charset="0"/>
                            </a:rPr>
                            <m:t>1</m:t>
                          </m:r>
                        </m:sup>
                      </m:sSup>
                      <m:r>
                        <a:rPr kumimoji="1" lang="en-US" altLang="zh-CN" sz="2800" b="0" i="1" smtClean="0">
                          <a:latin typeface="Cambria Math" panose="02040503050406030204" pitchFamily="18" charset="0"/>
                        </a:rPr>
                        <m:t>=</m:t>
                      </m:r>
                      <m:f>
                        <m:fPr>
                          <m:ctrlPr>
                            <a:rPr kumimoji="1" lang="en-US" altLang="zh-CN" sz="2800" i="1">
                              <a:latin typeface="Cambria Math" panose="02040503050406030204" pitchFamily="18" charset="0"/>
                            </a:rPr>
                          </m:ctrlPr>
                        </m:fPr>
                        <m:num>
                          <m:nary>
                            <m:naryPr>
                              <m:chr m:val="∑"/>
                              <m:ctrlPr>
                                <a:rPr kumimoji="1" lang="en-US" altLang="zh-CN" sz="2800" i="1" smtClean="0">
                                  <a:latin typeface="Cambria Math" panose="02040503050406030204" pitchFamily="18" charset="0"/>
                                </a:rPr>
                              </m:ctrlPr>
                            </m:naryPr>
                            <m:sub>
                              <m:r>
                                <m:rPr>
                                  <m:brk m:alnAt="23"/>
                                </m:rPr>
                                <a:rPr kumimoji="1" lang="en-US" altLang="zh-CN" sz="2800" i="1">
                                  <a:solidFill>
                                    <a:srgbClr val="C00000"/>
                                  </a:solidFill>
                                  <a:latin typeface="Cambria Math" panose="02040503050406030204" pitchFamily="18" charset="0"/>
                                </a:rPr>
                                <m:t>𝑖</m:t>
                              </m:r>
                              <m:r>
                                <a:rPr kumimoji="1" lang="en-US" altLang="zh-CN" sz="2800" i="1">
                                  <a:latin typeface="Cambria Math" panose="02040503050406030204" pitchFamily="18" charset="0"/>
                                </a:rPr>
                                <m:t>=1</m:t>
                              </m:r>
                            </m:sub>
                            <m:sup>
                              <m:r>
                                <a:rPr kumimoji="1" lang="en-US" altLang="zh-CN" sz="2800" i="1">
                                  <a:latin typeface="Cambria Math" panose="02040503050406030204" pitchFamily="18" charset="0"/>
                                </a:rPr>
                                <m:t>𝑁</m:t>
                              </m:r>
                            </m:sup>
                            <m:e>
                              <m:d>
                                <m:dPr>
                                  <m:begChr m:val="["/>
                                  <m:endChr m:val="]"/>
                                  <m:ctrlPr>
                                    <a:rPr kumimoji="1" lang="en-US" altLang="zh-CN" sz="2800" i="1">
                                      <a:latin typeface="Cambria Math" panose="02040503050406030204" pitchFamily="18" charset="0"/>
                                    </a:rPr>
                                  </m:ctrlPr>
                                </m:dPr>
                                <m:e>
                                  <m:r>
                                    <m:rPr>
                                      <m:sty m:val="p"/>
                                    </m:rPr>
                                    <a:rPr kumimoji="1" lang="el-GR" altLang="zh-CN" sz="2800" i="1">
                                      <a:latin typeface="Cambria Math" panose="02040503050406030204" pitchFamily="18" charset="0"/>
                                      <a:ea typeface="Cambria Math" panose="02040503050406030204" pitchFamily="18" charset="0"/>
                                    </a:rPr>
                                    <m:t>ϕ</m:t>
                                  </m:r>
                                  <m:d>
                                    <m:dPr>
                                      <m:ctrlPr>
                                        <a:rPr kumimoji="1" lang="el-GR" altLang="zh-CN" sz="2800" i="1">
                                          <a:latin typeface="Cambria Math" panose="02040503050406030204" pitchFamily="18" charset="0"/>
                                          <a:ea typeface="Cambria Math" panose="02040503050406030204" pitchFamily="18" charset="0"/>
                                        </a:rPr>
                                      </m:ctrlPr>
                                    </m:dPr>
                                    <m:e>
                                      <m:sSup>
                                        <m:sSupPr>
                                          <m:ctrlPr>
                                            <a:rPr kumimoji="1" lang="en-US" altLang="zh-CN" sz="2800" i="1">
                                              <a:latin typeface="Cambria Math" panose="02040503050406030204" pitchFamily="18" charset="0"/>
                                            </a:rPr>
                                          </m:ctrlPr>
                                        </m:sSupPr>
                                        <m:e>
                                          <m:r>
                                            <a:rPr kumimoji="1" lang="en-US" altLang="zh-CN" sz="2800" b="1" i="1">
                                              <a:latin typeface="Cambria Math" panose="02040503050406030204" pitchFamily="18" charset="0"/>
                                            </a:rPr>
                                            <m:t>𝒒</m:t>
                                          </m:r>
                                        </m:e>
                                        <m:sup>
                                          <m:r>
                                            <a:rPr kumimoji="1" lang="en-US" altLang="zh-CN" sz="2800" i="1">
                                              <a:solidFill>
                                                <a:srgbClr val="00B050"/>
                                              </a:solidFill>
                                              <a:latin typeface="Cambria Math" panose="02040503050406030204" pitchFamily="18" charset="0"/>
                                            </a:rPr>
                                            <m:t>1</m:t>
                                          </m:r>
                                        </m:sup>
                                      </m:sSup>
                                    </m:e>
                                  </m:d>
                                  <m:r>
                                    <a:rPr kumimoji="1" lang="el-GR" altLang="zh-CN" sz="2800" i="1">
                                      <a:latin typeface="Cambria Math" panose="02040503050406030204" pitchFamily="18" charset="0"/>
                                      <a:ea typeface="Cambria Math" panose="02040503050406030204" pitchFamily="18" charset="0"/>
                                    </a:rPr>
                                    <m:t>∙</m:t>
                                  </m:r>
                                  <m:r>
                                    <m:rPr>
                                      <m:sty m:val="p"/>
                                    </m:rPr>
                                    <a:rPr kumimoji="1" lang="el-GR" altLang="zh-CN" sz="2800" i="1">
                                      <a:latin typeface="Cambria Math" panose="02040503050406030204" pitchFamily="18" charset="0"/>
                                      <a:ea typeface="Cambria Math" panose="02040503050406030204" pitchFamily="18" charset="0"/>
                                    </a:rPr>
                                    <m:t>ϕ</m:t>
                                  </m:r>
                                  <m:d>
                                    <m:dPr>
                                      <m:ctrlPr>
                                        <a:rPr kumimoji="1" lang="el-GR" altLang="zh-CN" sz="2800" i="1">
                                          <a:latin typeface="Cambria Math" panose="02040503050406030204" pitchFamily="18" charset="0"/>
                                          <a:ea typeface="Cambria Math" panose="02040503050406030204" pitchFamily="18" charset="0"/>
                                        </a:rPr>
                                      </m:ctrlPr>
                                    </m:dPr>
                                    <m:e>
                                      <m:sSup>
                                        <m:sSupPr>
                                          <m:ctrlPr>
                                            <a:rPr kumimoji="1" lang="en-US" altLang="zh-CN" sz="2800" i="1">
                                              <a:latin typeface="Cambria Math" panose="02040503050406030204" pitchFamily="18" charset="0"/>
                                            </a:rPr>
                                          </m:ctrlPr>
                                        </m:sSupPr>
                                        <m:e>
                                          <m:r>
                                            <a:rPr kumimoji="1" lang="en-US" altLang="zh-CN" sz="2800" b="1" i="1">
                                              <a:latin typeface="Cambria Math" panose="02040503050406030204" pitchFamily="18" charset="0"/>
                                            </a:rPr>
                                            <m:t>𝒌</m:t>
                                          </m:r>
                                        </m:e>
                                        <m:sup>
                                          <m:r>
                                            <a:rPr kumimoji="1" lang="en-US" altLang="zh-CN" sz="2800" i="1">
                                              <a:solidFill>
                                                <a:srgbClr val="C00000"/>
                                              </a:solidFill>
                                              <a:latin typeface="Cambria Math" panose="02040503050406030204" pitchFamily="18" charset="0"/>
                                            </a:rPr>
                                            <m:t>𝑖</m:t>
                                          </m:r>
                                        </m:sup>
                                      </m:sSup>
                                    </m:e>
                                  </m:d>
                                </m:e>
                              </m:d>
                              <m:sSup>
                                <m:sSupPr>
                                  <m:ctrlPr>
                                    <a:rPr kumimoji="1" lang="en-US" altLang="zh-CN" sz="2800" i="1">
                                      <a:latin typeface="Cambria Math" panose="02040503050406030204" pitchFamily="18" charset="0"/>
                                    </a:rPr>
                                  </m:ctrlPr>
                                </m:sSupPr>
                                <m:e>
                                  <m:r>
                                    <a:rPr kumimoji="1" lang="en-US" altLang="zh-CN" sz="2800" b="1" i="1">
                                      <a:latin typeface="Cambria Math" panose="02040503050406030204" pitchFamily="18" charset="0"/>
                                    </a:rPr>
                                    <m:t>𝒗</m:t>
                                  </m:r>
                                </m:e>
                                <m:sup>
                                  <m:r>
                                    <a:rPr kumimoji="1" lang="en-US" altLang="zh-CN" sz="2800" i="1">
                                      <a:solidFill>
                                        <a:srgbClr val="C00000"/>
                                      </a:solidFill>
                                      <a:latin typeface="Cambria Math" panose="02040503050406030204" pitchFamily="18" charset="0"/>
                                    </a:rPr>
                                    <m:t>𝑖</m:t>
                                  </m:r>
                                </m:sup>
                              </m:sSup>
                            </m:e>
                          </m:nary>
                        </m:num>
                        <m:den>
                          <m:nary>
                            <m:naryPr>
                              <m:chr m:val="∑"/>
                              <m:limLoc m:val="subSup"/>
                              <m:ctrlPr>
                                <a:rPr kumimoji="1" lang="en-US" altLang="zh-CN" sz="2800" i="1">
                                  <a:latin typeface="Cambria Math" panose="02040503050406030204" pitchFamily="18" charset="0"/>
                                </a:rPr>
                              </m:ctrlPr>
                            </m:naryPr>
                            <m:sub>
                              <m:r>
                                <m:rPr>
                                  <m:brk m:alnAt="25"/>
                                </m:rPr>
                                <a:rPr kumimoji="1" lang="en-US" altLang="zh-CN" sz="2800" i="1">
                                  <a:solidFill>
                                    <a:srgbClr val="1F1EF1"/>
                                  </a:solidFill>
                                  <a:latin typeface="Cambria Math" panose="02040503050406030204" pitchFamily="18" charset="0"/>
                                </a:rPr>
                                <m:t>𝑗</m:t>
                              </m:r>
                              <m:r>
                                <a:rPr kumimoji="1" lang="en-US" altLang="zh-CN" sz="2800" i="1">
                                  <a:latin typeface="Cambria Math" panose="02040503050406030204" pitchFamily="18" charset="0"/>
                                </a:rPr>
                                <m:t>=1</m:t>
                              </m:r>
                            </m:sub>
                            <m:sup>
                              <m:r>
                                <a:rPr kumimoji="1" lang="en-US" altLang="zh-CN" sz="2800" i="1">
                                  <a:latin typeface="Cambria Math" panose="02040503050406030204" pitchFamily="18" charset="0"/>
                                </a:rPr>
                                <m:t>𝑁</m:t>
                              </m:r>
                            </m:sup>
                            <m:e>
                              <m:r>
                                <m:rPr>
                                  <m:sty m:val="p"/>
                                </m:rPr>
                                <a:rPr kumimoji="1" lang="el-GR" altLang="zh-CN" sz="2800" i="1">
                                  <a:latin typeface="Cambria Math" panose="02040503050406030204" pitchFamily="18" charset="0"/>
                                  <a:ea typeface="Cambria Math" panose="02040503050406030204" pitchFamily="18" charset="0"/>
                                </a:rPr>
                                <m:t>ϕ</m:t>
                              </m:r>
                              <m:d>
                                <m:dPr>
                                  <m:ctrlPr>
                                    <a:rPr kumimoji="1" lang="el-GR" altLang="zh-CN" sz="2800" i="1">
                                      <a:latin typeface="Cambria Math" panose="02040503050406030204" pitchFamily="18" charset="0"/>
                                      <a:ea typeface="Cambria Math" panose="02040503050406030204" pitchFamily="18" charset="0"/>
                                    </a:rPr>
                                  </m:ctrlPr>
                                </m:dPr>
                                <m:e>
                                  <m:sSup>
                                    <m:sSupPr>
                                      <m:ctrlPr>
                                        <a:rPr kumimoji="1" lang="en-US" altLang="zh-CN" sz="2800" i="1">
                                          <a:latin typeface="Cambria Math" panose="02040503050406030204" pitchFamily="18" charset="0"/>
                                        </a:rPr>
                                      </m:ctrlPr>
                                    </m:sSupPr>
                                    <m:e>
                                      <m:r>
                                        <a:rPr kumimoji="1" lang="en-US" altLang="zh-CN" sz="2800" b="1" i="1">
                                          <a:latin typeface="Cambria Math" panose="02040503050406030204" pitchFamily="18" charset="0"/>
                                        </a:rPr>
                                        <m:t>𝒒</m:t>
                                      </m:r>
                                    </m:e>
                                    <m:sup>
                                      <m:r>
                                        <a:rPr kumimoji="1" lang="en-US" altLang="zh-CN" sz="2800" i="1">
                                          <a:solidFill>
                                            <a:srgbClr val="00B050"/>
                                          </a:solidFill>
                                          <a:latin typeface="Cambria Math" panose="02040503050406030204" pitchFamily="18" charset="0"/>
                                        </a:rPr>
                                        <m:t>1</m:t>
                                      </m:r>
                                    </m:sup>
                                  </m:sSup>
                                </m:e>
                              </m:d>
                              <m:r>
                                <a:rPr kumimoji="1" lang="el-GR" altLang="zh-CN" sz="2800" i="1">
                                  <a:latin typeface="Cambria Math" panose="02040503050406030204" pitchFamily="18" charset="0"/>
                                  <a:ea typeface="Cambria Math" panose="02040503050406030204" pitchFamily="18" charset="0"/>
                                </a:rPr>
                                <m:t>∙</m:t>
                              </m:r>
                              <m:r>
                                <m:rPr>
                                  <m:sty m:val="p"/>
                                </m:rPr>
                                <a:rPr kumimoji="1" lang="el-GR" altLang="zh-CN" sz="2800" i="1">
                                  <a:latin typeface="Cambria Math" panose="02040503050406030204" pitchFamily="18" charset="0"/>
                                  <a:ea typeface="Cambria Math" panose="02040503050406030204" pitchFamily="18" charset="0"/>
                                </a:rPr>
                                <m:t>ϕ</m:t>
                              </m:r>
                              <m:d>
                                <m:dPr>
                                  <m:ctrlPr>
                                    <a:rPr kumimoji="1" lang="el-GR" altLang="zh-CN" sz="2800" i="1">
                                      <a:latin typeface="Cambria Math" panose="02040503050406030204" pitchFamily="18" charset="0"/>
                                      <a:ea typeface="Cambria Math" panose="02040503050406030204" pitchFamily="18" charset="0"/>
                                    </a:rPr>
                                  </m:ctrlPr>
                                </m:dPr>
                                <m:e>
                                  <m:sSup>
                                    <m:sSupPr>
                                      <m:ctrlPr>
                                        <a:rPr kumimoji="1" lang="en-US" altLang="zh-CN" sz="2800" i="1">
                                          <a:latin typeface="Cambria Math" panose="02040503050406030204" pitchFamily="18" charset="0"/>
                                        </a:rPr>
                                      </m:ctrlPr>
                                    </m:sSupPr>
                                    <m:e>
                                      <m:r>
                                        <a:rPr kumimoji="1" lang="en-US" altLang="zh-CN" sz="2800" b="1" i="1">
                                          <a:latin typeface="Cambria Math" panose="02040503050406030204" pitchFamily="18" charset="0"/>
                                        </a:rPr>
                                        <m:t>𝒌</m:t>
                                      </m:r>
                                    </m:e>
                                    <m:sup>
                                      <m:r>
                                        <a:rPr kumimoji="1" lang="en-US" altLang="zh-CN" sz="2800" i="1">
                                          <a:solidFill>
                                            <a:srgbClr val="1F1EF1"/>
                                          </a:solidFill>
                                          <a:latin typeface="Cambria Math" panose="02040503050406030204" pitchFamily="18" charset="0"/>
                                        </a:rPr>
                                        <m:t>𝑗</m:t>
                                      </m:r>
                                    </m:sup>
                                  </m:sSup>
                                </m:e>
                              </m:d>
                            </m:e>
                          </m:nary>
                        </m:den>
                      </m:f>
                    </m:oMath>
                  </m:oMathPara>
                </a14:m>
                <a:endParaRPr kumimoji="1" lang="zh-CN" altLang="en-US" sz="2800" dirty="0"/>
              </a:p>
            </p:txBody>
          </p:sp>
        </mc:Choice>
        <mc:Fallback xmlns="">
          <p:sp>
            <p:nvSpPr>
              <p:cNvPr id="4" name="文本框 3">
                <a:extLst>
                  <a:ext uri="{FF2B5EF4-FFF2-40B4-BE49-F238E27FC236}">
                    <a16:creationId xmlns:a16="http://schemas.microsoft.com/office/drawing/2014/main" id="{A0CD3EEE-77CC-4F45-99F6-1DAAD6986DA6}"/>
                  </a:ext>
                </a:extLst>
              </p:cNvPr>
              <p:cNvSpPr txBox="1">
                <a:spLocks noRot="1" noChangeAspect="1" noMove="1" noResize="1" noEditPoints="1" noAdjustHandles="1" noChangeArrowheads="1" noChangeShapeType="1" noTextEdit="1"/>
              </p:cNvSpPr>
              <p:nvPr/>
            </p:nvSpPr>
            <p:spPr>
              <a:xfrm>
                <a:off x="2616918" y="897673"/>
                <a:ext cx="4308166" cy="1051635"/>
              </a:xfrm>
              <a:prstGeom prst="rect">
                <a:avLst/>
              </a:prstGeom>
              <a:blipFill>
                <a:blip r:embed="rId7"/>
                <a:stretch>
                  <a:fillRect l="-1466" t="-65476" b="-94048"/>
                </a:stretch>
              </a:blipFill>
            </p:spPr>
            <p:txBody>
              <a:bodyPr/>
              <a:lstStyle/>
              <a:p>
                <a:r>
                  <a:rPr lang="zh-CN" altLang="en-US">
                    <a:noFill/>
                  </a:rPr>
                  <a:t> </a:t>
                </a:r>
              </a:p>
            </p:txBody>
          </p:sp>
        </mc:Fallback>
      </mc:AlternateContent>
      <p:sp>
        <p:nvSpPr>
          <p:cNvPr id="5" name="圆角矩形 4">
            <a:extLst>
              <a:ext uri="{FF2B5EF4-FFF2-40B4-BE49-F238E27FC236}">
                <a16:creationId xmlns:a16="http://schemas.microsoft.com/office/drawing/2014/main" id="{50AC68C2-A2C1-66FD-866D-0898A1BFB5B5}"/>
              </a:ext>
            </a:extLst>
          </p:cNvPr>
          <p:cNvSpPr/>
          <p:nvPr/>
        </p:nvSpPr>
        <p:spPr bwMode="auto">
          <a:xfrm>
            <a:off x="3445565" y="897673"/>
            <a:ext cx="3479519" cy="493805"/>
          </a:xfrm>
          <a:prstGeom prst="roundRect">
            <a:avLst/>
          </a:prstGeom>
          <a:noFill/>
          <a:ln w="25400" cap="flat" cmpd="sng" algn="ctr">
            <a:solidFill>
              <a:srgbClr val="1F1EF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CF2246E1-C22B-51E4-8DDB-518F885A3A48}"/>
                  </a:ext>
                </a:extLst>
              </p:cNvPr>
              <p:cNvSpPr txBox="1"/>
              <p:nvPr/>
            </p:nvSpPr>
            <p:spPr>
              <a:xfrm>
                <a:off x="522422" y="2036337"/>
                <a:ext cx="3640624" cy="13038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kumimoji="1" lang="en-US" altLang="zh-CN" sz="2800" i="1" smtClean="0">
                              <a:latin typeface="Cambria Math" panose="02040503050406030204" pitchFamily="18" charset="0"/>
                            </a:rPr>
                          </m:ctrlPr>
                        </m:naryPr>
                        <m:sub>
                          <m:r>
                            <m:rPr>
                              <m:brk m:alnAt="23"/>
                            </m:rPr>
                            <a:rPr kumimoji="1" lang="en-US" altLang="zh-CN" sz="2800" i="1">
                              <a:solidFill>
                                <a:srgbClr val="C00000"/>
                              </a:solidFill>
                              <a:latin typeface="Cambria Math" panose="02040503050406030204" pitchFamily="18" charset="0"/>
                            </a:rPr>
                            <m:t>𝑖</m:t>
                          </m:r>
                          <m:r>
                            <a:rPr kumimoji="1" lang="en-US" altLang="zh-CN" sz="2800" i="1">
                              <a:latin typeface="Cambria Math" panose="02040503050406030204" pitchFamily="18" charset="0"/>
                            </a:rPr>
                            <m:t>=1</m:t>
                          </m:r>
                        </m:sub>
                        <m:sup>
                          <m:r>
                            <a:rPr kumimoji="1" lang="en-US" altLang="zh-CN" sz="2800" i="1">
                              <a:latin typeface="Cambria Math" panose="02040503050406030204" pitchFamily="18" charset="0"/>
                            </a:rPr>
                            <m:t>𝑁</m:t>
                          </m:r>
                        </m:sup>
                        <m:e>
                          <m:d>
                            <m:dPr>
                              <m:begChr m:val="["/>
                              <m:endChr m:val="]"/>
                              <m:ctrlPr>
                                <a:rPr kumimoji="1" lang="en-US" altLang="zh-CN" sz="2800" i="1">
                                  <a:latin typeface="Cambria Math" panose="02040503050406030204" pitchFamily="18" charset="0"/>
                                </a:rPr>
                              </m:ctrlPr>
                            </m:dPr>
                            <m:e>
                              <m:r>
                                <m:rPr>
                                  <m:sty m:val="p"/>
                                </m:rPr>
                                <a:rPr kumimoji="1" lang="el-GR" altLang="zh-CN" sz="2800" i="1">
                                  <a:latin typeface="Cambria Math" panose="02040503050406030204" pitchFamily="18" charset="0"/>
                                  <a:ea typeface="Cambria Math" panose="02040503050406030204" pitchFamily="18" charset="0"/>
                                </a:rPr>
                                <m:t>ϕ</m:t>
                              </m:r>
                              <m:d>
                                <m:dPr>
                                  <m:ctrlPr>
                                    <a:rPr kumimoji="1" lang="el-GR" altLang="zh-CN" sz="2800" i="1">
                                      <a:latin typeface="Cambria Math" panose="02040503050406030204" pitchFamily="18" charset="0"/>
                                      <a:ea typeface="Cambria Math" panose="02040503050406030204" pitchFamily="18" charset="0"/>
                                    </a:rPr>
                                  </m:ctrlPr>
                                </m:dPr>
                                <m:e>
                                  <m:sSup>
                                    <m:sSupPr>
                                      <m:ctrlPr>
                                        <a:rPr kumimoji="1" lang="en-US" altLang="zh-CN" sz="2800" i="1">
                                          <a:latin typeface="Cambria Math" panose="02040503050406030204" pitchFamily="18" charset="0"/>
                                        </a:rPr>
                                      </m:ctrlPr>
                                    </m:sSupPr>
                                    <m:e>
                                      <m:r>
                                        <a:rPr kumimoji="1" lang="en-US" altLang="zh-CN" sz="2800" b="1" i="1">
                                          <a:latin typeface="Cambria Math" panose="02040503050406030204" pitchFamily="18" charset="0"/>
                                        </a:rPr>
                                        <m:t>𝒒</m:t>
                                      </m:r>
                                    </m:e>
                                    <m:sup>
                                      <m:r>
                                        <a:rPr kumimoji="1" lang="en-US" altLang="zh-CN" sz="2800" i="1">
                                          <a:solidFill>
                                            <a:srgbClr val="00B050"/>
                                          </a:solidFill>
                                          <a:latin typeface="Cambria Math" panose="02040503050406030204" pitchFamily="18" charset="0"/>
                                        </a:rPr>
                                        <m:t>1</m:t>
                                      </m:r>
                                    </m:sup>
                                  </m:sSup>
                                </m:e>
                              </m:d>
                              <m:r>
                                <a:rPr kumimoji="1" lang="el-GR" altLang="zh-CN" sz="2800" i="1">
                                  <a:latin typeface="Cambria Math" panose="02040503050406030204" pitchFamily="18" charset="0"/>
                                  <a:ea typeface="Cambria Math" panose="02040503050406030204" pitchFamily="18" charset="0"/>
                                </a:rPr>
                                <m:t>∙</m:t>
                              </m:r>
                              <m:r>
                                <m:rPr>
                                  <m:sty m:val="p"/>
                                </m:rPr>
                                <a:rPr kumimoji="1" lang="el-GR" altLang="zh-CN" sz="2800" i="1">
                                  <a:latin typeface="Cambria Math" panose="02040503050406030204" pitchFamily="18" charset="0"/>
                                  <a:ea typeface="Cambria Math" panose="02040503050406030204" pitchFamily="18" charset="0"/>
                                </a:rPr>
                                <m:t>ϕ</m:t>
                              </m:r>
                              <m:d>
                                <m:dPr>
                                  <m:ctrlPr>
                                    <a:rPr kumimoji="1" lang="el-GR" altLang="zh-CN" sz="2800" i="1">
                                      <a:latin typeface="Cambria Math" panose="02040503050406030204" pitchFamily="18" charset="0"/>
                                      <a:ea typeface="Cambria Math" panose="02040503050406030204" pitchFamily="18" charset="0"/>
                                    </a:rPr>
                                  </m:ctrlPr>
                                </m:dPr>
                                <m:e>
                                  <m:sSup>
                                    <m:sSupPr>
                                      <m:ctrlPr>
                                        <a:rPr kumimoji="1" lang="en-US" altLang="zh-CN" sz="2800" i="1">
                                          <a:latin typeface="Cambria Math" panose="02040503050406030204" pitchFamily="18" charset="0"/>
                                        </a:rPr>
                                      </m:ctrlPr>
                                    </m:sSupPr>
                                    <m:e>
                                      <m:r>
                                        <a:rPr kumimoji="1" lang="en-US" altLang="zh-CN" sz="2800" b="1" i="1">
                                          <a:latin typeface="Cambria Math" panose="02040503050406030204" pitchFamily="18" charset="0"/>
                                        </a:rPr>
                                        <m:t>𝒌</m:t>
                                      </m:r>
                                    </m:e>
                                    <m:sup>
                                      <m:r>
                                        <a:rPr kumimoji="1" lang="en-US" altLang="zh-CN" sz="2800" i="1">
                                          <a:solidFill>
                                            <a:srgbClr val="C00000"/>
                                          </a:solidFill>
                                          <a:latin typeface="Cambria Math" panose="02040503050406030204" pitchFamily="18" charset="0"/>
                                        </a:rPr>
                                        <m:t>𝑖</m:t>
                                      </m:r>
                                    </m:sup>
                                  </m:sSup>
                                </m:e>
                              </m:d>
                            </m:e>
                          </m:d>
                          <m:sSup>
                            <m:sSupPr>
                              <m:ctrlPr>
                                <a:rPr kumimoji="1" lang="en-US" altLang="zh-CN" sz="2800" i="1">
                                  <a:latin typeface="Cambria Math" panose="02040503050406030204" pitchFamily="18" charset="0"/>
                                </a:rPr>
                              </m:ctrlPr>
                            </m:sSupPr>
                            <m:e>
                              <m:r>
                                <a:rPr kumimoji="1" lang="en-US" altLang="zh-CN" sz="2800" b="1" i="1">
                                  <a:latin typeface="Cambria Math" panose="02040503050406030204" pitchFamily="18" charset="0"/>
                                </a:rPr>
                                <m:t>𝒗</m:t>
                              </m:r>
                            </m:e>
                            <m:sup>
                              <m:r>
                                <a:rPr kumimoji="1" lang="en-US" altLang="zh-CN" sz="2800" i="1">
                                  <a:solidFill>
                                    <a:srgbClr val="C00000"/>
                                  </a:solidFill>
                                  <a:latin typeface="Cambria Math" panose="02040503050406030204" pitchFamily="18" charset="0"/>
                                </a:rPr>
                                <m:t>𝑖</m:t>
                              </m:r>
                            </m:sup>
                          </m:sSup>
                        </m:e>
                      </m:nary>
                    </m:oMath>
                  </m:oMathPara>
                </a14:m>
                <a:endParaRPr lang="zh-CN" altLang="en-US" sz="2800" dirty="0"/>
              </a:p>
            </p:txBody>
          </p:sp>
        </mc:Choice>
        <mc:Fallback xmlns="">
          <p:sp>
            <p:nvSpPr>
              <p:cNvPr id="7" name="文本框 6">
                <a:extLst>
                  <a:ext uri="{FF2B5EF4-FFF2-40B4-BE49-F238E27FC236}">
                    <a16:creationId xmlns:a16="http://schemas.microsoft.com/office/drawing/2014/main" id="{CF2246E1-C22B-51E4-8DDB-518F885A3A48}"/>
                  </a:ext>
                </a:extLst>
              </p:cNvPr>
              <p:cNvSpPr txBox="1">
                <a:spLocks noRot="1" noChangeAspect="1" noMove="1" noResize="1" noEditPoints="1" noAdjustHandles="1" noChangeArrowheads="1" noChangeShapeType="1" noTextEdit="1"/>
              </p:cNvSpPr>
              <p:nvPr/>
            </p:nvSpPr>
            <p:spPr>
              <a:xfrm>
                <a:off x="522422" y="2036337"/>
                <a:ext cx="3640624" cy="1303883"/>
              </a:xfrm>
              <a:prstGeom prst="rect">
                <a:avLst/>
              </a:prstGeom>
              <a:blipFill>
                <a:blip r:embed="rId8"/>
                <a:stretch>
                  <a:fillRect l="-30314" t="-100962" b="-15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7D14FB66-F683-B766-F495-59FA7CA270E7}"/>
                  </a:ext>
                </a:extLst>
              </p:cNvPr>
              <p:cNvSpPr txBox="1"/>
              <p:nvPr/>
            </p:nvSpPr>
            <p:spPr>
              <a:xfrm>
                <a:off x="5633408" y="1946040"/>
                <a:ext cx="2583351" cy="14618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kumimoji="1" lang="el-GR" altLang="zh-CN" sz="2800" i="1" smtClean="0">
                          <a:latin typeface="Cambria Math" panose="02040503050406030204" pitchFamily="18" charset="0"/>
                          <a:ea typeface="Cambria Math" panose="02040503050406030204" pitchFamily="18" charset="0"/>
                        </a:rPr>
                        <m:t>ϕ</m:t>
                      </m:r>
                      <m:d>
                        <m:dPr>
                          <m:ctrlPr>
                            <a:rPr kumimoji="1" lang="el-GR" altLang="zh-CN" sz="2800" i="1">
                              <a:latin typeface="Cambria Math" panose="02040503050406030204" pitchFamily="18" charset="0"/>
                              <a:ea typeface="Cambria Math" panose="02040503050406030204" pitchFamily="18" charset="0"/>
                            </a:rPr>
                          </m:ctrlPr>
                        </m:dPr>
                        <m:e>
                          <m:sSup>
                            <m:sSupPr>
                              <m:ctrlPr>
                                <a:rPr kumimoji="1" lang="en-US" altLang="zh-CN" sz="2800" i="1">
                                  <a:latin typeface="Cambria Math" panose="02040503050406030204" pitchFamily="18" charset="0"/>
                                </a:rPr>
                              </m:ctrlPr>
                            </m:sSupPr>
                            <m:e>
                              <m:r>
                                <a:rPr kumimoji="1" lang="en-US" altLang="zh-CN" sz="2800" b="1" i="1">
                                  <a:latin typeface="Cambria Math" panose="02040503050406030204" pitchFamily="18" charset="0"/>
                                </a:rPr>
                                <m:t>𝒒</m:t>
                              </m:r>
                            </m:e>
                            <m:sup>
                              <m:r>
                                <a:rPr kumimoji="1" lang="en-US" altLang="zh-CN" sz="2800" i="1">
                                  <a:solidFill>
                                    <a:srgbClr val="00B050"/>
                                  </a:solidFill>
                                  <a:latin typeface="Cambria Math" panose="02040503050406030204" pitchFamily="18" charset="0"/>
                                </a:rPr>
                                <m:t>1</m:t>
                              </m:r>
                            </m:sup>
                          </m:sSup>
                        </m:e>
                      </m:d>
                      <m:r>
                        <a:rPr kumimoji="1" lang="en-US" altLang="zh-CN" sz="2800" b="0" i="1" smtClean="0">
                          <a:solidFill>
                            <a:schemeClr val="tx1"/>
                          </a:solidFill>
                          <a:latin typeface="Cambria Math" panose="02040503050406030204" pitchFamily="18" charset="0"/>
                        </a:rPr>
                        <m:t>=</m:t>
                      </m:r>
                      <m:d>
                        <m:dPr>
                          <m:begChr m:val="["/>
                          <m:endChr m:val="]"/>
                          <m:ctrlPr>
                            <a:rPr kumimoji="1" lang="en-US" altLang="zh-CN" sz="2800" b="0" i="1" smtClean="0">
                              <a:solidFill>
                                <a:schemeClr val="tx1"/>
                              </a:solidFill>
                              <a:latin typeface="Cambria Math" panose="02040503050406030204" pitchFamily="18" charset="0"/>
                            </a:rPr>
                          </m:ctrlPr>
                        </m:dPr>
                        <m:e>
                          <m:m>
                            <m:mPr>
                              <m:mcs>
                                <m:mc>
                                  <m:mcPr>
                                    <m:count m:val="1"/>
                                    <m:mcJc m:val="center"/>
                                  </m:mcPr>
                                </m:mc>
                              </m:mcs>
                              <m:ctrlPr>
                                <a:rPr kumimoji="1" lang="en-US" altLang="zh-CN" sz="2800" b="0" i="1" smtClean="0">
                                  <a:solidFill>
                                    <a:schemeClr val="tx1"/>
                                  </a:solidFill>
                                  <a:latin typeface="Cambria Math" panose="02040503050406030204" pitchFamily="18" charset="0"/>
                                </a:rPr>
                              </m:ctrlPr>
                            </m:mPr>
                            <m:mr>
                              <m:e>
                                <m:sSubSup>
                                  <m:sSubSupPr>
                                    <m:ctrlPr>
                                      <a:rPr kumimoji="1" lang="zh-CN" altLang="en-US" sz="2800" i="1" dirty="0">
                                        <a:latin typeface="Cambria Math" panose="02040503050406030204" pitchFamily="18" charset="0"/>
                                      </a:rPr>
                                    </m:ctrlPr>
                                  </m:sSubSupPr>
                                  <m:e>
                                    <m:r>
                                      <a:rPr kumimoji="1" lang="en-US" altLang="zh-CN" sz="2800" i="1" dirty="0">
                                        <a:latin typeface="Cambria Math" panose="02040503050406030204" pitchFamily="18" charset="0"/>
                                      </a:rPr>
                                      <m:t>𝑞</m:t>
                                    </m:r>
                                  </m:e>
                                  <m:sub>
                                    <m:r>
                                      <a:rPr kumimoji="1" lang="en-US" altLang="zh-CN" sz="2800" i="1">
                                        <a:solidFill>
                                          <a:srgbClr val="1F1EF1"/>
                                        </a:solidFill>
                                        <a:latin typeface="Cambria Math" panose="02040503050406030204" pitchFamily="18" charset="0"/>
                                      </a:rPr>
                                      <m:t>1</m:t>
                                    </m:r>
                                  </m:sub>
                                  <m:sup>
                                    <m:r>
                                      <a:rPr kumimoji="1" lang="en-US" altLang="zh-CN" sz="2800" i="1">
                                        <a:solidFill>
                                          <a:srgbClr val="00B050"/>
                                        </a:solidFill>
                                        <a:latin typeface="Cambria Math" panose="02040503050406030204" pitchFamily="18" charset="0"/>
                                      </a:rPr>
                                      <m:t>1</m:t>
                                    </m:r>
                                  </m:sup>
                                </m:sSubSup>
                              </m:e>
                            </m:mr>
                            <m:mr>
                              <m:e>
                                <m:sSubSup>
                                  <m:sSubSupPr>
                                    <m:ctrlPr>
                                      <a:rPr kumimoji="1" lang="zh-CN" altLang="en-US" sz="2800" i="1" dirty="0">
                                        <a:latin typeface="Cambria Math" panose="02040503050406030204" pitchFamily="18" charset="0"/>
                                      </a:rPr>
                                    </m:ctrlPr>
                                  </m:sSubSupPr>
                                  <m:e>
                                    <m:r>
                                      <a:rPr kumimoji="1" lang="en-US" altLang="zh-CN" sz="2800" i="1" dirty="0">
                                        <a:latin typeface="Cambria Math" panose="02040503050406030204" pitchFamily="18" charset="0"/>
                                      </a:rPr>
                                      <m:t>𝑞</m:t>
                                    </m:r>
                                  </m:e>
                                  <m:sub>
                                    <m:r>
                                      <a:rPr kumimoji="1" lang="en-US" altLang="zh-CN" sz="2800" b="0" i="1" smtClean="0">
                                        <a:solidFill>
                                          <a:srgbClr val="1F1EF1"/>
                                        </a:solidFill>
                                        <a:latin typeface="Cambria Math" panose="02040503050406030204" pitchFamily="18" charset="0"/>
                                      </a:rPr>
                                      <m:t>2</m:t>
                                    </m:r>
                                  </m:sub>
                                  <m:sup>
                                    <m:r>
                                      <a:rPr kumimoji="1" lang="en-US" altLang="zh-CN" sz="2800" i="1">
                                        <a:solidFill>
                                          <a:srgbClr val="00B050"/>
                                        </a:solidFill>
                                        <a:latin typeface="Cambria Math" panose="02040503050406030204" pitchFamily="18" charset="0"/>
                                      </a:rPr>
                                      <m:t>1</m:t>
                                    </m:r>
                                  </m:sup>
                                </m:sSubSup>
                              </m:e>
                            </m:mr>
                            <m:mr>
                              <m:e>
                                <m:r>
                                  <a:rPr kumimoji="1" lang="en-US" altLang="zh-CN" sz="2800" b="0" i="1" smtClean="0">
                                    <a:solidFill>
                                      <a:schemeClr val="tx1"/>
                                    </a:solidFill>
                                    <a:latin typeface="Cambria Math" panose="02040503050406030204" pitchFamily="18" charset="0"/>
                                  </a:rPr>
                                  <m:t>⋮</m:t>
                                </m:r>
                              </m:e>
                            </m:mr>
                          </m:m>
                        </m:e>
                      </m:d>
                    </m:oMath>
                  </m:oMathPara>
                </a14:m>
                <a:endParaRPr lang="zh-CN" altLang="en-US" sz="2800" dirty="0"/>
              </a:p>
            </p:txBody>
          </p:sp>
        </mc:Choice>
        <mc:Fallback xmlns="">
          <p:sp>
            <p:nvSpPr>
              <p:cNvPr id="12" name="文本框 11">
                <a:extLst>
                  <a:ext uri="{FF2B5EF4-FFF2-40B4-BE49-F238E27FC236}">
                    <a16:creationId xmlns:a16="http://schemas.microsoft.com/office/drawing/2014/main" id="{7D14FB66-F683-B766-F495-59FA7CA270E7}"/>
                  </a:ext>
                </a:extLst>
              </p:cNvPr>
              <p:cNvSpPr txBox="1">
                <a:spLocks noRot="1" noChangeAspect="1" noMove="1" noResize="1" noEditPoints="1" noAdjustHandles="1" noChangeArrowheads="1" noChangeShapeType="1" noTextEdit="1"/>
              </p:cNvSpPr>
              <p:nvPr/>
            </p:nvSpPr>
            <p:spPr>
              <a:xfrm>
                <a:off x="5633408" y="1946040"/>
                <a:ext cx="2583351" cy="1461810"/>
              </a:xfrm>
              <a:prstGeom prst="rect">
                <a:avLst/>
              </a:prstGeom>
              <a:blipFill>
                <a:blip r:embed="rId9"/>
                <a:stretch>
                  <a:fillRect b="-8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904A4896-5A2E-C9E8-3529-D6779D460DA1}"/>
                  </a:ext>
                </a:extLst>
              </p:cNvPr>
              <p:cNvSpPr txBox="1"/>
              <p:nvPr/>
            </p:nvSpPr>
            <p:spPr>
              <a:xfrm>
                <a:off x="8435420" y="1878410"/>
                <a:ext cx="2583351" cy="14618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kumimoji="1" lang="el-GR" altLang="zh-CN" sz="2800" i="1" smtClean="0">
                          <a:latin typeface="Cambria Math" panose="02040503050406030204" pitchFamily="18" charset="0"/>
                          <a:ea typeface="Cambria Math" panose="02040503050406030204" pitchFamily="18" charset="0"/>
                        </a:rPr>
                        <m:t>ϕ</m:t>
                      </m:r>
                      <m:d>
                        <m:dPr>
                          <m:ctrlPr>
                            <a:rPr kumimoji="1" lang="el-GR" altLang="zh-CN" sz="2800" i="1">
                              <a:latin typeface="Cambria Math" panose="02040503050406030204" pitchFamily="18" charset="0"/>
                              <a:ea typeface="Cambria Math" panose="02040503050406030204" pitchFamily="18" charset="0"/>
                            </a:rPr>
                          </m:ctrlPr>
                        </m:dPr>
                        <m:e>
                          <m:sSup>
                            <m:sSupPr>
                              <m:ctrlPr>
                                <a:rPr kumimoji="1" lang="en-US" altLang="zh-CN" sz="2800" i="1">
                                  <a:latin typeface="Cambria Math" panose="02040503050406030204" pitchFamily="18" charset="0"/>
                                </a:rPr>
                              </m:ctrlPr>
                            </m:sSupPr>
                            <m:e>
                              <m:r>
                                <a:rPr kumimoji="1" lang="en-US" altLang="zh-CN" sz="2800" b="1" i="1" smtClean="0">
                                  <a:latin typeface="Cambria Math" panose="02040503050406030204" pitchFamily="18" charset="0"/>
                                </a:rPr>
                                <m:t>𝒌</m:t>
                              </m:r>
                            </m:e>
                            <m:sup>
                              <m:r>
                                <a:rPr kumimoji="1" lang="en-US" altLang="zh-CN" sz="2800" i="1" smtClean="0">
                                  <a:solidFill>
                                    <a:srgbClr val="C00000"/>
                                  </a:solidFill>
                                  <a:latin typeface="Cambria Math" panose="02040503050406030204" pitchFamily="18" charset="0"/>
                                </a:rPr>
                                <m:t>1</m:t>
                              </m:r>
                            </m:sup>
                          </m:sSup>
                        </m:e>
                      </m:d>
                      <m:r>
                        <a:rPr kumimoji="1" lang="en-US" altLang="zh-CN" sz="2800" b="0" i="1" smtClean="0">
                          <a:solidFill>
                            <a:schemeClr val="tx1"/>
                          </a:solidFill>
                          <a:latin typeface="Cambria Math" panose="02040503050406030204" pitchFamily="18" charset="0"/>
                        </a:rPr>
                        <m:t>=</m:t>
                      </m:r>
                      <m:d>
                        <m:dPr>
                          <m:begChr m:val="["/>
                          <m:endChr m:val="]"/>
                          <m:ctrlPr>
                            <a:rPr kumimoji="1" lang="en-US" altLang="zh-CN" sz="2800" b="0" i="1" smtClean="0">
                              <a:solidFill>
                                <a:schemeClr val="tx1"/>
                              </a:solidFill>
                              <a:latin typeface="Cambria Math" panose="02040503050406030204" pitchFamily="18" charset="0"/>
                            </a:rPr>
                          </m:ctrlPr>
                        </m:dPr>
                        <m:e>
                          <m:m>
                            <m:mPr>
                              <m:mcs>
                                <m:mc>
                                  <m:mcPr>
                                    <m:count m:val="1"/>
                                    <m:mcJc m:val="center"/>
                                  </m:mcPr>
                                </m:mc>
                              </m:mcs>
                              <m:ctrlPr>
                                <a:rPr kumimoji="1" lang="en-US" altLang="zh-CN" sz="2800" b="0" i="1" smtClean="0">
                                  <a:solidFill>
                                    <a:schemeClr val="tx1"/>
                                  </a:solidFill>
                                  <a:latin typeface="Cambria Math" panose="02040503050406030204" pitchFamily="18" charset="0"/>
                                </a:rPr>
                              </m:ctrlPr>
                            </m:mPr>
                            <m:mr>
                              <m:e>
                                <m:sSubSup>
                                  <m:sSubSupPr>
                                    <m:ctrlPr>
                                      <a:rPr kumimoji="1" lang="zh-CN" altLang="en-US" sz="2800" i="1" dirty="0">
                                        <a:latin typeface="Cambria Math" panose="02040503050406030204" pitchFamily="18" charset="0"/>
                                      </a:rPr>
                                    </m:ctrlPr>
                                  </m:sSubSupPr>
                                  <m:e>
                                    <m:r>
                                      <a:rPr kumimoji="1" lang="en-US" altLang="zh-CN" sz="2800" i="1" dirty="0">
                                        <a:latin typeface="Cambria Math" panose="02040503050406030204" pitchFamily="18" charset="0"/>
                                      </a:rPr>
                                      <m:t>𝑘</m:t>
                                    </m:r>
                                  </m:e>
                                  <m:sub>
                                    <m:r>
                                      <a:rPr kumimoji="1" lang="en-US" altLang="zh-CN" sz="2800" i="1">
                                        <a:solidFill>
                                          <a:srgbClr val="1F1EF1"/>
                                        </a:solidFill>
                                        <a:latin typeface="Cambria Math" panose="02040503050406030204" pitchFamily="18" charset="0"/>
                                      </a:rPr>
                                      <m:t>1</m:t>
                                    </m:r>
                                  </m:sub>
                                  <m:sup>
                                    <m:r>
                                      <a:rPr kumimoji="1" lang="en-US" altLang="zh-CN" sz="2800" i="1">
                                        <a:solidFill>
                                          <a:srgbClr val="C00000"/>
                                        </a:solidFill>
                                        <a:latin typeface="Cambria Math" panose="02040503050406030204" pitchFamily="18" charset="0"/>
                                      </a:rPr>
                                      <m:t>1</m:t>
                                    </m:r>
                                  </m:sup>
                                </m:sSubSup>
                              </m:e>
                            </m:mr>
                            <m:mr>
                              <m:e>
                                <m:sSubSup>
                                  <m:sSubSupPr>
                                    <m:ctrlPr>
                                      <a:rPr kumimoji="1" lang="zh-CN" altLang="en-US" sz="2800" i="1" dirty="0">
                                        <a:latin typeface="Cambria Math" panose="02040503050406030204" pitchFamily="18" charset="0"/>
                                      </a:rPr>
                                    </m:ctrlPr>
                                  </m:sSubSupPr>
                                  <m:e>
                                    <m:r>
                                      <a:rPr kumimoji="1" lang="en-US" altLang="zh-CN" sz="2800" i="1" dirty="0">
                                        <a:latin typeface="Cambria Math" panose="02040503050406030204" pitchFamily="18" charset="0"/>
                                      </a:rPr>
                                      <m:t>𝑘</m:t>
                                    </m:r>
                                  </m:e>
                                  <m:sub>
                                    <m:r>
                                      <a:rPr kumimoji="1" lang="en-US" altLang="zh-CN" sz="2800" i="1">
                                        <a:solidFill>
                                          <a:srgbClr val="1F1EF1"/>
                                        </a:solidFill>
                                        <a:latin typeface="Cambria Math" panose="02040503050406030204" pitchFamily="18" charset="0"/>
                                      </a:rPr>
                                      <m:t>2</m:t>
                                    </m:r>
                                  </m:sub>
                                  <m:sup>
                                    <m:r>
                                      <a:rPr kumimoji="1" lang="en-US" altLang="zh-CN" sz="2800" i="1">
                                        <a:solidFill>
                                          <a:srgbClr val="C00000"/>
                                        </a:solidFill>
                                        <a:latin typeface="Cambria Math" panose="02040503050406030204" pitchFamily="18" charset="0"/>
                                      </a:rPr>
                                      <m:t>1</m:t>
                                    </m:r>
                                  </m:sup>
                                </m:sSubSup>
                              </m:e>
                            </m:mr>
                            <m:mr>
                              <m:e>
                                <m:r>
                                  <a:rPr kumimoji="1" lang="en-US" altLang="zh-CN" sz="2800" b="0" i="1" smtClean="0">
                                    <a:solidFill>
                                      <a:schemeClr val="tx1"/>
                                    </a:solidFill>
                                    <a:latin typeface="Cambria Math" panose="02040503050406030204" pitchFamily="18" charset="0"/>
                                  </a:rPr>
                                  <m:t>⋮</m:t>
                                </m:r>
                              </m:e>
                            </m:mr>
                          </m:m>
                        </m:e>
                      </m:d>
                    </m:oMath>
                  </m:oMathPara>
                </a14:m>
                <a:endParaRPr lang="zh-CN" altLang="en-US" sz="2800" dirty="0"/>
              </a:p>
            </p:txBody>
          </p:sp>
        </mc:Choice>
        <mc:Fallback xmlns="">
          <p:sp>
            <p:nvSpPr>
              <p:cNvPr id="13" name="文本框 12">
                <a:extLst>
                  <a:ext uri="{FF2B5EF4-FFF2-40B4-BE49-F238E27FC236}">
                    <a16:creationId xmlns:a16="http://schemas.microsoft.com/office/drawing/2014/main" id="{904A4896-5A2E-C9E8-3529-D6779D460DA1}"/>
                  </a:ext>
                </a:extLst>
              </p:cNvPr>
              <p:cNvSpPr txBox="1">
                <a:spLocks noRot="1" noChangeAspect="1" noMove="1" noResize="1" noEditPoints="1" noAdjustHandles="1" noChangeArrowheads="1" noChangeShapeType="1" noTextEdit="1"/>
              </p:cNvSpPr>
              <p:nvPr/>
            </p:nvSpPr>
            <p:spPr>
              <a:xfrm>
                <a:off x="8435420" y="1878410"/>
                <a:ext cx="2583351" cy="1461810"/>
              </a:xfrm>
              <a:prstGeom prst="rect">
                <a:avLst/>
              </a:prstGeom>
              <a:blipFill>
                <a:blip r:embed="rId10"/>
                <a:stretch>
                  <a:fillRect b="-8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D33F2826-B114-7C4D-4779-BA36D96084B9}"/>
                  </a:ext>
                </a:extLst>
              </p:cNvPr>
              <p:cNvSpPr txBox="1"/>
              <p:nvPr/>
            </p:nvSpPr>
            <p:spPr>
              <a:xfrm>
                <a:off x="361533" y="3630286"/>
                <a:ext cx="9365562" cy="52899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kumimoji="1" lang="en-US" altLang="zh-CN" sz="2800" b="0" i="1" smtClean="0">
                          <a:latin typeface="Cambria Math" panose="02040503050406030204" pitchFamily="18" charset="0"/>
                        </a:rPr>
                        <m:t>=</m:t>
                      </m:r>
                      <m:sSubSup>
                        <m:sSubSupPr>
                          <m:ctrlPr>
                            <a:rPr kumimoji="1" lang="zh-CN" altLang="en-US" sz="2800" i="1" dirty="0">
                              <a:latin typeface="Cambria Math" panose="02040503050406030204" pitchFamily="18" charset="0"/>
                            </a:rPr>
                          </m:ctrlPr>
                        </m:sSubSupPr>
                        <m:e>
                          <m:r>
                            <a:rPr kumimoji="1" lang="en-US" altLang="zh-CN" sz="2800" i="1" dirty="0">
                              <a:latin typeface="Cambria Math" panose="02040503050406030204" pitchFamily="18" charset="0"/>
                            </a:rPr>
                            <m:t>𝑞</m:t>
                          </m:r>
                        </m:e>
                        <m:sub>
                          <m:r>
                            <a:rPr kumimoji="1" lang="en-US" altLang="zh-CN" sz="2800" i="1">
                              <a:solidFill>
                                <a:srgbClr val="1F1EF1"/>
                              </a:solidFill>
                              <a:latin typeface="Cambria Math" panose="02040503050406030204" pitchFamily="18" charset="0"/>
                            </a:rPr>
                            <m:t>1</m:t>
                          </m:r>
                        </m:sub>
                        <m:sup>
                          <m:r>
                            <a:rPr kumimoji="1" lang="en-US" altLang="zh-CN" sz="2800" i="1">
                              <a:solidFill>
                                <a:srgbClr val="00B050"/>
                              </a:solidFill>
                              <a:latin typeface="Cambria Math" panose="02040503050406030204" pitchFamily="18" charset="0"/>
                            </a:rPr>
                            <m:t>1</m:t>
                          </m:r>
                        </m:sup>
                      </m:sSubSup>
                      <m:d>
                        <m:dPr>
                          <m:ctrlPr>
                            <a:rPr kumimoji="1" lang="en-US" altLang="zh-CN" sz="2800" i="1" smtClean="0">
                              <a:solidFill>
                                <a:schemeClr val="tx1"/>
                              </a:solidFill>
                              <a:latin typeface="Cambria Math" panose="02040503050406030204" pitchFamily="18" charset="0"/>
                            </a:rPr>
                          </m:ctrlPr>
                        </m:dPr>
                        <m:e>
                          <m:sSubSup>
                            <m:sSubSupPr>
                              <m:ctrlPr>
                                <a:rPr kumimoji="1" lang="zh-CN" altLang="en-US" sz="2800" i="1" dirty="0">
                                  <a:latin typeface="Cambria Math" panose="02040503050406030204" pitchFamily="18" charset="0"/>
                                </a:rPr>
                              </m:ctrlPr>
                            </m:sSubSupPr>
                            <m:e>
                              <m:r>
                                <a:rPr kumimoji="1" lang="en-US" altLang="zh-CN" sz="2800" i="1" dirty="0">
                                  <a:latin typeface="Cambria Math" panose="02040503050406030204" pitchFamily="18" charset="0"/>
                                </a:rPr>
                                <m:t>𝑘</m:t>
                              </m:r>
                            </m:e>
                            <m:sub>
                              <m:r>
                                <a:rPr kumimoji="1" lang="en-US" altLang="zh-CN" sz="2800" i="1">
                                  <a:solidFill>
                                    <a:srgbClr val="1F1EF1"/>
                                  </a:solidFill>
                                  <a:latin typeface="Cambria Math" panose="02040503050406030204" pitchFamily="18" charset="0"/>
                                </a:rPr>
                                <m:t>1</m:t>
                              </m:r>
                            </m:sub>
                            <m:sup>
                              <m:r>
                                <a:rPr kumimoji="1" lang="en-US" altLang="zh-CN" sz="2800" i="1">
                                  <a:solidFill>
                                    <a:srgbClr val="C00000"/>
                                  </a:solidFill>
                                  <a:latin typeface="Cambria Math" panose="02040503050406030204" pitchFamily="18" charset="0"/>
                                </a:rPr>
                                <m:t>1</m:t>
                              </m:r>
                            </m:sup>
                          </m:sSubSup>
                          <m:sSup>
                            <m:sSupPr>
                              <m:ctrlPr>
                                <a:rPr kumimoji="1" lang="en-US" altLang="zh-CN" sz="2800" i="1">
                                  <a:latin typeface="Cambria Math" panose="02040503050406030204" pitchFamily="18" charset="0"/>
                                </a:rPr>
                              </m:ctrlPr>
                            </m:sSupPr>
                            <m:e>
                              <m:r>
                                <a:rPr kumimoji="1" lang="en-US" altLang="zh-CN" sz="2800" b="1" i="1">
                                  <a:latin typeface="Cambria Math" panose="02040503050406030204" pitchFamily="18" charset="0"/>
                                </a:rPr>
                                <m:t>𝒗</m:t>
                              </m:r>
                            </m:e>
                            <m:sup>
                              <m:r>
                                <a:rPr kumimoji="1" lang="en-US" altLang="zh-CN" sz="2800" i="1">
                                  <a:solidFill>
                                    <a:srgbClr val="C00000"/>
                                  </a:solidFill>
                                  <a:latin typeface="Cambria Math" panose="02040503050406030204" pitchFamily="18" charset="0"/>
                                </a:rPr>
                                <m:t>1</m:t>
                              </m:r>
                            </m:sup>
                          </m:sSup>
                          <m:r>
                            <a:rPr kumimoji="1" lang="en-US" altLang="zh-CN" sz="2800" b="0" i="1" smtClean="0">
                              <a:solidFill>
                                <a:schemeClr val="tx1"/>
                              </a:solidFill>
                              <a:latin typeface="Cambria Math" panose="02040503050406030204" pitchFamily="18" charset="0"/>
                            </a:rPr>
                            <m:t>+</m:t>
                          </m:r>
                          <m:sSubSup>
                            <m:sSubSupPr>
                              <m:ctrlPr>
                                <a:rPr kumimoji="1" lang="zh-CN" altLang="en-US" sz="2800" i="1" dirty="0">
                                  <a:latin typeface="Cambria Math" panose="02040503050406030204" pitchFamily="18" charset="0"/>
                                </a:rPr>
                              </m:ctrlPr>
                            </m:sSubSupPr>
                            <m:e>
                              <m:r>
                                <a:rPr kumimoji="1" lang="en-US" altLang="zh-CN" sz="2800" i="1" dirty="0">
                                  <a:latin typeface="Cambria Math" panose="02040503050406030204" pitchFamily="18" charset="0"/>
                                </a:rPr>
                                <m:t>𝑘</m:t>
                              </m:r>
                            </m:e>
                            <m:sub>
                              <m:r>
                                <a:rPr kumimoji="1" lang="en-US" altLang="zh-CN" sz="2800" i="1">
                                  <a:solidFill>
                                    <a:srgbClr val="1F1EF1"/>
                                  </a:solidFill>
                                  <a:latin typeface="Cambria Math" panose="02040503050406030204" pitchFamily="18" charset="0"/>
                                </a:rPr>
                                <m:t>1</m:t>
                              </m:r>
                            </m:sub>
                            <m:sup>
                              <m:r>
                                <a:rPr kumimoji="1" lang="en-US" altLang="zh-CN" sz="2800" i="1">
                                  <a:solidFill>
                                    <a:srgbClr val="C00000"/>
                                  </a:solidFill>
                                  <a:latin typeface="Cambria Math" panose="02040503050406030204" pitchFamily="18" charset="0"/>
                                </a:rPr>
                                <m:t>2</m:t>
                              </m:r>
                            </m:sup>
                          </m:sSubSup>
                          <m:sSup>
                            <m:sSupPr>
                              <m:ctrlPr>
                                <a:rPr kumimoji="1" lang="en-US" altLang="zh-CN" sz="2800" i="1">
                                  <a:latin typeface="Cambria Math" panose="02040503050406030204" pitchFamily="18" charset="0"/>
                                </a:rPr>
                              </m:ctrlPr>
                            </m:sSupPr>
                            <m:e>
                              <m:r>
                                <a:rPr kumimoji="1" lang="en-US" altLang="zh-CN" sz="2800" b="1" i="1">
                                  <a:latin typeface="Cambria Math" panose="02040503050406030204" pitchFamily="18" charset="0"/>
                                </a:rPr>
                                <m:t>𝒗</m:t>
                              </m:r>
                            </m:e>
                            <m:sup>
                              <m:r>
                                <a:rPr kumimoji="1" lang="en-US" altLang="zh-CN" sz="2800" i="1">
                                  <a:solidFill>
                                    <a:srgbClr val="C00000"/>
                                  </a:solidFill>
                                  <a:latin typeface="Cambria Math" panose="02040503050406030204" pitchFamily="18" charset="0"/>
                                </a:rPr>
                                <m:t>2</m:t>
                              </m:r>
                            </m:sup>
                          </m:sSup>
                          <m:r>
                            <a:rPr kumimoji="1" lang="en-US" altLang="zh-CN" sz="2800" b="0" i="1" smtClean="0">
                              <a:solidFill>
                                <a:schemeClr val="tx1"/>
                              </a:solidFill>
                              <a:latin typeface="Cambria Math" panose="02040503050406030204" pitchFamily="18" charset="0"/>
                            </a:rPr>
                            <m:t>+…</m:t>
                          </m:r>
                        </m:e>
                      </m:d>
                      <m:r>
                        <a:rPr kumimoji="1" lang="en-US" altLang="zh-CN" sz="2800" i="1">
                          <a:latin typeface="Cambria Math" panose="02040503050406030204" pitchFamily="18" charset="0"/>
                        </a:rPr>
                        <m:t>+</m:t>
                      </m:r>
                      <m:sSubSup>
                        <m:sSubSupPr>
                          <m:ctrlPr>
                            <a:rPr kumimoji="1" lang="zh-CN" altLang="en-US" sz="2800" i="1" dirty="0">
                              <a:latin typeface="Cambria Math" panose="02040503050406030204" pitchFamily="18" charset="0"/>
                            </a:rPr>
                          </m:ctrlPr>
                        </m:sSubSupPr>
                        <m:e>
                          <m:r>
                            <a:rPr kumimoji="1" lang="en-US" altLang="zh-CN" sz="2800" i="1" dirty="0">
                              <a:latin typeface="Cambria Math" panose="02040503050406030204" pitchFamily="18" charset="0"/>
                            </a:rPr>
                            <m:t>𝑞</m:t>
                          </m:r>
                        </m:e>
                        <m:sub>
                          <m:r>
                            <a:rPr kumimoji="1" lang="en-US" altLang="zh-CN" sz="2800" i="1">
                              <a:solidFill>
                                <a:srgbClr val="1F1EF1"/>
                              </a:solidFill>
                              <a:latin typeface="Cambria Math" panose="02040503050406030204" pitchFamily="18" charset="0"/>
                            </a:rPr>
                            <m:t>2</m:t>
                          </m:r>
                        </m:sub>
                        <m:sup>
                          <m:r>
                            <a:rPr kumimoji="1" lang="en-US" altLang="zh-CN" sz="2800" i="1">
                              <a:solidFill>
                                <a:srgbClr val="00B050"/>
                              </a:solidFill>
                              <a:latin typeface="Cambria Math" panose="02040503050406030204" pitchFamily="18" charset="0"/>
                            </a:rPr>
                            <m:t>1</m:t>
                          </m:r>
                        </m:sup>
                      </m:sSubSup>
                      <m:d>
                        <m:dPr>
                          <m:ctrlPr>
                            <a:rPr kumimoji="1" lang="en-US" altLang="zh-CN" sz="2800" i="1" smtClean="0">
                              <a:solidFill>
                                <a:schemeClr val="tx1"/>
                              </a:solidFill>
                              <a:latin typeface="Cambria Math" panose="02040503050406030204" pitchFamily="18" charset="0"/>
                            </a:rPr>
                          </m:ctrlPr>
                        </m:dPr>
                        <m:e>
                          <m:sSubSup>
                            <m:sSubSupPr>
                              <m:ctrlPr>
                                <a:rPr kumimoji="1" lang="zh-CN" altLang="en-US" sz="2800" i="1" dirty="0">
                                  <a:latin typeface="Cambria Math" panose="02040503050406030204" pitchFamily="18" charset="0"/>
                                </a:rPr>
                              </m:ctrlPr>
                            </m:sSubSupPr>
                            <m:e>
                              <m:r>
                                <a:rPr kumimoji="1" lang="en-US" altLang="zh-CN" sz="2800" i="1" dirty="0">
                                  <a:latin typeface="Cambria Math" panose="02040503050406030204" pitchFamily="18" charset="0"/>
                                </a:rPr>
                                <m:t>𝑘</m:t>
                              </m:r>
                            </m:e>
                            <m:sub>
                              <m:r>
                                <a:rPr kumimoji="1" lang="en-US" altLang="zh-CN" sz="2800" i="1">
                                  <a:solidFill>
                                    <a:srgbClr val="1F1EF1"/>
                                  </a:solidFill>
                                  <a:latin typeface="Cambria Math" panose="02040503050406030204" pitchFamily="18" charset="0"/>
                                </a:rPr>
                                <m:t>2</m:t>
                              </m:r>
                            </m:sub>
                            <m:sup>
                              <m:r>
                                <a:rPr kumimoji="1" lang="en-US" altLang="zh-CN" sz="2800" i="1">
                                  <a:solidFill>
                                    <a:srgbClr val="C00000"/>
                                  </a:solidFill>
                                  <a:latin typeface="Cambria Math" panose="02040503050406030204" pitchFamily="18" charset="0"/>
                                </a:rPr>
                                <m:t>1</m:t>
                              </m:r>
                            </m:sup>
                          </m:sSubSup>
                          <m:sSup>
                            <m:sSupPr>
                              <m:ctrlPr>
                                <a:rPr kumimoji="1" lang="en-US" altLang="zh-CN" sz="2800" i="1">
                                  <a:latin typeface="Cambria Math" panose="02040503050406030204" pitchFamily="18" charset="0"/>
                                </a:rPr>
                              </m:ctrlPr>
                            </m:sSupPr>
                            <m:e>
                              <m:r>
                                <a:rPr kumimoji="1" lang="en-US" altLang="zh-CN" sz="2800" b="1" i="1">
                                  <a:latin typeface="Cambria Math" panose="02040503050406030204" pitchFamily="18" charset="0"/>
                                </a:rPr>
                                <m:t>𝒗</m:t>
                              </m:r>
                            </m:e>
                            <m:sup>
                              <m:r>
                                <a:rPr kumimoji="1" lang="en-US" altLang="zh-CN" sz="2800" i="1">
                                  <a:solidFill>
                                    <a:srgbClr val="C00000"/>
                                  </a:solidFill>
                                  <a:latin typeface="Cambria Math" panose="02040503050406030204" pitchFamily="18" charset="0"/>
                                </a:rPr>
                                <m:t>1</m:t>
                              </m:r>
                            </m:sup>
                          </m:sSup>
                          <m:r>
                            <a:rPr kumimoji="1" lang="en-US" altLang="zh-CN" sz="2800" i="1">
                              <a:latin typeface="Cambria Math" panose="02040503050406030204" pitchFamily="18" charset="0"/>
                            </a:rPr>
                            <m:t>+</m:t>
                          </m:r>
                          <m:sSubSup>
                            <m:sSubSupPr>
                              <m:ctrlPr>
                                <a:rPr kumimoji="1" lang="zh-CN" altLang="en-US" sz="2800" i="1" dirty="0">
                                  <a:latin typeface="Cambria Math" panose="02040503050406030204" pitchFamily="18" charset="0"/>
                                </a:rPr>
                              </m:ctrlPr>
                            </m:sSubSupPr>
                            <m:e>
                              <m:r>
                                <a:rPr kumimoji="1" lang="en-US" altLang="zh-CN" sz="2800" i="1" dirty="0">
                                  <a:latin typeface="Cambria Math" panose="02040503050406030204" pitchFamily="18" charset="0"/>
                                </a:rPr>
                                <m:t>𝑘</m:t>
                              </m:r>
                            </m:e>
                            <m:sub>
                              <m:r>
                                <a:rPr kumimoji="1" lang="en-US" altLang="zh-CN" sz="2800" i="1">
                                  <a:solidFill>
                                    <a:srgbClr val="1F1EF1"/>
                                  </a:solidFill>
                                  <a:latin typeface="Cambria Math" panose="02040503050406030204" pitchFamily="18" charset="0"/>
                                </a:rPr>
                                <m:t>2</m:t>
                              </m:r>
                            </m:sub>
                            <m:sup>
                              <m:r>
                                <a:rPr kumimoji="1" lang="en-US" altLang="zh-CN" sz="2800" i="1">
                                  <a:solidFill>
                                    <a:srgbClr val="C00000"/>
                                  </a:solidFill>
                                  <a:latin typeface="Cambria Math" panose="02040503050406030204" pitchFamily="18" charset="0"/>
                                </a:rPr>
                                <m:t>2</m:t>
                              </m:r>
                            </m:sup>
                          </m:sSubSup>
                          <m:sSup>
                            <m:sSupPr>
                              <m:ctrlPr>
                                <a:rPr kumimoji="1" lang="en-US" altLang="zh-CN" sz="2800" i="1">
                                  <a:latin typeface="Cambria Math" panose="02040503050406030204" pitchFamily="18" charset="0"/>
                                </a:rPr>
                              </m:ctrlPr>
                            </m:sSupPr>
                            <m:e>
                              <m:r>
                                <a:rPr kumimoji="1" lang="en-US" altLang="zh-CN" sz="2800" b="1" i="1">
                                  <a:latin typeface="Cambria Math" panose="02040503050406030204" pitchFamily="18" charset="0"/>
                                </a:rPr>
                                <m:t>𝒗</m:t>
                              </m:r>
                            </m:e>
                            <m:sup>
                              <m:r>
                                <a:rPr kumimoji="1" lang="en-US" altLang="zh-CN" sz="2800" i="1">
                                  <a:solidFill>
                                    <a:srgbClr val="C00000"/>
                                  </a:solidFill>
                                  <a:latin typeface="Cambria Math" panose="02040503050406030204" pitchFamily="18" charset="0"/>
                                </a:rPr>
                                <m:t>2</m:t>
                              </m:r>
                            </m:sup>
                          </m:sSup>
                          <m:r>
                            <a:rPr kumimoji="1" lang="en-US" altLang="zh-CN" sz="2800" i="1">
                              <a:latin typeface="Cambria Math" panose="02040503050406030204" pitchFamily="18" charset="0"/>
                            </a:rPr>
                            <m:t>+…</m:t>
                          </m:r>
                        </m:e>
                      </m:d>
                      <m:r>
                        <a:rPr kumimoji="1" lang="en-US" altLang="zh-CN" sz="2800" b="0" i="1" smtClean="0">
                          <a:latin typeface="Cambria Math" panose="02040503050406030204" pitchFamily="18" charset="0"/>
                        </a:rPr>
                        <m:t>+…</m:t>
                      </m:r>
                    </m:oMath>
                  </m:oMathPara>
                </a14:m>
                <a:endParaRPr lang="zh-CN" altLang="en-US" sz="2800" dirty="0"/>
              </a:p>
            </p:txBody>
          </p:sp>
        </mc:Choice>
        <mc:Fallback xmlns="">
          <p:sp>
            <p:nvSpPr>
              <p:cNvPr id="17" name="文本框 16">
                <a:extLst>
                  <a:ext uri="{FF2B5EF4-FFF2-40B4-BE49-F238E27FC236}">
                    <a16:creationId xmlns:a16="http://schemas.microsoft.com/office/drawing/2014/main" id="{D33F2826-B114-7C4D-4779-BA36D96084B9}"/>
                  </a:ext>
                </a:extLst>
              </p:cNvPr>
              <p:cNvSpPr txBox="1">
                <a:spLocks noRot="1" noChangeAspect="1" noMove="1" noResize="1" noEditPoints="1" noAdjustHandles="1" noChangeArrowheads="1" noChangeShapeType="1" noTextEdit="1"/>
              </p:cNvSpPr>
              <p:nvPr/>
            </p:nvSpPr>
            <p:spPr>
              <a:xfrm>
                <a:off x="361533" y="3630286"/>
                <a:ext cx="9365562" cy="528991"/>
              </a:xfrm>
              <a:prstGeom prst="rect">
                <a:avLst/>
              </a:prstGeom>
              <a:blipFill>
                <a:blip r:embed="rId11"/>
                <a:stretch>
                  <a:fillRect b="-119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CC7C8AFC-6483-3A08-9DCD-BD4CD24C398A}"/>
                  </a:ext>
                </a:extLst>
              </p:cNvPr>
              <p:cNvSpPr txBox="1"/>
              <p:nvPr/>
            </p:nvSpPr>
            <p:spPr>
              <a:xfrm>
                <a:off x="522422" y="4487577"/>
                <a:ext cx="1717195" cy="135267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hr m:val="∑"/>
                          <m:ctrlPr>
                            <a:rPr kumimoji="1" lang="en-US" altLang="zh-CN" sz="2800" b="0" i="1" smtClean="0">
                              <a:latin typeface="Cambria Math" panose="02040503050406030204" pitchFamily="18" charset="0"/>
                            </a:rPr>
                          </m:ctrlPr>
                        </m:naryPr>
                        <m:sub>
                          <m:r>
                            <m:rPr>
                              <m:brk m:alnAt="23"/>
                            </m:rPr>
                            <a:rPr kumimoji="1" lang="en-US" altLang="zh-CN" sz="2800" b="0" i="1" smtClean="0">
                              <a:solidFill>
                                <a:srgbClr val="C00000"/>
                              </a:solidFill>
                              <a:latin typeface="Cambria Math" panose="02040503050406030204" pitchFamily="18" charset="0"/>
                            </a:rPr>
                            <m:t>𝑗</m:t>
                          </m:r>
                          <m:r>
                            <a:rPr kumimoji="1" lang="en-US" altLang="zh-CN" sz="2800" b="0" i="1" smtClean="0">
                              <a:latin typeface="Cambria Math" panose="02040503050406030204" pitchFamily="18" charset="0"/>
                            </a:rPr>
                            <m:t>=1</m:t>
                          </m:r>
                        </m:sub>
                        <m:sup>
                          <m:r>
                            <a:rPr kumimoji="1" lang="en-US" altLang="zh-CN" sz="2800" b="0" i="1" smtClean="0">
                              <a:latin typeface="Cambria Math" panose="02040503050406030204" pitchFamily="18" charset="0"/>
                            </a:rPr>
                            <m:t>𝑁</m:t>
                          </m:r>
                        </m:sup>
                        <m:e>
                          <m:sSubSup>
                            <m:sSubSupPr>
                              <m:ctrlPr>
                                <a:rPr kumimoji="1" lang="zh-CN" altLang="en-US" sz="2800" i="1" dirty="0">
                                  <a:latin typeface="Cambria Math" panose="02040503050406030204" pitchFamily="18" charset="0"/>
                                </a:rPr>
                              </m:ctrlPr>
                            </m:sSubSupPr>
                            <m:e>
                              <m:r>
                                <a:rPr kumimoji="1" lang="en-US" altLang="zh-CN" sz="2800" i="1" dirty="0">
                                  <a:latin typeface="Cambria Math" panose="02040503050406030204" pitchFamily="18" charset="0"/>
                                </a:rPr>
                                <m:t>𝑘</m:t>
                              </m:r>
                            </m:e>
                            <m:sub>
                              <m:r>
                                <a:rPr kumimoji="1" lang="en-US" altLang="zh-CN" sz="2800" i="1">
                                  <a:solidFill>
                                    <a:srgbClr val="1F1EF1"/>
                                  </a:solidFill>
                                  <a:latin typeface="Cambria Math" panose="02040503050406030204" pitchFamily="18" charset="0"/>
                                </a:rPr>
                                <m:t>1</m:t>
                              </m:r>
                            </m:sub>
                            <m:sup>
                              <m:r>
                                <a:rPr kumimoji="1" lang="en-US" altLang="zh-CN" sz="2800" b="0" i="1" smtClean="0">
                                  <a:solidFill>
                                    <a:srgbClr val="C00000"/>
                                  </a:solidFill>
                                  <a:latin typeface="Cambria Math" panose="02040503050406030204" pitchFamily="18" charset="0"/>
                                </a:rPr>
                                <m:t>𝑗</m:t>
                              </m:r>
                            </m:sup>
                          </m:sSubSup>
                          <m:sSup>
                            <m:sSupPr>
                              <m:ctrlPr>
                                <a:rPr kumimoji="1" lang="en-US" altLang="zh-CN" sz="2800" i="1">
                                  <a:latin typeface="Cambria Math" panose="02040503050406030204" pitchFamily="18" charset="0"/>
                                </a:rPr>
                              </m:ctrlPr>
                            </m:sSupPr>
                            <m:e>
                              <m:r>
                                <a:rPr kumimoji="1" lang="en-US" altLang="zh-CN" sz="2800" b="1" i="1">
                                  <a:latin typeface="Cambria Math" panose="02040503050406030204" pitchFamily="18" charset="0"/>
                                </a:rPr>
                                <m:t>𝒗</m:t>
                              </m:r>
                            </m:e>
                            <m:sup>
                              <m:r>
                                <a:rPr kumimoji="1" lang="en-US" altLang="zh-CN" sz="2800" b="0" i="1" smtClean="0">
                                  <a:solidFill>
                                    <a:srgbClr val="C00000"/>
                                  </a:solidFill>
                                  <a:latin typeface="Cambria Math" panose="02040503050406030204" pitchFamily="18" charset="0"/>
                                </a:rPr>
                                <m:t>𝑗</m:t>
                              </m:r>
                            </m:sup>
                          </m:sSup>
                        </m:e>
                      </m:nary>
                    </m:oMath>
                  </m:oMathPara>
                </a14:m>
                <a:endParaRPr lang="zh-CN" altLang="en-US" sz="2800" dirty="0"/>
              </a:p>
            </p:txBody>
          </p:sp>
        </mc:Choice>
        <mc:Fallback xmlns="">
          <p:sp>
            <p:nvSpPr>
              <p:cNvPr id="3" name="文本框 2">
                <a:extLst>
                  <a:ext uri="{FF2B5EF4-FFF2-40B4-BE49-F238E27FC236}">
                    <a16:creationId xmlns:a16="http://schemas.microsoft.com/office/drawing/2014/main" id="{CC7C8AFC-6483-3A08-9DCD-BD4CD24C398A}"/>
                  </a:ext>
                </a:extLst>
              </p:cNvPr>
              <p:cNvSpPr txBox="1">
                <a:spLocks noRot="1" noChangeAspect="1" noMove="1" noResize="1" noEditPoints="1" noAdjustHandles="1" noChangeArrowheads="1" noChangeShapeType="1" noTextEdit="1"/>
              </p:cNvSpPr>
              <p:nvPr/>
            </p:nvSpPr>
            <p:spPr>
              <a:xfrm>
                <a:off x="522422" y="4487577"/>
                <a:ext cx="1717195" cy="1352678"/>
              </a:xfrm>
              <a:prstGeom prst="rect">
                <a:avLst/>
              </a:prstGeom>
              <a:blipFill>
                <a:blip r:embed="rId12"/>
                <a:stretch>
                  <a:fillRect l="-73529" t="-98131" b="-1504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0A2CFEDB-BA5A-D063-4379-64426D1B6C80}"/>
                  </a:ext>
                </a:extLst>
              </p:cNvPr>
              <p:cNvSpPr txBox="1"/>
              <p:nvPr/>
            </p:nvSpPr>
            <p:spPr>
              <a:xfrm>
                <a:off x="7358161" y="4344859"/>
                <a:ext cx="1717195" cy="135267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hr m:val="∑"/>
                          <m:ctrlPr>
                            <a:rPr kumimoji="1" lang="en-US" altLang="zh-CN" sz="2800" b="0" i="1" smtClean="0">
                              <a:latin typeface="Cambria Math" panose="02040503050406030204" pitchFamily="18" charset="0"/>
                            </a:rPr>
                          </m:ctrlPr>
                        </m:naryPr>
                        <m:sub>
                          <m:r>
                            <m:rPr>
                              <m:brk m:alnAt="23"/>
                            </m:rPr>
                            <a:rPr kumimoji="1" lang="en-US" altLang="zh-CN" sz="2800" b="0" i="1" smtClean="0">
                              <a:solidFill>
                                <a:srgbClr val="C00000"/>
                              </a:solidFill>
                              <a:latin typeface="Cambria Math" panose="02040503050406030204" pitchFamily="18" charset="0"/>
                            </a:rPr>
                            <m:t>𝑗</m:t>
                          </m:r>
                          <m:r>
                            <a:rPr kumimoji="1" lang="en-US" altLang="zh-CN" sz="2800" b="0" i="1" smtClean="0">
                              <a:latin typeface="Cambria Math" panose="02040503050406030204" pitchFamily="18" charset="0"/>
                            </a:rPr>
                            <m:t>=1</m:t>
                          </m:r>
                        </m:sub>
                        <m:sup>
                          <m:r>
                            <a:rPr kumimoji="1" lang="en-US" altLang="zh-CN" sz="2800" b="0" i="1" smtClean="0">
                              <a:latin typeface="Cambria Math" panose="02040503050406030204" pitchFamily="18" charset="0"/>
                            </a:rPr>
                            <m:t>𝑁</m:t>
                          </m:r>
                        </m:sup>
                        <m:e>
                          <m:sSubSup>
                            <m:sSubSupPr>
                              <m:ctrlPr>
                                <a:rPr kumimoji="1" lang="zh-CN" altLang="en-US" sz="2800" i="1" dirty="0">
                                  <a:latin typeface="Cambria Math" panose="02040503050406030204" pitchFamily="18" charset="0"/>
                                </a:rPr>
                              </m:ctrlPr>
                            </m:sSubSupPr>
                            <m:e>
                              <m:r>
                                <a:rPr kumimoji="1" lang="en-US" altLang="zh-CN" sz="2800" i="1" dirty="0">
                                  <a:latin typeface="Cambria Math" panose="02040503050406030204" pitchFamily="18" charset="0"/>
                                </a:rPr>
                                <m:t>𝑘</m:t>
                              </m:r>
                            </m:e>
                            <m:sub>
                              <m:r>
                                <a:rPr kumimoji="1" lang="en-US" altLang="zh-CN" sz="2800" b="0" i="1" smtClean="0">
                                  <a:solidFill>
                                    <a:srgbClr val="1F1EF1"/>
                                  </a:solidFill>
                                  <a:latin typeface="Cambria Math" panose="02040503050406030204" pitchFamily="18" charset="0"/>
                                </a:rPr>
                                <m:t>2</m:t>
                              </m:r>
                            </m:sub>
                            <m:sup>
                              <m:r>
                                <a:rPr kumimoji="1" lang="en-US" altLang="zh-CN" sz="2800" b="0" i="1" smtClean="0">
                                  <a:solidFill>
                                    <a:srgbClr val="C00000"/>
                                  </a:solidFill>
                                  <a:latin typeface="Cambria Math" panose="02040503050406030204" pitchFamily="18" charset="0"/>
                                </a:rPr>
                                <m:t>𝑗</m:t>
                              </m:r>
                            </m:sup>
                          </m:sSubSup>
                          <m:sSup>
                            <m:sSupPr>
                              <m:ctrlPr>
                                <a:rPr kumimoji="1" lang="en-US" altLang="zh-CN" sz="2800" i="1">
                                  <a:latin typeface="Cambria Math" panose="02040503050406030204" pitchFamily="18" charset="0"/>
                                </a:rPr>
                              </m:ctrlPr>
                            </m:sSupPr>
                            <m:e>
                              <m:r>
                                <a:rPr kumimoji="1" lang="en-US" altLang="zh-CN" sz="2800" b="1" i="1">
                                  <a:latin typeface="Cambria Math" panose="02040503050406030204" pitchFamily="18" charset="0"/>
                                </a:rPr>
                                <m:t>𝒗</m:t>
                              </m:r>
                            </m:e>
                            <m:sup>
                              <m:r>
                                <a:rPr kumimoji="1" lang="en-US" altLang="zh-CN" sz="2800" b="0" i="1" smtClean="0">
                                  <a:solidFill>
                                    <a:srgbClr val="C00000"/>
                                  </a:solidFill>
                                  <a:latin typeface="Cambria Math" panose="02040503050406030204" pitchFamily="18" charset="0"/>
                                </a:rPr>
                                <m:t>𝑗</m:t>
                              </m:r>
                            </m:sup>
                          </m:sSup>
                        </m:e>
                      </m:nary>
                    </m:oMath>
                  </m:oMathPara>
                </a14:m>
                <a:endParaRPr lang="zh-CN" altLang="en-US" sz="2800" dirty="0"/>
              </a:p>
            </p:txBody>
          </p:sp>
        </mc:Choice>
        <mc:Fallback xmlns="">
          <p:sp>
            <p:nvSpPr>
              <p:cNvPr id="6" name="文本框 5">
                <a:extLst>
                  <a:ext uri="{FF2B5EF4-FFF2-40B4-BE49-F238E27FC236}">
                    <a16:creationId xmlns:a16="http://schemas.microsoft.com/office/drawing/2014/main" id="{0A2CFEDB-BA5A-D063-4379-64426D1B6C80}"/>
                  </a:ext>
                </a:extLst>
              </p:cNvPr>
              <p:cNvSpPr txBox="1">
                <a:spLocks noRot="1" noChangeAspect="1" noMove="1" noResize="1" noEditPoints="1" noAdjustHandles="1" noChangeArrowheads="1" noChangeShapeType="1" noTextEdit="1"/>
              </p:cNvSpPr>
              <p:nvPr/>
            </p:nvSpPr>
            <p:spPr>
              <a:xfrm>
                <a:off x="7358161" y="4344859"/>
                <a:ext cx="1717195" cy="1352678"/>
              </a:xfrm>
              <a:prstGeom prst="rect">
                <a:avLst/>
              </a:prstGeom>
              <a:blipFill>
                <a:blip r:embed="rId13"/>
                <a:stretch>
                  <a:fillRect l="-72794" t="-98131" b="-150467"/>
                </a:stretch>
              </a:blipFill>
            </p:spPr>
            <p:txBody>
              <a:bodyPr/>
              <a:lstStyle/>
              <a:p>
                <a:r>
                  <a:rPr lang="zh-CN" altLang="en-US">
                    <a:noFill/>
                  </a:rPr>
                  <a:t> </a:t>
                </a:r>
              </a:p>
            </p:txBody>
          </p:sp>
        </mc:Fallback>
      </mc:AlternateContent>
      <p:cxnSp>
        <p:nvCxnSpPr>
          <p:cNvPr id="14" name="直线箭头连接符 13">
            <a:extLst>
              <a:ext uri="{FF2B5EF4-FFF2-40B4-BE49-F238E27FC236}">
                <a16:creationId xmlns:a16="http://schemas.microsoft.com/office/drawing/2014/main" id="{9F641D11-D9A7-F5DB-74C1-E830B71FD4BB}"/>
              </a:ext>
            </a:extLst>
          </p:cNvPr>
          <p:cNvCxnSpPr/>
          <p:nvPr/>
        </p:nvCxnSpPr>
        <p:spPr bwMode="auto">
          <a:xfrm>
            <a:off x="2464905" y="4141268"/>
            <a:ext cx="332486" cy="765240"/>
          </a:xfrm>
          <a:prstGeom prst="straightConnector1">
            <a:avLst/>
          </a:prstGeom>
          <a:solidFill>
            <a:schemeClr val="accent1"/>
          </a:solidFill>
          <a:ln w="28575" cap="flat" cmpd="sng" algn="ctr">
            <a:solidFill>
              <a:schemeClr val="tx1"/>
            </a:solidFill>
            <a:prstDash val="sysDot"/>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线箭头连接符 22">
            <a:extLst>
              <a:ext uri="{FF2B5EF4-FFF2-40B4-BE49-F238E27FC236}">
                <a16:creationId xmlns:a16="http://schemas.microsoft.com/office/drawing/2014/main" id="{8CC3751C-986E-89DB-5DD4-4B8E1FD0C3B3}"/>
              </a:ext>
            </a:extLst>
          </p:cNvPr>
          <p:cNvCxnSpPr/>
          <p:nvPr/>
        </p:nvCxnSpPr>
        <p:spPr bwMode="auto">
          <a:xfrm flipH="1">
            <a:off x="3296068" y="4141268"/>
            <a:ext cx="2654158" cy="765240"/>
          </a:xfrm>
          <a:prstGeom prst="straightConnector1">
            <a:avLst/>
          </a:prstGeom>
          <a:solidFill>
            <a:schemeClr val="accent1"/>
          </a:solidFill>
          <a:ln w="28575" cap="flat" cmpd="sng" algn="ctr">
            <a:solidFill>
              <a:schemeClr val="tx1"/>
            </a:solidFill>
            <a:prstDash val="sysDot"/>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79768736-726D-8C15-CFEF-DBBE70B78D07}"/>
                  </a:ext>
                </a:extLst>
              </p:cNvPr>
              <p:cNvSpPr txBox="1"/>
              <p:nvPr/>
            </p:nvSpPr>
            <p:spPr>
              <a:xfrm>
                <a:off x="10032927" y="3340220"/>
                <a:ext cx="858697" cy="523220"/>
              </a:xfrm>
              <a:prstGeom prst="rect">
                <a:avLst/>
              </a:prstGeom>
              <a:noFill/>
            </p:spPr>
            <p:txBody>
              <a:bodyPr wrap="none" rtlCol="0">
                <a:spAutoFit/>
              </a:bodyPr>
              <a:lstStyle/>
              <a:p>
                <a14:m>
                  <m:oMath xmlns:m="http://schemas.openxmlformats.org/officeDocument/2006/math">
                    <m:r>
                      <a:rPr kumimoji="1" lang="en-US" altLang="zh-CN" sz="2800" i="1" dirty="0" smtClean="0">
                        <a:solidFill>
                          <a:srgbClr val="C00000"/>
                        </a:solidFill>
                        <a:latin typeface="Cambria Math" panose="02040503050406030204" pitchFamily="18" charset="0"/>
                        <a:ea typeface="Microsoft YaHei" panose="020B0503020204020204" pitchFamily="34" charset="-122"/>
                      </a:rPr>
                      <m:t>𝑀</m:t>
                    </m:r>
                  </m:oMath>
                </a14:m>
                <a:r>
                  <a:rPr kumimoji="1" lang="zh-CN" altLang="en-US" sz="2800" dirty="0">
                    <a:solidFill>
                      <a:srgbClr val="C00000"/>
                    </a:solidFill>
                    <a:latin typeface="Microsoft YaHei" panose="020B0503020204020204" pitchFamily="34" charset="-122"/>
                    <a:ea typeface="Microsoft YaHei" panose="020B0503020204020204" pitchFamily="34" charset="-122"/>
                  </a:rPr>
                  <a:t>维</a:t>
                </a:r>
              </a:p>
            </p:txBody>
          </p:sp>
        </mc:Choice>
        <mc:Fallback xmlns="">
          <p:sp>
            <p:nvSpPr>
              <p:cNvPr id="31" name="文本框 30">
                <a:extLst>
                  <a:ext uri="{FF2B5EF4-FFF2-40B4-BE49-F238E27FC236}">
                    <a16:creationId xmlns:a16="http://schemas.microsoft.com/office/drawing/2014/main" id="{79768736-726D-8C15-CFEF-DBBE70B78D07}"/>
                  </a:ext>
                </a:extLst>
              </p:cNvPr>
              <p:cNvSpPr txBox="1">
                <a:spLocks noRot="1" noChangeAspect="1" noMove="1" noResize="1" noEditPoints="1" noAdjustHandles="1" noChangeArrowheads="1" noChangeShapeType="1" noTextEdit="1"/>
              </p:cNvSpPr>
              <p:nvPr/>
            </p:nvSpPr>
            <p:spPr>
              <a:xfrm>
                <a:off x="10032927" y="3340220"/>
                <a:ext cx="858697" cy="523220"/>
              </a:xfrm>
              <a:prstGeom prst="rect">
                <a:avLst/>
              </a:prstGeom>
              <a:blipFill>
                <a:blip r:embed="rId14"/>
                <a:stretch>
                  <a:fillRect l="-4412" t="-14286" r="-13235" b="-309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AD1F276D-CE6E-7E93-0D73-9C200C8671AB}"/>
                  </a:ext>
                </a:extLst>
              </p:cNvPr>
              <p:cNvSpPr txBox="1"/>
              <p:nvPr/>
            </p:nvSpPr>
            <p:spPr>
              <a:xfrm>
                <a:off x="2819000" y="6379211"/>
                <a:ext cx="1576842" cy="523220"/>
              </a:xfrm>
              <a:prstGeom prst="rect">
                <a:avLst/>
              </a:prstGeom>
              <a:noFill/>
            </p:spPr>
            <p:txBody>
              <a:bodyPr wrap="none" rtlCol="0">
                <a:spAutoFit/>
              </a:bodyPr>
              <a:lstStyle/>
              <a:p>
                <a14:m>
                  <m:oMath xmlns:m="http://schemas.openxmlformats.org/officeDocument/2006/math">
                    <m:r>
                      <a:rPr kumimoji="1" lang="en-US" altLang="zh-CN" sz="2800" i="1" dirty="0" smtClean="0">
                        <a:solidFill>
                          <a:srgbClr val="C00000"/>
                        </a:solidFill>
                        <a:latin typeface="Cambria Math" panose="02040503050406030204" pitchFamily="18" charset="0"/>
                        <a:ea typeface="Microsoft YaHei" panose="020B0503020204020204" pitchFamily="34" charset="-122"/>
                      </a:rPr>
                      <m:t>𝑀</m:t>
                    </m:r>
                  </m:oMath>
                </a14:m>
                <a:r>
                  <a:rPr kumimoji="1" lang="zh-CN" altLang="en-US" sz="2800" dirty="0">
                    <a:solidFill>
                      <a:srgbClr val="C00000"/>
                    </a:solidFill>
                    <a:latin typeface="Microsoft YaHei" panose="020B0503020204020204" pitchFamily="34" charset="-122"/>
                    <a:ea typeface="Microsoft YaHei" panose="020B0503020204020204" pitchFamily="34" charset="-122"/>
                  </a:rPr>
                  <a:t>个向量</a:t>
                </a:r>
              </a:p>
            </p:txBody>
          </p:sp>
        </mc:Choice>
        <mc:Fallback xmlns="">
          <p:sp>
            <p:nvSpPr>
              <p:cNvPr id="32" name="文本框 31">
                <a:extLst>
                  <a:ext uri="{FF2B5EF4-FFF2-40B4-BE49-F238E27FC236}">
                    <a16:creationId xmlns:a16="http://schemas.microsoft.com/office/drawing/2014/main" id="{AD1F276D-CE6E-7E93-0D73-9C200C8671AB}"/>
                  </a:ext>
                </a:extLst>
              </p:cNvPr>
              <p:cNvSpPr txBox="1">
                <a:spLocks noRot="1" noChangeAspect="1" noMove="1" noResize="1" noEditPoints="1" noAdjustHandles="1" noChangeArrowheads="1" noChangeShapeType="1" noTextEdit="1"/>
              </p:cNvSpPr>
              <p:nvPr/>
            </p:nvSpPr>
            <p:spPr>
              <a:xfrm>
                <a:off x="2819000" y="6379211"/>
                <a:ext cx="1576842" cy="523220"/>
              </a:xfrm>
              <a:prstGeom prst="rect">
                <a:avLst/>
              </a:prstGeom>
              <a:blipFill>
                <a:blip r:embed="rId15"/>
                <a:stretch>
                  <a:fillRect l="-1587" t="-11905" r="-7143" b="-33333"/>
                </a:stretch>
              </a:blipFill>
            </p:spPr>
            <p:txBody>
              <a:bodyPr/>
              <a:lstStyle/>
              <a:p>
                <a:r>
                  <a:rPr lang="zh-CN" altLang="en-US">
                    <a:noFill/>
                  </a:rPr>
                  <a:t> </a:t>
                </a:r>
              </a:p>
            </p:txBody>
          </p:sp>
        </mc:Fallback>
      </mc:AlternateContent>
      <p:sp>
        <p:nvSpPr>
          <p:cNvPr id="33" name="圆角矩形 32">
            <a:extLst>
              <a:ext uri="{FF2B5EF4-FFF2-40B4-BE49-F238E27FC236}">
                <a16:creationId xmlns:a16="http://schemas.microsoft.com/office/drawing/2014/main" id="{BB48F495-A2E3-F79A-D10D-1A3629D26883}"/>
              </a:ext>
            </a:extLst>
          </p:cNvPr>
          <p:cNvSpPr/>
          <p:nvPr/>
        </p:nvSpPr>
        <p:spPr bwMode="auto">
          <a:xfrm>
            <a:off x="746125" y="3630286"/>
            <a:ext cx="446571" cy="528991"/>
          </a:xfrm>
          <a:prstGeom prst="roundRect">
            <a:avLst/>
          </a:prstGeom>
          <a:no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34" name="圆角矩形 33">
            <a:extLst>
              <a:ext uri="{FF2B5EF4-FFF2-40B4-BE49-F238E27FC236}">
                <a16:creationId xmlns:a16="http://schemas.microsoft.com/office/drawing/2014/main" id="{5C22A2E9-690B-BF30-940C-AB3C216521F0}"/>
              </a:ext>
            </a:extLst>
          </p:cNvPr>
          <p:cNvSpPr/>
          <p:nvPr/>
        </p:nvSpPr>
        <p:spPr bwMode="auto">
          <a:xfrm>
            <a:off x="4553129" y="3653799"/>
            <a:ext cx="446571" cy="528991"/>
          </a:xfrm>
          <a:prstGeom prst="roundRect">
            <a:avLst/>
          </a:prstGeom>
          <a:no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4207352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3" grpId="0"/>
      <p:bldP spid="6" grpId="0"/>
      <p:bldP spid="31" grpId="0"/>
      <p:bldP spid="32" grpId="0"/>
      <p:bldP spid="33" grpId="0" animBg="1"/>
      <p:bldP spid="3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4" name="文本框 63">
                <a:extLst>
                  <a:ext uri="{FF2B5EF4-FFF2-40B4-BE49-F238E27FC236}">
                    <a16:creationId xmlns:a16="http://schemas.microsoft.com/office/drawing/2014/main" id="{FECFA76E-3BA4-6AAB-8F42-5B0C278103BE}"/>
                  </a:ext>
                </a:extLst>
              </p:cNvPr>
              <p:cNvSpPr txBox="1"/>
              <p:nvPr/>
            </p:nvSpPr>
            <p:spPr>
              <a:xfrm>
                <a:off x="4482695" y="5424378"/>
                <a:ext cx="2378965" cy="10229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limLoc m:val="subSup"/>
                          <m:ctrlPr>
                            <a:rPr kumimoji="1" lang="en-US" altLang="zh-CN" sz="2800" i="1" smtClean="0">
                              <a:latin typeface="Cambria Math" panose="02040503050406030204" pitchFamily="18" charset="0"/>
                            </a:rPr>
                          </m:ctrlPr>
                        </m:naryPr>
                        <m:sub>
                          <m:r>
                            <m:rPr>
                              <m:brk m:alnAt="25"/>
                            </m:rPr>
                            <a:rPr kumimoji="1" lang="en-US" altLang="zh-CN" sz="2800" i="1">
                              <a:solidFill>
                                <a:srgbClr val="1F1EF1"/>
                              </a:solidFill>
                              <a:latin typeface="Cambria Math" panose="02040503050406030204" pitchFamily="18" charset="0"/>
                            </a:rPr>
                            <m:t>𝑗</m:t>
                          </m:r>
                          <m:r>
                            <a:rPr kumimoji="1" lang="en-US" altLang="zh-CN" sz="2800" i="1">
                              <a:latin typeface="Cambria Math" panose="02040503050406030204" pitchFamily="18" charset="0"/>
                            </a:rPr>
                            <m:t>=1</m:t>
                          </m:r>
                        </m:sub>
                        <m:sup>
                          <m:r>
                            <a:rPr kumimoji="1" lang="en-US" altLang="zh-CN" sz="2800" i="1">
                              <a:latin typeface="Cambria Math" panose="02040503050406030204" pitchFamily="18" charset="0"/>
                            </a:rPr>
                            <m:t>𝑁</m:t>
                          </m:r>
                        </m:sup>
                        <m:e>
                          <m:r>
                            <m:rPr>
                              <m:sty m:val="p"/>
                            </m:rPr>
                            <a:rPr kumimoji="1" lang="el-GR" altLang="zh-CN" sz="2800" i="1">
                              <a:latin typeface="Cambria Math" panose="02040503050406030204" pitchFamily="18" charset="0"/>
                              <a:ea typeface="Cambria Math" panose="02040503050406030204" pitchFamily="18" charset="0"/>
                            </a:rPr>
                            <m:t>ϕ</m:t>
                          </m:r>
                          <m:d>
                            <m:dPr>
                              <m:ctrlPr>
                                <a:rPr kumimoji="1" lang="el-GR" altLang="zh-CN" sz="2800" i="1">
                                  <a:latin typeface="Cambria Math" panose="02040503050406030204" pitchFamily="18" charset="0"/>
                                  <a:ea typeface="Cambria Math" panose="02040503050406030204" pitchFamily="18" charset="0"/>
                                </a:rPr>
                              </m:ctrlPr>
                            </m:dPr>
                            <m:e>
                              <m:sSup>
                                <m:sSupPr>
                                  <m:ctrlPr>
                                    <a:rPr kumimoji="1" lang="en-US" altLang="zh-CN" sz="2800" i="1">
                                      <a:latin typeface="Cambria Math" panose="02040503050406030204" pitchFamily="18" charset="0"/>
                                    </a:rPr>
                                  </m:ctrlPr>
                                </m:sSupPr>
                                <m:e>
                                  <m:r>
                                    <a:rPr kumimoji="1" lang="en-US" altLang="zh-CN" sz="2800" b="1" i="1">
                                      <a:latin typeface="Cambria Math" panose="02040503050406030204" pitchFamily="18" charset="0"/>
                                    </a:rPr>
                                    <m:t>𝒌</m:t>
                                  </m:r>
                                </m:e>
                                <m:sup>
                                  <m:r>
                                    <a:rPr kumimoji="1" lang="en-US" altLang="zh-CN" sz="2800" i="1">
                                      <a:solidFill>
                                        <a:srgbClr val="1F1EF1"/>
                                      </a:solidFill>
                                      <a:latin typeface="Cambria Math" panose="02040503050406030204" pitchFamily="18" charset="0"/>
                                    </a:rPr>
                                    <m:t>𝑗</m:t>
                                  </m:r>
                                </m:sup>
                              </m:sSup>
                            </m:e>
                          </m:d>
                        </m:e>
                      </m:nary>
                    </m:oMath>
                  </m:oMathPara>
                </a14:m>
                <a:endParaRPr lang="zh-CN" altLang="en-US" sz="2800" dirty="0"/>
              </a:p>
            </p:txBody>
          </p:sp>
        </mc:Choice>
        <mc:Fallback>
          <p:sp>
            <p:nvSpPr>
              <p:cNvPr id="64" name="文本框 63">
                <a:extLst>
                  <a:ext uri="{FF2B5EF4-FFF2-40B4-BE49-F238E27FC236}">
                    <a16:creationId xmlns:a16="http://schemas.microsoft.com/office/drawing/2014/main" id="{FECFA76E-3BA4-6AAB-8F42-5B0C278103BE}"/>
                  </a:ext>
                </a:extLst>
              </p:cNvPr>
              <p:cNvSpPr txBox="1">
                <a:spLocks noRot="1" noChangeAspect="1" noMove="1" noResize="1" noEditPoints="1" noAdjustHandles="1" noChangeArrowheads="1" noChangeShapeType="1" noTextEdit="1"/>
              </p:cNvSpPr>
              <p:nvPr/>
            </p:nvSpPr>
            <p:spPr>
              <a:xfrm>
                <a:off x="4482695" y="5424378"/>
                <a:ext cx="2378965" cy="1022972"/>
              </a:xfrm>
              <a:prstGeom prst="rect">
                <a:avLst/>
              </a:prstGeom>
              <a:blipFill>
                <a:blip r:embed="rId2"/>
                <a:stretch>
                  <a:fillRect l="-45503" t="-146914" b="-213580"/>
                </a:stretch>
              </a:blipFill>
            </p:spPr>
            <p:txBody>
              <a:bodyPr/>
              <a:lstStyle/>
              <a:p>
                <a:r>
                  <a:rPr lang="zh-CN" altLang="en-US">
                    <a:noFill/>
                  </a:rPr>
                  <a:t> </a:t>
                </a:r>
              </a:p>
            </p:txBody>
          </p:sp>
        </mc:Fallback>
      </mc:AlternateContent>
      <p:sp>
        <p:nvSpPr>
          <p:cNvPr id="2" name="object 2"/>
          <p:cNvSpPr txBox="1"/>
          <p:nvPr/>
        </p:nvSpPr>
        <p:spPr>
          <a:xfrm>
            <a:off x="3114422" y="2039139"/>
            <a:ext cx="831215" cy="453390"/>
          </a:xfrm>
          <a:prstGeom prst="rect">
            <a:avLst/>
          </a:prstGeom>
        </p:spPr>
        <p:txBody>
          <a:bodyPr vert="horz" wrap="square" lIns="0" tIns="13335" rIns="0" bIns="0" rtlCol="0">
            <a:spAutoFit/>
          </a:bodyPr>
          <a:lstStyle/>
          <a:p>
            <a:pPr marL="38100">
              <a:spcBef>
                <a:spcPts val="105"/>
              </a:spcBef>
            </a:pPr>
            <a:r>
              <a:rPr sz="2800" spc="265" dirty="0">
                <a:latin typeface="Symbola"/>
                <a:cs typeface="Symbola"/>
              </a:rPr>
              <a:t>𝒃</a:t>
            </a:r>
            <a:r>
              <a:rPr sz="3075" spc="397" baseline="28455" dirty="0">
                <a:solidFill>
                  <a:srgbClr val="00AF50"/>
                </a:solidFill>
                <a:latin typeface="Symbola"/>
                <a:cs typeface="Symbola"/>
              </a:rPr>
              <a:t>𝟏</a:t>
            </a:r>
            <a:r>
              <a:rPr sz="3075" spc="607" baseline="28455" dirty="0">
                <a:solidFill>
                  <a:srgbClr val="00AF50"/>
                </a:solidFill>
                <a:latin typeface="Symbola"/>
                <a:cs typeface="Symbola"/>
              </a:rPr>
              <a:t> </a:t>
            </a:r>
            <a:r>
              <a:rPr sz="2800" spc="-50" dirty="0">
                <a:latin typeface="Symbola"/>
                <a:cs typeface="Symbola"/>
              </a:rPr>
              <a:t>=</a:t>
            </a:r>
            <a:endParaRPr sz="2800">
              <a:latin typeface="Symbola"/>
              <a:cs typeface="Symbola"/>
            </a:endParaRPr>
          </a:p>
        </p:txBody>
      </p:sp>
      <p:sp>
        <p:nvSpPr>
          <p:cNvPr id="3" name="object 3"/>
          <p:cNvSpPr/>
          <p:nvPr/>
        </p:nvSpPr>
        <p:spPr>
          <a:xfrm>
            <a:off x="4122421" y="2294410"/>
            <a:ext cx="4495165" cy="0"/>
          </a:xfrm>
          <a:custGeom>
            <a:avLst/>
            <a:gdLst/>
            <a:ahLst/>
            <a:cxnLst/>
            <a:rect l="l" t="t" r="r" b="b"/>
            <a:pathLst>
              <a:path w="4495165">
                <a:moveTo>
                  <a:pt x="0" y="0"/>
                </a:moveTo>
                <a:lnTo>
                  <a:pt x="4494657" y="0"/>
                </a:lnTo>
              </a:path>
            </a:pathLst>
          </a:custGeom>
          <a:ln w="38100">
            <a:solidFill>
              <a:srgbClr val="000000"/>
            </a:solidFill>
          </a:ln>
        </p:spPr>
        <p:txBody>
          <a:bodyPr wrap="square" lIns="0" tIns="0" rIns="0" bIns="0" rtlCol="0"/>
          <a:lstStyle/>
          <a:p>
            <a:endParaRPr/>
          </a:p>
        </p:txBody>
      </p:sp>
      <p:grpSp>
        <p:nvGrpSpPr>
          <p:cNvPr id="4" name="object 4"/>
          <p:cNvGrpSpPr/>
          <p:nvPr/>
        </p:nvGrpSpPr>
        <p:grpSpPr>
          <a:xfrm>
            <a:off x="4447032" y="957862"/>
            <a:ext cx="2621280" cy="1130935"/>
            <a:chOff x="2923032" y="414527"/>
            <a:chExt cx="2621280" cy="1130935"/>
          </a:xfrm>
        </p:grpSpPr>
        <p:sp>
          <p:nvSpPr>
            <p:cNvPr id="5" name="object 5"/>
            <p:cNvSpPr/>
            <p:nvPr/>
          </p:nvSpPr>
          <p:spPr>
            <a:xfrm>
              <a:off x="2923032" y="414527"/>
              <a:ext cx="2621280" cy="1130935"/>
            </a:xfrm>
            <a:custGeom>
              <a:avLst/>
              <a:gdLst/>
              <a:ahLst/>
              <a:cxnLst/>
              <a:rect l="l" t="t" r="r" b="b"/>
              <a:pathLst>
                <a:path w="2621279" h="1130935">
                  <a:moveTo>
                    <a:pt x="2621280" y="0"/>
                  </a:moveTo>
                  <a:lnTo>
                    <a:pt x="0" y="0"/>
                  </a:lnTo>
                  <a:lnTo>
                    <a:pt x="0" y="1130808"/>
                  </a:lnTo>
                  <a:lnTo>
                    <a:pt x="2621280" y="1130808"/>
                  </a:lnTo>
                  <a:lnTo>
                    <a:pt x="2621280" y="0"/>
                  </a:lnTo>
                  <a:close/>
                </a:path>
              </a:pathLst>
            </a:custGeom>
            <a:solidFill>
              <a:srgbClr val="ECECEC"/>
            </a:solidFill>
          </p:spPr>
          <p:txBody>
            <a:bodyPr wrap="square" lIns="0" tIns="0" rIns="0" bIns="0" rtlCol="0"/>
            <a:lstStyle/>
            <a:p>
              <a:endParaRPr/>
            </a:p>
          </p:txBody>
        </p:sp>
        <p:pic>
          <p:nvPicPr>
            <p:cNvPr id="6" name="object 6"/>
            <p:cNvPicPr/>
            <p:nvPr/>
          </p:nvPicPr>
          <p:blipFill>
            <a:blip r:embed="rId3" cstate="print"/>
            <a:stretch>
              <a:fillRect/>
            </a:stretch>
          </p:blipFill>
          <p:spPr>
            <a:xfrm>
              <a:off x="3124200" y="502919"/>
              <a:ext cx="201167" cy="902207"/>
            </a:xfrm>
            <a:prstGeom prst="rect">
              <a:avLst/>
            </a:prstGeom>
          </p:spPr>
        </p:pic>
        <p:sp>
          <p:nvSpPr>
            <p:cNvPr id="7" name="object 7"/>
            <p:cNvSpPr/>
            <p:nvPr/>
          </p:nvSpPr>
          <p:spPr>
            <a:xfrm>
              <a:off x="3124200" y="502919"/>
              <a:ext cx="201295" cy="902335"/>
            </a:xfrm>
            <a:custGeom>
              <a:avLst/>
              <a:gdLst/>
              <a:ahLst/>
              <a:cxnLst/>
              <a:rect l="l" t="t" r="r" b="b"/>
              <a:pathLst>
                <a:path w="201295" h="902335">
                  <a:moveTo>
                    <a:pt x="0" y="33527"/>
                  </a:moveTo>
                  <a:lnTo>
                    <a:pt x="2631" y="20466"/>
                  </a:lnTo>
                  <a:lnTo>
                    <a:pt x="9810" y="9810"/>
                  </a:lnTo>
                  <a:lnTo>
                    <a:pt x="20466" y="2631"/>
                  </a:lnTo>
                  <a:lnTo>
                    <a:pt x="33527" y="0"/>
                  </a:lnTo>
                  <a:lnTo>
                    <a:pt x="167639" y="0"/>
                  </a:lnTo>
                  <a:lnTo>
                    <a:pt x="180701" y="2631"/>
                  </a:lnTo>
                  <a:lnTo>
                    <a:pt x="191357" y="9810"/>
                  </a:lnTo>
                  <a:lnTo>
                    <a:pt x="198536" y="20466"/>
                  </a:lnTo>
                  <a:lnTo>
                    <a:pt x="201167" y="33527"/>
                  </a:lnTo>
                  <a:lnTo>
                    <a:pt x="201167" y="868679"/>
                  </a:lnTo>
                  <a:lnTo>
                    <a:pt x="198536" y="881741"/>
                  </a:lnTo>
                  <a:lnTo>
                    <a:pt x="191357" y="892397"/>
                  </a:lnTo>
                  <a:lnTo>
                    <a:pt x="180701" y="899576"/>
                  </a:lnTo>
                  <a:lnTo>
                    <a:pt x="167639" y="902207"/>
                  </a:lnTo>
                  <a:lnTo>
                    <a:pt x="33527" y="902207"/>
                  </a:lnTo>
                  <a:lnTo>
                    <a:pt x="20466" y="899576"/>
                  </a:lnTo>
                  <a:lnTo>
                    <a:pt x="9810" y="892397"/>
                  </a:lnTo>
                  <a:lnTo>
                    <a:pt x="2631" y="881741"/>
                  </a:lnTo>
                  <a:lnTo>
                    <a:pt x="0" y="868679"/>
                  </a:lnTo>
                  <a:lnTo>
                    <a:pt x="0" y="33527"/>
                  </a:lnTo>
                  <a:close/>
                </a:path>
              </a:pathLst>
            </a:custGeom>
            <a:ln w="6350">
              <a:solidFill>
                <a:srgbClr val="4471C4"/>
              </a:solidFill>
            </a:ln>
          </p:spPr>
          <p:txBody>
            <a:bodyPr wrap="square" lIns="0" tIns="0" rIns="0" bIns="0" rtlCol="0"/>
            <a:lstStyle/>
            <a:p>
              <a:endParaRPr/>
            </a:p>
          </p:txBody>
        </p:sp>
        <p:pic>
          <p:nvPicPr>
            <p:cNvPr id="8" name="object 8"/>
            <p:cNvPicPr/>
            <p:nvPr/>
          </p:nvPicPr>
          <p:blipFill>
            <a:blip r:embed="rId3" cstate="print"/>
            <a:stretch>
              <a:fillRect/>
            </a:stretch>
          </p:blipFill>
          <p:spPr>
            <a:xfrm>
              <a:off x="3681984" y="502919"/>
              <a:ext cx="201167" cy="902207"/>
            </a:xfrm>
            <a:prstGeom prst="rect">
              <a:avLst/>
            </a:prstGeom>
          </p:spPr>
        </p:pic>
        <p:sp>
          <p:nvSpPr>
            <p:cNvPr id="9" name="object 9"/>
            <p:cNvSpPr/>
            <p:nvPr/>
          </p:nvSpPr>
          <p:spPr>
            <a:xfrm>
              <a:off x="3681984" y="502919"/>
              <a:ext cx="201295" cy="902335"/>
            </a:xfrm>
            <a:custGeom>
              <a:avLst/>
              <a:gdLst/>
              <a:ahLst/>
              <a:cxnLst/>
              <a:rect l="l" t="t" r="r" b="b"/>
              <a:pathLst>
                <a:path w="201295" h="902335">
                  <a:moveTo>
                    <a:pt x="0" y="33527"/>
                  </a:moveTo>
                  <a:lnTo>
                    <a:pt x="2631" y="20466"/>
                  </a:lnTo>
                  <a:lnTo>
                    <a:pt x="9810" y="9810"/>
                  </a:lnTo>
                  <a:lnTo>
                    <a:pt x="20466" y="2631"/>
                  </a:lnTo>
                  <a:lnTo>
                    <a:pt x="33527" y="0"/>
                  </a:lnTo>
                  <a:lnTo>
                    <a:pt x="167639" y="0"/>
                  </a:lnTo>
                  <a:lnTo>
                    <a:pt x="180701" y="2631"/>
                  </a:lnTo>
                  <a:lnTo>
                    <a:pt x="191357" y="9810"/>
                  </a:lnTo>
                  <a:lnTo>
                    <a:pt x="198536" y="20466"/>
                  </a:lnTo>
                  <a:lnTo>
                    <a:pt x="201167" y="33527"/>
                  </a:lnTo>
                  <a:lnTo>
                    <a:pt x="201167" y="868679"/>
                  </a:lnTo>
                  <a:lnTo>
                    <a:pt x="198536" y="881741"/>
                  </a:lnTo>
                  <a:lnTo>
                    <a:pt x="191357" y="892397"/>
                  </a:lnTo>
                  <a:lnTo>
                    <a:pt x="180701" y="899576"/>
                  </a:lnTo>
                  <a:lnTo>
                    <a:pt x="167639" y="902207"/>
                  </a:lnTo>
                  <a:lnTo>
                    <a:pt x="33527" y="902207"/>
                  </a:lnTo>
                  <a:lnTo>
                    <a:pt x="20466" y="899576"/>
                  </a:lnTo>
                  <a:lnTo>
                    <a:pt x="9810" y="892397"/>
                  </a:lnTo>
                  <a:lnTo>
                    <a:pt x="2631" y="881741"/>
                  </a:lnTo>
                  <a:lnTo>
                    <a:pt x="0" y="868679"/>
                  </a:lnTo>
                  <a:lnTo>
                    <a:pt x="0" y="33527"/>
                  </a:lnTo>
                  <a:close/>
                </a:path>
              </a:pathLst>
            </a:custGeom>
            <a:ln w="6350">
              <a:solidFill>
                <a:srgbClr val="4471C4"/>
              </a:solidFill>
            </a:ln>
          </p:spPr>
          <p:txBody>
            <a:bodyPr wrap="square" lIns="0" tIns="0" rIns="0" bIns="0" rtlCol="0"/>
            <a:lstStyle/>
            <a:p>
              <a:endParaRPr/>
            </a:p>
          </p:txBody>
        </p:sp>
        <p:pic>
          <p:nvPicPr>
            <p:cNvPr id="10" name="object 10"/>
            <p:cNvPicPr/>
            <p:nvPr/>
          </p:nvPicPr>
          <p:blipFill>
            <a:blip r:embed="rId4" cstate="print"/>
            <a:stretch>
              <a:fillRect/>
            </a:stretch>
          </p:blipFill>
          <p:spPr>
            <a:xfrm>
              <a:off x="4239768" y="521207"/>
              <a:ext cx="201168" cy="899159"/>
            </a:xfrm>
            <a:prstGeom prst="rect">
              <a:avLst/>
            </a:prstGeom>
          </p:spPr>
        </p:pic>
        <p:sp>
          <p:nvSpPr>
            <p:cNvPr id="11" name="object 11"/>
            <p:cNvSpPr/>
            <p:nvPr/>
          </p:nvSpPr>
          <p:spPr>
            <a:xfrm>
              <a:off x="4239768" y="521207"/>
              <a:ext cx="201295" cy="899160"/>
            </a:xfrm>
            <a:custGeom>
              <a:avLst/>
              <a:gdLst/>
              <a:ahLst/>
              <a:cxnLst/>
              <a:rect l="l" t="t" r="r" b="b"/>
              <a:pathLst>
                <a:path w="201295" h="899160">
                  <a:moveTo>
                    <a:pt x="0" y="33527"/>
                  </a:moveTo>
                  <a:lnTo>
                    <a:pt x="2631" y="20466"/>
                  </a:lnTo>
                  <a:lnTo>
                    <a:pt x="9810" y="9810"/>
                  </a:lnTo>
                  <a:lnTo>
                    <a:pt x="20466" y="2631"/>
                  </a:lnTo>
                  <a:lnTo>
                    <a:pt x="33528" y="0"/>
                  </a:lnTo>
                  <a:lnTo>
                    <a:pt x="167640" y="0"/>
                  </a:lnTo>
                  <a:lnTo>
                    <a:pt x="180701" y="2631"/>
                  </a:lnTo>
                  <a:lnTo>
                    <a:pt x="191357" y="9810"/>
                  </a:lnTo>
                  <a:lnTo>
                    <a:pt x="198536" y="20466"/>
                  </a:lnTo>
                  <a:lnTo>
                    <a:pt x="201168" y="33527"/>
                  </a:lnTo>
                  <a:lnTo>
                    <a:pt x="201168" y="865631"/>
                  </a:lnTo>
                  <a:lnTo>
                    <a:pt x="198536" y="878693"/>
                  </a:lnTo>
                  <a:lnTo>
                    <a:pt x="191357" y="889349"/>
                  </a:lnTo>
                  <a:lnTo>
                    <a:pt x="180701" y="896528"/>
                  </a:lnTo>
                  <a:lnTo>
                    <a:pt x="167640" y="899159"/>
                  </a:lnTo>
                  <a:lnTo>
                    <a:pt x="33528" y="899159"/>
                  </a:lnTo>
                  <a:lnTo>
                    <a:pt x="20466" y="896528"/>
                  </a:lnTo>
                  <a:lnTo>
                    <a:pt x="9810" y="889349"/>
                  </a:lnTo>
                  <a:lnTo>
                    <a:pt x="2631" y="878693"/>
                  </a:lnTo>
                  <a:lnTo>
                    <a:pt x="0" y="865631"/>
                  </a:lnTo>
                  <a:lnTo>
                    <a:pt x="0" y="33527"/>
                  </a:lnTo>
                  <a:close/>
                </a:path>
              </a:pathLst>
            </a:custGeom>
            <a:ln w="6350">
              <a:solidFill>
                <a:srgbClr val="4471C4"/>
              </a:solidFill>
            </a:ln>
          </p:spPr>
          <p:txBody>
            <a:bodyPr wrap="square" lIns="0" tIns="0" rIns="0" bIns="0" rtlCol="0"/>
            <a:lstStyle/>
            <a:p>
              <a:endParaRPr/>
            </a:p>
          </p:txBody>
        </p:sp>
        <p:pic>
          <p:nvPicPr>
            <p:cNvPr id="12" name="object 12"/>
            <p:cNvPicPr/>
            <p:nvPr/>
          </p:nvPicPr>
          <p:blipFill>
            <a:blip r:embed="rId5" cstate="print"/>
            <a:stretch>
              <a:fillRect/>
            </a:stretch>
          </p:blipFill>
          <p:spPr>
            <a:xfrm>
              <a:off x="5071872" y="521207"/>
              <a:ext cx="204215" cy="899159"/>
            </a:xfrm>
            <a:prstGeom prst="rect">
              <a:avLst/>
            </a:prstGeom>
          </p:spPr>
        </p:pic>
        <p:sp>
          <p:nvSpPr>
            <p:cNvPr id="13" name="object 13"/>
            <p:cNvSpPr/>
            <p:nvPr/>
          </p:nvSpPr>
          <p:spPr>
            <a:xfrm>
              <a:off x="5071872" y="521207"/>
              <a:ext cx="204470" cy="899160"/>
            </a:xfrm>
            <a:custGeom>
              <a:avLst/>
              <a:gdLst/>
              <a:ahLst/>
              <a:cxnLst/>
              <a:rect l="l" t="t" r="r" b="b"/>
              <a:pathLst>
                <a:path w="204470" h="899160">
                  <a:moveTo>
                    <a:pt x="0" y="34036"/>
                  </a:moveTo>
                  <a:lnTo>
                    <a:pt x="2674" y="20788"/>
                  </a:lnTo>
                  <a:lnTo>
                    <a:pt x="9969" y="9969"/>
                  </a:lnTo>
                  <a:lnTo>
                    <a:pt x="20788" y="2674"/>
                  </a:lnTo>
                  <a:lnTo>
                    <a:pt x="34036" y="0"/>
                  </a:lnTo>
                  <a:lnTo>
                    <a:pt x="170179" y="0"/>
                  </a:lnTo>
                  <a:lnTo>
                    <a:pt x="183427" y="2674"/>
                  </a:lnTo>
                  <a:lnTo>
                    <a:pt x="194246" y="9969"/>
                  </a:lnTo>
                  <a:lnTo>
                    <a:pt x="201541" y="20788"/>
                  </a:lnTo>
                  <a:lnTo>
                    <a:pt x="204215" y="34036"/>
                  </a:lnTo>
                  <a:lnTo>
                    <a:pt x="204215" y="865124"/>
                  </a:lnTo>
                  <a:lnTo>
                    <a:pt x="201541" y="878371"/>
                  </a:lnTo>
                  <a:lnTo>
                    <a:pt x="194246" y="889190"/>
                  </a:lnTo>
                  <a:lnTo>
                    <a:pt x="183427" y="896485"/>
                  </a:lnTo>
                  <a:lnTo>
                    <a:pt x="170179" y="899159"/>
                  </a:lnTo>
                  <a:lnTo>
                    <a:pt x="34036" y="899159"/>
                  </a:lnTo>
                  <a:lnTo>
                    <a:pt x="20788" y="896485"/>
                  </a:lnTo>
                  <a:lnTo>
                    <a:pt x="9969" y="889190"/>
                  </a:lnTo>
                  <a:lnTo>
                    <a:pt x="2674" y="878371"/>
                  </a:lnTo>
                  <a:lnTo>
                    <a:pt x="0" y="865124"/>
                  </a:lnTo>
                  <a:lnTo>
                    <a:pt x="0" y="34036"/>
                  </a:lnTo>
                  <a:close/>
                </a:path>
              </a:pathLst>
            </a:custGeom>
            <a:ln w="6350">
              <a:solidFill>
                <a:srgbClr val="4471C4"/>
              </a:solidFill>
            </a:ln>
          </p:spPr>
          <p:txBody>
            <a:bodyPr wrap="square" lIns="0" tIns="0" rIns="0" bIns="0" rtlCol="0"/>
            <a:lstStyle/>
            <a:p>
              <a:endParaRPr/>
            </a:p>
          </p:txBody>
        </p:sp>
      </p:grpSp>
      <p:grpSp>
        <p:nvGrpSpPr>
          <p:cNvPr id="14" name="object 14"/>
          <p:cNvGrpSpPr/>
          <p:nvPr/>
        </p:nvGrpSpPr>
        <p:grpSpPr>
          <a:xfrm>
            <a:off x="7376033" y="817527"/>
            <a:ext cx="210820" cy="1384300"/>
            <a:chOff x="5852033" y="274193"/>
            <a:chExt cx="210820" cy="1384300"/>
          </a:xfrm>
        </p:grpSpPr>
        <p:pic>
          <p:nvPicPr>
            <p:cNvPr id="15" name="object 15"/>
            <p:cNvPicPr/>
            <p:nvPr/>
          </p:nvPicPr>
          <p:blipFill>
            <a:blip r:embed="rId6" cstate="print"/>
            <a:stretch>
              <a:fillRect/>
            </a:stretch>
          </p:blipFill>
          <p:spPr>
            <a:xfrm>
              <a:off x="5855208" y="277368"/>
              <a:ext cx="204215" cy="1377695"/>
            </a:xfrm>
            <a:prstGeom prst="rect">
              <a:avLst/>
            </a:prstGeom>
          </p:spPr>
        </p:pic>
        <p:sp>
          <p:nvSpPr>
            <p:cNvPr id="16" name="object 16"/>
            <p:cNvSpPr/>
            <p:nvPr/>
          </p:nvSpPr>
          <p:spPr>
            <a:xfrm>
              <a:off x="5855208" y="277368"/>
              <a:ext cx="204470" cy="1377950"/>
            </a:xfrm>
            <a:custGeom>
              <a:avLst/>
              <a:gdLst/>
              <a:ahLst/>
              <a:cxnLst/>
              <a:rect l="l" t="t" r="r" b="b"/>
              <a:pathLst>
                <a:path w="204470" h="1377950">
                  <a:moveTo>
                    <a:pt x="0" y="34035"/>
                  </a:moveTo>
                  <a:lnTo>
                    <a:pt x="2674" y="20788"/>
                  </a:lnTo>
                  <a:lnTo>
                    <a:pt x="9969" y="9969"/>
                  </a:lnTo>
                  <a:lnTo>
                    <a:pt x="20788" y="2674"/>
                  </a:lnTo>
                  <a:lnTo>
                    <a:pt x="34036" y="0"/>
                  </a:lnTo>
                  <a:lnTo>
                    <a:pt x="170179" y="0"/>
                  </a:lnTo>
                  <a:lnTo>
                    <a:pt x="183427" y="2674"/>
                  </a:lnTo>
                  <a:lnTo>
                    <a:pt x="194246" y="9969"/>
                  </a:lnTo>
                  <a:lnTo>
                    <a:pt x="201541" y="20788"/>
                  </a:lnTo>
                  <a:lnTo>
                    <a:pt x="204215" y="34035"/>
                  </a:lnTo>
                  <a:lnTo>
                    <a:pt x="204215" y="1343659"/>
                  </a:lnTo>
                  <a:lnTo>
                    <a:pt x="201541" y="1356907"/>
                  </a:lnTo>
                  <a:lnTo>
                    <a:pt x="194246" y="1367726"/>
                  </a:lnTo>
                  <a:lnTo>
                    <a:pt x="183427" y="1375021"/>
                  </a:lnTo>
                  <a:lnTo>
                    <a:pt x="170179" y="1377695"/>
                  </a:lnTo>
                  <a:lnTo>
                    <a:pt x="34036" y="1377695"/>
                  </a:lnTo>
                  <a:lnTo>
                    <a:pt x="20788" y="1375021"/>
                  </a:lnTo>
                  <a:lnTo>
                    <a:pt x="9969" y="1367726"/>
                  </a:lnTo>
                  <a:lnTo>
                    <a:pt x="2674" y="1356907"/>
                  </a:lnTo>
                  <a:lnTo>
                    <a:pt x="0" y="1343659"/>
                  </a:lnTo>
                  <a:lnTo>
                    <a:pt x="0" y="34035"/>
                  </a:lnTo>
                  <a:close/>
                </a:path>
              </a:pathLst>
            </a:custGeom>
            <a:ln w="6350">
              <a:solidFill>
                <a:srgbClr val="EC7C30"/>
              </a:solidFill>
            </a:ln>
          </p:spPr>
          <p:txBody>
            <a:bodyPr wrap="square" lIns="0" tIns="0" rIns="0" bIns="0" rtlCol="0"/>
            <a:lstStyle/>
            <a:p>
              <a:endParaRPr/>
            </a:p>
          </p:txBody>
        </p:sp>
      </p:grpSp>
      <p:sp>
        <p:nvSpPr>
          <p:cNvPr id="17" name="object 17"/>
          <p:cNvSpPr/>
          <p:nvPr/>
        </p:nvSpPr>
        <p:spPr>
          <a:xfrm>
            <a:off x="7929886" y="1348006"/>
            <a:ext cx="553085" cy="368300"/>
          </a:xfrm>
          <a:custGeom>
            <a:avLst/>
            <a:gdLst/>
            <a:ahLst/>
            <a:cxnLst/>
            <a:rect l="l" t="t" r="r" b="b"/>
            <a:pathLst>
              <a:path w="553084" h="368300">
                <a:moveTo>
                  <a:pt x="455924" y="0"/>
                </a:moveTo>
                <a:lnTo>
                  <a:pt x="452241" y="12191"/>
                </a:lnTo>
                <a:lnTo>
                  <a:pt x="469147" y="20954"/>
                </a:lnTo>
                <a:lnTo>
                  <a:pt x="483864" y="33718"/>
                </a:lnTo>
                <a:lnTo>
                  <a:pt x="506724" y="71247"/>
                </a:lnTo>
                <a:lnTo>
                  <a:pt x="520662" y="122269"/>
                </a:lnTo>
                <a:lnTo>
                  <a:pt x="525266" y="184150"/>
                </a:lnTo>
                <a:lnTo>
                  <a:pt x="524119" y="216469"/>
                </a:lnTo>
                <a:lnTo>
                  <a:pt x="514871" y="272821"/>
                </a:lnTo>
                <a:lnTo>
                  <a:pt x="496389" y="317690"/>
                </a:lnTo>
                <a:lnTo>
                  <a:pt x="469147" y="347217"/>
                </a:lnTo>
                <a:lnTo>
                  <a:pt x="452241" y="355980"/>
                </a:lnTo>
                <a:lnTo>
                  <a:pt x="455924" y="368173"/>
                </a:lnTo>
                <a:lnTo>
                  <a:pt x="497072" y="346265"/>
                </a:lnTo>
                <a:lnTo>
                  <a:pt x="527552" y="304926"/>
                </a:lnTo>
                <a:lnTo>
                  <a:pt x="546411" y="249189"/>
                </a:lnTo>
                <a:lnTo>
                  <a:pt x="552698" y="184023"/>
                </a:lnTo>
                <a:lnTo>
                  <a:pt x="551126" y="150328"/>
                </a:lnTo>
                <a:lnTo>
                  <a:pt x="538553" y="89939"/>
                </a:lnTo>
                <a:lnTo>
                  <a:pt x="513645" y="40147"/>
                </a:lnTo>
                <a:lnTo>
                  <a:pt x="477831" y="8524"/>
                </a:lnTo>
                <a:lnTo>
                  <a:pt x="455924" y="0"/>
                </a:lnTo>
                <a:close/>
              </a:path>
              <a:path w="553084" h="368300">
                <a:moveTo>
                  <a:pt x="96641" y="0"/>
                </a:moveTo>
                <a:lnTo>
                  <a:pt x="55604" y="21907"/>
                </a:lnTo>
                <a:lnTo>
                  <a:pt x="25140" y="63245"/>
                </a:lnTo>
                <a:lnTo>
                  <a:pt x="6280" y="118967"/>
                </a:lnTo>
                <a:lnTo>
                  <a:pt x="0" y="184150"/>
                </a:lnTo>
                <a:lnTo>
                  <a:pt x="1565" y="217791"/>
                </a:lnTo>
                <a:lnTo>
                  <a:pt x="14138" y="278231"/>
                </a:lnTo>
                <a:lnTo>
                  <a:pt x="39044" y="328025"/>
                </a:lnTo>
                <a:lnTo>
                  <a:pt x="74807" y="359648"/>
                </a:lnTo>
                <a:lnTo>
                  <a:pt x="96641" y="368173"/>
                </a:lnTo>
                <a:lnTo>
                  <a:pt x="100451" y="355980"/>
                </a:lnTo>
                <a:lnTo>
                  <a:pt x="83524" y="347217"/>
                </a:lnTo>
                <a:lnTo>
                  <a:pt x="68764" y="334454"/>
                </a:lnTo>
                <a:lnTo>
                  <a:pt x="45841" y="296925"/>
                </a:lnTo>
                <a:lnTo>
                  <a:pt x="31950" y="246014"/>
                </a:lnTo>
                <a:lnTo>
                  <a:pt x="27303" y="184023"/>
                </a:lnTo>
                <a:lnTo>
                  <a:pt x="28463" y="151864"/>
                </a:lnTo>
                <a:lnTo>
                  <a:pt x="37746" y="95388"/>
                </a:lnTo>
                <a:lnTo>
                  <a:pt x="56195" y="50482"/>
                </a:lnTo>
                <a:lnTo>
                  <a:pt x="83524" y="20954"/>
                </a:lnTo>
                <a:lnTo>
                  <a:pt x="100451" y="12191"/>
                </a:lnTo>
                <a:lnTo>
                  <a:pt x="96641" y="0"/>
                </a:lnTo>
                <a:close/>
              </a:path>
            </a:pathLst>
          </a:custGeom>
          <a:solidFill>
            <a:srgbClr val="000000"/>
          </a:solidFill>
        </p:spPr>
        <p:txBody>
          <a:bodyPr wrap="square" lIns="0" tIns="0" rIns="0" bIns="0" rtlCol="0"/>
          <a:lstStyle/>
          <a:p>
            <a:endParaRPr/>
          </a:p>
        </p:txBody>
      </p:sp>
      <p:sp>
        <p:nvSpPr>
          <p:cNvPr id="18" name="object 18"/>
          <p:cNvSpPr txBox="1"/>
          <p:nvPr/>
        </p:nvSpPr>
        <p:spPr>
          <a:xfrm>
            <a:off x="7653528" y="1301728"/>
            <a:ext cx="742950" cy="391795"/>
          </a:xfrm>
          <a:prstGeom prst="rect">
            <a:avLst/>
          </a:prstGeom>
        </p:spPr>
        <p:txBody>
          <a:bodyPr vert="horz" wrap="square" lIns="0" tIns="12700" rIns="0" bIns="0" rtlCol="0">
            <a:spAutoFit/>
          </a:bodyPr>
          <a:lstStyle/>
          <a:p>
            <a:pPr marL="38100">
              <a:spcBef>
                <a:spcPts val="100"/>
              </a:spcBef>
              <a:tabLst>
                <a:tab pos="388620" algn="l"/>
              </a:tabLst>
            </a:pPr>
            <a:r>
              <a:rPr sz="2400" spc="175" dirty="0">
                <a:latin typeface="Symbola"/>
                <a:cs typeface="Symbola"/>
              </a:rPr>
              <a:t>𝜙</a:t>
            </a:r>
            <a:r>
              <a:rPr sz="2400" dirty="0">
                <a:latin typeface="Symbola"/>
                <a:cs typeface="Symbola"/>
              </a:rPr>
              <a:t>	</a:t>
            </a:r>
            <a:r>
              <a:rPr sz="2400" spc="125" dirty="0">
                <a:latin typeface="Symbola"/>
                <a:cs typeface="Symbola"/>
              </a:rPr>
              <a:t>𝒒</a:t>
            </a:r>
            <a:r>
              <a:rPr sz="2625" spc="187" baseline="28571" dirty="0">
                <a:solidFill>
                  <a:srgbClr val="00AF50"/>
                </a:solidFill>
                <a:latin typeface="Symbola"/>
                <a:cs typeface="Symbola"/>
              </a:rPr>
              <a:t>𝟏</a:t>
            </a:r>
            <a:endParaRPr sz="2625" baseline="28571">
              <a:latin typeface="Symbola"/>
              <a:cs typeface="Symbola"/>
            </a:endParaRPr>
          </a:p>
        </p:txBody>
      </p:sp>
      <p:grpSp>
        <p:nvGrpSpPr>
          <p:cNvPr id="20" name="object 20"/>
          <p:cNvGrpSpPr/>
          <p:nvPr/>
        </p:nvGrpSpPr>
        <p:grpSpPr>
          <a:xfrm>
            <a:off x="4748783" y="2680836"/>
            <a:ext cx="1558290" cy="189230"/>
            <a:chOff x="3572128" y="2456560"/>
            <a:chExt cx="1558290" cy="189230"/>
          </a:xfrm>
        </p:grpSpPr>
        <p:pic>
          <p:nvPicPr>
            <p:cNvPr id="21" name="object 21"/>
            <p:cNvPicPr/>
            <p:nvPr/>
          </p:nvPicPr>
          <p:blipFill>
            <a:blip r:embed="rId7" cstate="print"/>
            <a:stretch>
              <a:fillRect/>
            </a:stretch>
          </p:blipFill>
          <p:spPr>
            <a:xfrm>
              <a:off x="3575303" y="2459735"/>
              <a:ext cx="1551432" cy="182879"/>
            </a:xfrm>
            <a:prstGeom prst="rect">
              <a:avLst/>
            </a:prstGeom>
          </p:spPr>
        </p:pic>
        <p:sp>
          <p:nvSpPr>
            <p:cNvPr id="22" name="object 22"/>
            <p:cNvSpPr/>
            <p:nvPr/>
          </p:nvSpPr>
          <p:spPr>
            <a:xfrm>
              <a:off x="3575303" y="2459735"/>
              <a:ext cx="1551940" cy="182880"/>
            </a:xfrm>
            <a:custGeom>
              <a:avLst/>
              <a:gdLst/>
              <a:ahLst/>
              <a:cxnLst/>
              <a:rect l="l" t="t" r="r" b="b"/>
              <a:pathLst>
                <a:path w="1551939" h="182880">
                  <a:moveTo>
                    <a:pt x="0" y="30479"/>
                  </a:moveTo>
                  <a:lnTo>
                    <a:pt x="2387" y="18591"/>
                  </a:lnTo>
                  <a:lnTo>
                    <a:pt x="8905" y="8905"/>
                  </a:lnTo>
                  <a:lnTo>
                    <a:pt x="18591" y="2387"/>
                  </a:lnTo>
                  <a:lnTo>
                    <a:pt x="30480" y="0"/>
                  </a:lnTo>
                  <a:lnTo>
                    <a:pt x="1520952" y="0"/>
                  </a:lnTo>
                  <a:lnTo>
                    <a:pt x="1532840" y="2387"/>
                  </a:lnTo>
                  <a:lnTo>
                    <a:pt x="1542526" y="8905"/>
                  </a:lnTo>
                  <a:lnTo>
                    <a:pt x="1549044" y="18591"/>
                  </a:lnTo>
                  <a:lnTo>
                    <a:pt x="1551432" y="30479"/>
                  </a:lnTo>
                  <a:lnTo>
                    <a:pt x="1551432" y="152400"/>
                  </a:lnTo>
                  <a:lnTo>
                    <a:pt x="1549044" y="164288"/>
                  </a:lnTo>
                  <a:lnTo>
                    <a:pt x="1542526" y="173974"/>
                  </a:lnTo>
                  <a:lnTo>
                    <a:pt x="1532840" y="180492"/>
                  </a:lnTo>
                  <a:lnTo>
                    <a:pt x="1520952" y="182879"/>
                  </a:lnTo>
                  <a:lnTo>
                    <a:pt x="30480" y="182879"/>
                  </a:lnTo>
                  <a:lnTo>
                    <a:pt x="18591" y="180492"/>
                  </a:lnTo>
                  <a:lnTo>
                    <a:pt x="8905" y="173974"/>
                  </a:lnTo>
                  <a:lnTo>
                    <a:pt x="2387" y="164288"/>
                  </a:lnTo>
                  <a:lnTo>
                    <a:pt x="0" y="152400"/>
                  </a:lnTo>
                  <a:lnTo>
                    <a:pt x="0" y="30479"/>
                  </a:lnTo>
                  <a:close/>
                </a:path>
              </a:pathLst>
            </a:custGeom>
            <a:ln w="6350">
              <a:solidFill>
                <a:srgbClr val="FFC000"/>
              </a:solidFill>
            </a:ln>
          </p:spPr>
          <p:txBody>
            <a:bodyPr wrap="square" lIns="0" tIns="0" rIns="0" bIns="0" rtlCol="0"/>
            <a:lstStyle/>
            <a:p>
              <a:endParaRPr/>
            </a:p>
          </p:txBody>
        </p:sp>
      </p:grpSp>
      <p:grpSp>
        <p:nvGrpSpPr>
          <p:cNvPr id="23" name="object 23"/>
          <p:cNvGrpSpPr/>
          <p:nvPr/>
        </p:nvGrpSpPr>
        <p:grpSpPr>
          <a:xfrm>
            <a:off x="7376033" y="2402486"/>
            <a:ext cx="210820" cy="1384300"/>
            <a:chOff x="5852033" y="1859152"/>
            <a:chExt cx="210820" cy="1384300"/>
          </a:xfrm>
        </p:grpSpPr>
        <p:pic>
          <p:nvPicPr>
            <p:cNvPr id="24" name="object 24"/>
            <p:cNvPicPr/>
            <p:nvPr/>
          </p:nvPicPr>
          <p:blipFill>
            <a:blip r:embed="rId8" cstate="print"/>
            <a:stretch>
              <a:fillRect/>
            </a:stretch>
          </p:blipFill>
          <p:spPr>
            <a:xfrm>
              <a:off x="5855208" y="1862327"/>
              <a:ext cx="204215" cy="1377696"/>
            </a:xfrm>
            <a:prstGeom prst="rect">
              <a:avLst/>
            </a:prstGeom>
          </p:spPr>
        </p:pic>
        <p:sp>
          <p:nvSpPr>
            <p:cNvPr id="25" name="object 25"/>
            <p:cNvSpPr/>
            <p:nvPr/>
          </p:nvSpPr>
          <p:spPr>
            <a:xfrm>
              <a:off x="5855208" y="1862327"/>
              <a:ext cx="204470" cy="1377950"/>
            </a:xfrm>
            <a:custGeom>
              <a:avLst/>
              <a:gdLst/>
              <a:ahLst/>
              <a:cxnLst/>
              <a:rect l="l" t="t" r="r" b="b"/>
              <a:pathLst>
                <a:path w="204470" h="1377950">
                  <a:moveTo>
                    <a:pt x="0" y="34036"/>
                  </a:moveTo>
                  <a:lnTo>
                    <a:pt x="2674" y="20788"/>
                  </a:lnTo>
                  <a:lnTo>
                    <a:pt x="9969" y="9969"/>
                  </a:lnTo>
                  <a:lnTo>
                    <a:pt x="20788" y="2674"/>
                  </a:lnTo>
                  <a:lnTo>
                    <a:pt x="34036" y="0"/>
                  </a:lnTo>
                  <a:lnTo>
                    <a:pt x="170179" y="0"/>
                  </a:lnTo>
                  <a:lnTo>
                    <a:pt x="183427" y="2674"/>
                  </a:lnTo>
                  <a:lnTo>
                    <a:pt x="194246" y="9969"/>
                  </a:lnTo>
                  <a:lnTo>
                    <a:pt x="201541" y="20788"/>
                  </a:lnTo>
                  <a:lnTo>
                    <a:pt x="204215" y="34036"/>
                  </a:lnTo>
                  <a:lnTo>
                    <a:pt x="204215" y="1343660"/>
                  </a:lnTo>
                  <a:lnTo>
                    <a:pt x="201541" y="1356907"/>
                  </a:lnTo>
                  <a:lnTo>
                    <a:pt x="194246" y="1367726"/>
                  </a:lnTo>
                  <a:lnTo>
                    <a:pt x="183427" y="1375021"/>
                  </a:lnTo>
                  <a:lnTo>
                    <a:pt x="170179" y="1377696"/>
                  </a:lnTo>
                  <a:lnTo>
                    <a:pt x="34036" y="1377696"/>
                  </a:lnTo>
                  <a:lnTo>
                    <a:pt x="20788" y="1375021"/>
                  </a:lnTo>
                  <a:lnTo>
                    <a:pt x="9969" y="1367726"/>
                  </a:lnTo>
                  <a:lnTo>
                    <a:pt x="2674" y="1356907"/>
                  </a:lnTo>
                  <a:lnTo>
                    <a:pt x="0" y="1343660"/>
                  </a:lnTo>
                  <a:lnTo>
                    <a:pt x="0" y="34036"/>
                  </a:lnTo>
                  <a:close/>
                </a:path>
              </a:pathLst>
            </a:custGeom>
            <a:ln w="6350">
              <a:solidFill>
                <a:srgbClr val="EC7C30"/>
              </a:solidFill>
            </a:ln>
          </p:spPr>
          <p:txBody>
            <a:bodyPr wrap="square" lIns="0" tIns="0" rIns="0" bIns="0" rtlCol="0"/>
            <a:lstStyle/>
            <a:p>
              <a:endParaRPr/>
            </a:p>
          </p:txBody>
        </p:sp>
      </p:grpSp>
      <p:sp>
        <p:nvSpPr>
          <p:cNvPr id="26" name="object 26"/>
          <p:cNvSpPr/>
          <p:nvPr/>
        </p:nvSpPr>
        <p:spPr>
          <a:xfrm>
            <a:off x="7929880" y="2931188"/>
            <a:ext cx="553085" cy="368300"/>
          </a:xfrm>
          <a:custGeom>
            <a:avLst/>
            <a:gdLst/>
            <a:ahLst/>
            <a:cxnLst/>
            <a:rect l="l" t="t" r="r" b="b"/>
            <a:pathLst>
              <a:path w="553084" h="368300">
                <a:moveTo>
                  <a:pt x="455929" y="0"/>
                </a:moveTo>
                <a:lnTo>
                  <a:pt x="452247" y="12192"/>
                </a:lnTo>
                <a:lnTo>
                  <a:pt x="469153" y="20955"/>
                </a:lnTo>
                <a:lnTo>
                  <a:pt x="483870" y="33718"/>
                </a:lnTo>
                <a:lnTo>
                  <a:pt x="506729" y="71247"/>
                </a:lnTo>
                <a:lnTo>
                  <a:pt x="520668" y="122285"/>
                </a:lnTo>
                <a:lnTo>
                  <a:pt x="525272" y="184276"/>
                </a:lnTo>
                <a:lnTo>
                  <a:pt x="524125" y="216540"/>
                </a:lnTo>
                <a:lnTo>
                  <a:pt x="514877" y="272877"/>
                </a:lnTo>
                <a:lnTo>
                  <a:pt x="496395" y="317690"/>
                </a:lnTo>
                <a:lnTo>
                  <a:pt x="469153" y="347218"/>
                </a:lnTo>
                <a:lnTo>
                  <a:pt x="452247" y="355981"/>
                </a:lnTo>
                <a:lnTo>
                  <a:pt x="455929" y="368173"/>
                </a:lnTo>
                <a:lnTo>
                  <a:pt x="497077" y="346265"/>
                </a:lnTo>
                <a:lnTo>
                  <a:pt x="527558" y="304926"/>
                </a:lnTo>
                <a:lnTo>
                  <a:pt x="546417" y="249189"/>
                </a:lnTo>
                <a:lnTo>
                  <a:pt x="552703" y="184023"/>
                </a:lnTo>
                <a:lnTo>
                  <a:pt x="551132" y="150328"/>
                </a:lnTo>
                <a:lnTo>
                  <a:pt x="538559" y="89939"/>
                </a:lnTo>
                <a:lnTo>
                  <a:pt x="513651" y="40147"/>
                </a:lnTo>
                <a:lnTo>
                  <a:pt x="477837" y="8524"/>
                </a:lnTo>
                <a:lnTo>
                  <a:pt x="455929" y="0"/>
                </a:lnTo>
                <a:close/>
              </a:path>
              <a:path w="553084" h="368300">
                <a:moveTo>
                  <a:pt x="96647" y="0"/>
                </a:moveTo>
                <a:lnTo>
                  <a:pt x="55610" y="21907"/>
                </a:lnTo>
                <a:lnTo>
                  <a:pt x="25146" y="63246"/>
                </a:lnTo>
                <a:lnTo>
                  <a:pt x="6286" y="118967"/>
                </a:lnTo>
                <a:lnTo>
                  <a:pt x="0" y="184023"/>
                </a:lnTo>
                <a:lnTo>
                  <a:pt x="1571" y="217791"/>
                </a:lnTo>
                <a:lnTo>
                  <a:pt x="14144" y="278231"/>
                </a:lnTo>
                <a:lnTo>
                  <a:pt x="39050" y="328025"/>
                </a:lnTo>
                <a:lnTo>
                  <a:pt x="74812" y="359648"/>
                </a:lnTo>
                <a:lnTo>
                  <a:pt x="96647" y="368173"/>
                </a:lnTo>
                <a:lnTo>
                  <a:pt x="100456" y="355981"/>
                </a:lnTo>
                <a:lnTo>
                  <a:pt x="83530" y="347217"/>
                </a:lnTo>
                <a:lnTo>
                  <a:pt x="68770" y="334454"/>
                </a:lnTo>
                <a:lnTo>
                  <a:pt x="45847" y="296925"/>
                </a:lnTo>
                <a:lnTo>
                  <a:pt x="31956" y="246078"/>
                </a:lnTo>
                <a:lnTo>
                  <a:pt x="27305" y="184276"/>
                </a:lnTo>
                <a:lnTo>
                  <a:pt x="28469" y="151917"/>
                </a:lnTo>
                <a:lnTo>
                  <a:pt x="37752" y="95390"/>
                </a:lnTo>
                <a:lnTo>
                  <a:pt x="56201" y="50482"/>
                </a:lnTo>
                <a:lnTo>
                  <a:pt x="83530" y="20955"/>
                </a:lnTo>
                <a:lnTo>
                  <a:pt x="100456" y="12192"/>
                </a:lnTo>
                <a:lnTo>
                  <a:pt x="96647" y="0"/>
                </a:lnTo>
                <a:close/>
              </a:path>
            </a:pathLst>
          </a:custGeom>
          <a:solidFill>
            <a:srgbClr val="000000"/>
          </a:solidFill>
        </p:spPr>
        <p:txBody>
          <a:bodyPr wrap="square" lIns="0" tIns="0" rIns="0" bIns="0" rtlCol="0"/>
          <a:lstStyle/>
          <a:p>
            <a:endParaRPr/>
          </a:p>
        </p:txBody>
      </p:sp>
      <p:sp>
        <p:nvSpPr>
          <p:cNvPr id="27" name="object 27"/>
          <p:cNvSpPr txBox="1"/>
          <p:nvPr/>
        </p:nvSpPr>
        <p:spPr>
          <a:xfrm>
            <a:off x="7653529" y="2886103"/>
            <a:ext cx="743585" cy="391160"/>
          </a:xfrm>
          <a:prstGeom prst="rect">
            <a:avLst/>
          </a:prstGeom>
        </p:spPr>
        <p:txBody>
          <a:bodyPr vert="horz" wrap="square" lIns="0" tIns="12700" rIns="0" bIns="0" rtlCol="0">
            <a:spAutoFit/>
          </a:bodyPr>
          <a:lstStyle/>
          <a:p>
            <a:pPr marL="38100">
              <a:spcBef>
                <a:spcPts val="100"/>
              </a:spcBef>
              <a:tabLst>
                <a:tab pos="388620" algn="l"/>
              </a:tabLst>
            </a:pPr>
            <a:r>
              <a:rPr sz="2400" spc="175" dirty="0">
                <a:latin typeface="Symbola"/>
                <a:cs typeface="Symbola"/>
              </a:rPr>
              <a:t>𝜙</a:t>
            </a:r>
            <a:r>
              <a:rPr sz="2400" dirty="0">
                <a:latin typeface="Symbola"/>
                <a:cs typeface="Symbola"/>
              </a:rPr>
              <a:t>	</a:t>
            </a:r>
            <a:r>
              <a:rPr sz="2400" spc="125" dirty="0">
                <a:latin typeface="Symbola"/>
                <a:cs typeface="Symbola"/>
              </a:rPr>
              <a:t>𝒒</a:t>
            </a:r>
            <a:r>
              <a:rPr sz="2625" spc="187" baseline="28571" dirty="0">
                <a:solidFill>
                  <a:srgbClr val="00AF50"/>
                </a:solidFill>
                <a:latin typeface="Symbola"/>
                <a:cs typeface="Symbola"/>
              </a:rPr>
              <a:t>𝟏</a:t>
            </a:r>
            <a:endParaRPr sz="2625" baseline="28571">
              <a:latin typeface="Symbola"/>
              <a:cs typeface="Symbola"/>
            </a:endParaRPr>
          </a:p>
        </p:txBody>
      </p:sp>
      <p:sp>
        <p:nvSpPr>
          <p:cNvPr id="28" name="object 28"/>
          <p:cNvSpPr txBox="1"/>
          <p:nvPr/>
        </p:nvSpPr>
        <p:spPr>
          <a:xfrm>
            <a:off x="3114422" y="5123932"/>
            <a:ext cx="831215" cy="453390"/>
          </a:xfrm>
          <a:prstGeom prst="rect">
            <a:avLst/>
          </a:prstGeom>
        </p:spPr>
        <p:txBody>
          <a:bodyPr vert="horz" wrap="square" lIns="0" tIns="13335" rIns="0" bIns="0" rtlCol="0">
            <a:spAutoFit/>
          </a:bodyPr>
          <a:lstStyle/>
          <a:p>
            <a:pPr marL="38100">
              <a:spcBef>
                <a:spcPts val="105"/>
              </a:spcBef>
            </a:pPr>
            <a:r>
              <a:rPr sz="2800" spc="265" dirty="0">
                <a:latin typeface="Symbola"/>
                <a:cs typeface="Symbola"/>
              </a:rPr>
              <a:t>𝒃</a:t>
            </a:r>
            <a:r>
              <a:rPr sz="3075" spc="397" baseline="28455" dirty="0">
                <a:solidFill>
                  <a:srgbClr val="00AF50"/>
                </a:solidFill>
                <a:latin typeface="Symbola"/>
                <a:cs typeface="Symbola"/>
              </a:rPr>
              <a:t>𝟐</a:t>
            </a:r>
            <a:r>
              <a:rPr sz="3075" spc="607" baseline="28455" dirty="0">
                <a:solidFill>
                  <a:srgbClr val="00AF50"/>
                </a:solidFill>
                <a:latin typeface="Symbola"/>
                <a:cs typeface="Symbola"/>
              </a:rPr>
              <a:t> </a:t>
            </a:r>
            <a:r>
              <a:rPr sz="2800" spc="-50" dirty="0">
                <a:latin typeface="Symbola"/>
                <a:cs typeface="Symbola"/>
              </a:rPr>
              <a:t>=</a:t>
            </a:r>
            <a:endParaRPr sz="2800" dirty="0">
              <a:latin typeface="Symbola"/>
              <a:cs typeface="Symbola"/>
            </a:endParaRPr>
          </a:p>
        </p:txBody>
      </p:sp>
      <p:sp>
        <p:nvSpPr>
          <p:cNvPr id="29" name="object 29"/>
          <p:cNvSpPr/>
          <p:nvPr/>
        </p:nvSpPr>
        <p:spPr>
          <a:xfrm>
            <a:off x="4122421" y="5378060"/>
            <a:ext cx="4495165" cy="0"/>
          </a:xfrm>
          <a:custGeom>
            <a:avLst/>
            <a:gdLst/>
            <a:ahLst/>
            <a:cxnLst/>
            <a:rect l="l" t="t" r="r" b="b"/>
            <a:pathLst>
              <a:path w="4495165">
                <a:moveTo>
                  <a:pt x="0" y="0"/>
                </a:moveTo>
                <a:lnTo>
                  <a:pt x="4494657" y="0"/>
                </a:lnTo>
              </a:path>
            </a:pathLst>
          </a:custGeom>
          <a:ln w="38100">
            <a:solidFill>
              <a:srgbClr val="000000"/>
            </a:solidFill>
          </a:ln>
        </p:spPr>
        <p:txBody>
          <a:bodyPr wrap="square" lIns="0" tIns="0" rIns="0" bIns="0" rtlCol="0"/>
          <a:lstStyle/>
          <a:p>
            <a:endParaRPr/>
          </a:p>
        </p:txBody>
      </p:sp>
      <p:grpSp>
        <p:nvGrpSpPr>
          <p:cNvPr id="30" name="object 30"/>
          <p:cNvGrpSpPr/>
          <p:nvPr/>
        </p:nvGrpSpPr>
        <p:grpSpPr>
          <a:xfrm>
            <a:off x="4447032" y="4041512"/>
            <a:ext cx="2621280" cy="1130935"/>
            <a:chOff x="2923032" y="3776471"/>
            <a:chExt cx="2621280" cy="1130935"/>
          </a:xfrm>
        </p:grpSpPr>
        <p:sp>
          <p:nvSpPr>
            <p:cNvPr id="31" name="object 31"/>
            <p:cNvSpPr/>
            <p:nvPr/>
          </p:nvSpPr>
          <p:spPr>
            <a:xfrm>
              <a:off x="2923032" y="3776471"/>
              <a:ext cx="2621280" cy="1130935"/>
            </a:xfrm>
            <a:custGeom>
              <a:avLst/>
              <a:gdLst/>
              <a:ahLst/>
              <a:cxnLst/>
              <a:rect l="l" t="t" r="r" b="b"/>
              <a:pathLst>
                <a:path w="2621279" h="1130935">
                  <a:moveTo>
                    <a:pt x="2621280" y="0"/>
                  </a:moveTo>
                  <a:lnTo>
                    <a:pt x="0" y="0"/>
                  </a:lnTo>
                  <a:lnTo>
                    <a:pt x="0" y="1130808"/>
                  </a:lnTo>
                  <a:lnTo>
                    <a:pt x="2621280" y="1130808"/>
                  </a:lnTo>
                  <a:lnTo>
                    <a:pt x="2621280" y="0"/>
                  </a:lnTo>
                  <a:close/>
                </a:path>
              </a:pathLst>
            </a:custGeom>
            <a:solidFill>
              <a:srgbClr val="ECECEC"/>
            </a:solidFill>
          </p:spPr>
          <p:txBody>
            <a:bodyPr wrap="square" lIns="0" tIns="0" rIns="0" bIns="0" rtlCol="0"/>
            <a:lstStyle/>
            <a:p>
              <a:endParaRPr/>
            </a:p>
          </p:txBody>
        </p:sp>
        <p:pic>
          <p:nvPicPr>
            <p:cNvPr id="32" name="object 32"/>
            <p:cNvPicPr/>
            <p:nvPr/>
          </p:nvPicPr>
          <p:blipFill>
            <a:blip r:embed="rId3" cstate="print"/>
            <a:stretch>
              <a:fillRect/>
            </a:stretch>
          </p:blipFill>
          <p:spPr>
            <a:xfrm>
              <a:off x="3124200" y="3864863"/>
              <a:ext cx="201167" cy="902208"/>
            </a:xfrm>
            <a:prstGeom prst="rect">
              <a:avLst/>
            </a:prstGeom>
          </p:spPr>
        </p:pic>
        <p:sp>
          <p:nvSpPr>
            <p:cNvPr id="33" name="object 33"/>
            <p:cNvSpPr/>
            <p:nvPr/>
          </p:nvSpPr>
          <p:spPr>
            <a:xfrm>
              <a:off x="3124200" y="3864863"/>
              <a:ext cx="201295" cy="902335"/>
            </a:xfrm>
            <a:custGeom>
              <a:avLst/>
              <a:gdLst/>
              <a:ahLst/>
              <a:cxnLst/>
              <a:rect l="l" t="t" r="r" b="b"/>
              <a:pathLst>
                <a:path w="201295" h="902335">
                  <a:moveTo>
                    <a:pt x="0" y="33528"/>
                  </a:moveTo>
                  <a:lnTo>
                    <a:pt x="2631" y="20466"/>
                  </a:lnTo>
                  <a:lnTo>
                    <a:pt x="9810" y="9810"/>
                  </a:lnTo>
                  <a:lnTo>
                    <a:pt x="20466" y="2631"/>
                  </a:lnTo>
                  <a:lnTo>
                    <a:pt x="33527" y="0"/>
                  </a:lnTo>
                  <a:lnTo>
                    <a:pt x="167639" y="0"/>
                  </a:lnTo>
                  <a:lnTo>
                    <a:pt x="180701" y="2631"/>
                  </a:lnTo>
                  <a:lnTo>
                    <a:pt x="191357" y="9810"/>
                  </a:lnTo>
                  <a:lnTo>
                    <a:pt x="198536" y="20466"/>
                  </a:lnTo>
                  <a:lnTo>
                    <a:pt x="201167" y="33528"/>
                  </a:lnTo>
                  <a:lnTo>
                    <a:pt x="201167" y="868680"/>
                  </a:lnTo>
                  <a:lnTo>
                    <a:pt x="198536" y="881741"/>
                  </a:lnTo>
                  <a:lnTo>
                    <a:pt x="191357" y="892397"/>
                  </a:lnTo>
                  <a:lnTo>
                    <a:pt x="180701" y="899576"/>
                  </a:lnTo>
                  <a:lnTo>
                    <a:pt x="167639" y="902208"/>
                  </a:lnTo>
                  <a:lnTo>
                    <a:pt x="33527" y="902208"/>
                  </a:lnTo>
                  <a:lnTo>
                    <a:pt x="20466" y="899576"/>
                  </a:lnTo>
                  <a:lnTo>
                    <a:pt x="9810" y="892397"/>
                  </a:lnTo>
                  <a:lnTo>
                    <a:pt x="2631" y="881741"/>
                  </a:lnTo>
                  <a:lnTo>
                    <a:pt x="0" y="868680"/>
                  </a:lnTo>
                  <a:lnTo>
                    <a:pt x="0" y="33528"/>
                  </a:lnTo>
                  <a:close/>
                </a:path>
              </a:pathLst>
            </a:custGeom>
            <a:ln w="6350">
              <a:solidFill>
                <a:srgbClr val="4471C4"/>
              </a:solidFill>
            </a:ln>
          </p:spPr>
          <p:txBody>
            <a:bodyPr wrap="square" lIns="0" tIns="0" rIns="0" bIns="0" rtlCol="0"/>
            <a:lstStyle/>
            <a:p>
              <a:endParaRPr/>
            </a:p>
          </p:txBody>
        </p:sp>
        <p:pic>
          <p:nvPicPr>
            <p:cNvPr id="34" name="object 34"/>
            <p:cNvPicPr/>
            <p:nvPr/>
          </p:nvPicPr>
          <p:blipFill>
            <a:blip r:embed="rId3" cstate="print"/>
            <a:stretch>
              <a:fillRect/>
            </a:stretch>
          </p:blipFill>
          <p:spPr>
            <a:xfrm>
              <a:off x="3681984" y="3864863"/>
              <a:ext cx="201167" cy="902208"/>
            </a:xfrm>
            <a:prstGeom prst="rect">
              <a:avLst/>
            </a:prstGeom>
          </p:spPr>
        </p:pic>
        <p:sp>
          <p:nvSpPr>
            <p:cNvPr id="35" name="object 35"/>
            <p:cNvSpPr/>
            <p:nvPr/>
          </p:nvSpPr>
          <p:spPr>
            <a:xfrm>
              <a:off x="3681984" y="3864863"/>
              <a:ext cx="201295" cy="902335"/>
            </a:xfrm>
            <a:custGeom>
              <a:avLst/>
              <a:gdLst/>
              <a:ahLst/>
              <a:cxnLst/>
              <a:rect l="l" t="t" r="r" b="b"/>
              <a:pathLst>
                <a:path w="201295" h="902335">
                  <a:moveTo>
                    <a:pt x="0" y="33528"/>
                  </a:moveTo>
                  <a:lnTo>
                    <a:pt x="2631" y="20466"/>
                  </a:lnTo>
                  <a:lnTo>
                    <a:pt x="9810" y="9810"/>
                  </a:lnTo>
                  <a:lnTo>
                    <a:pt x="20466" y="2631"/>
                  </a:lnTo>
                  <a:lnTo>
                    <a:pt x="33527" y="0"/>
                  </a:lnTo>
                  <a:lnTo>
                    <a:pt x="167639" y="0"/>
                  </a:lnTo>
                  <a:lnTo>
                    <a:pt x="180701" y="2631"/>
                  </a:lnTo>
                  <a:lnTo>
                    <a:pt x="191357" y="9810"/>
                  </a:lnTo>
                  <a:lnTo>
                    <a:pt x="198536" y="20466"/>
                  </a:lnTo>
                  <a:lnTo>
                    <a:pt x="201167" y="33528"/>
                  </a:lnTo>
                  <a:lnTo>
                    <a:pt x="201167" y="868680"/>
                  </a:lnTo>
                  <a:lnTo>
                    <a:pt x="198536" y="881741"/>
                  </a:lnTo>
                  <a:lnTo>
                    <a:pt x="191357" y="892397"/>
                  </a:lnTo>
                  <a:lnTo>
                    <a:pt x="180701" y="899576"/>
                  </a:lnTo>
                  <a:lnTo>
                    <a:pt x="167639" y="902208"/>
                  </a:lnTo>
                  <a:lnTo>
                    <a:pt x="33527" y="902208"/>
                  </a:lnTo>
                  <a:lnTo>
                    <a:pt x="20466" y="899576"/>
                  </a:lnTo>
                  <a:lnTo>
                    <a:pt x="9810" y="892397"/>
                  </a:lnTo>
                  <a:lnTo>
                    <a:pt x="2631" y="881741"/>
                  </a:lnTo>
                  <a:lnTo>
                    <a:pt x="0" y="868680"/>
                  </a:lnTo>
                  <a:lnTo>
                    <a:pt x="0" y="33528"/>
                  </a:lnTo>
                  <a:close/>
                </a:path>
              </a:pathLst>
            </a:custGeom>
            <a:ln w="6350">
              <a:solidFill>
                <a:srgbClr val="4471C4"/>
              </a:solidFill>
            </a:ln>
          </p:spPr>
          <p:txBody>
            <a:bodyPr wrap="square" lIns="0" tIns="0" rIns="0" bIns="0" rtlCol="0"/>
            <a:lstStyle/>
            <a:p>
              <a:endParaRPr/>
            </a:p>
          </p:txBody>
        </p:sp>
        <p:pic>
          <p:nvPicPr>
            <p:cNvPr id="36" name="object 36"/>
            <p:cNvPicPr/>
            <p:nvPr/>
          </p:nvPicPr>
          <p:blipFill>
            <a:blip r:embed="rId3" cstate="print"/>
            <a:stretch>
              <a:fillRect/>
            </a:stretch>
          </p:blipFill>
          <p:spPr>
            <a:xfrm>
              <a:off x="4239768" y="3880103"/>
              <a:ext cx="201168" cy="902207"/>
            </a:xfrm>
            <a:prstGeom prst="rect">
              <a:avLst/>
            </a:prstGeom>
          </p:spPr>
        </p:pic>
        <p:sp>
          <p:nvSpPr>
            <p:cNvPr id="37" name="object 37"/>
            <p:cNvSpPr/>
            <p:nvPr/>
          </p:nvSpPr>
          <p:spPr>
            <a:xfrm>
              <a:off x="4239768" y="3880103"/>
              <a:ext cx="201295" cy="902335"/>
            </a:xfrm>
            <a:custGeom>
              <a:avLst/>
              <a:gdLst/>
              <a:ahLst/>
              <a:cxnLst/>
              <a:rect l="l" t="t" r="r" b="b"/>
              <a:pathLst>
                <a:path w="201295" h="902335">
                  <a:moveTo>
                    <a:pt x="0" y="33528"/>
                  </a:moveTo>
                  <a:lnTo>
                    <a:pt x="2631" y="20466"/>
                  </a:lnTo>
                  <a:lnTo>
                    <a:pt x="9810" y="9810"/>
                  </a:lnTo>
                  <a:lnTo>
                    <a:pt x="20466" y="2631"/>
                  </a:lnTo>
                  <a:lnTo>
                    <a:pt x="33528" y="0"/>
                  </a:lnTo>
                  <a:lnTo>
                    <a:pt x="167640" y="0"/>
                  </a:lnTo>
                  <a:lnTo>
                    <a:pt x="180701" y="2631"/>
                  </a:lnTo>
                  <a:lnTo>
                    <a:pt x="191357" y="9810"/>
                  </a:lnTo>
                  <a:lnTo>
                    <a:pt x="198536" y="20466"/>
                  </a:lnTo>
                  <a:lnTo>
                    <a:pt x="201168" y="33528"/>
                  </a:lnTo>
                  <a:lnTo>
                    <a:pt x="201168" y="868680"/>
                  </a:lnTo>
                  <a:lnTo>
                    <a:pt x="198536" y="881741"/>
                  </a:lnTo>
                  <a:lnTo>
                    <a:pt x="191357" y="892397"/>
                  </a:lnTo>
                  <a:lnTo>
                    <a:pt x="180701" y="899576"/>
                  </a:lnTo>
                  <a:lnTo>
                    <a:pt x="167640" y="902208"/>
                  </a:lnTo>
                  <a:lnTo>
                    <a:pt x="33528" y="902208"/>
                  </a:lnTo>
                  <a:lnTo>
                    <a:pt x="20466" y="899576"/>
                  </a:lnTo>
                  <a:lnTo>
                    <a:pt x="9810" y="892397"/>
                  </a:lnTo>
                  <a:lnTo>
                    <a:pt x="2631" y="881741"/>
                  </a:lnTo>
                  <a:lnTo>
                    <a:pt x="0" y="868680"/>
                  </a:lnTo>
                  <a:lnTo>
                    <a:pt x="0" y="33528"/>
                  </a:lnTo>
                  <a:close/>
                </a:path>
              </a:pathLst>
            </a:custGeom>
            <a:ln w="6350">
              <a:solidFill>
                <a:srgbClr val="4471C4"/>
              </a:solidFill>
            </a:ln>
          </p:spPr>
          <p:txBody>
            <a:bodyPr wrap="square" lIns="0" tIns="0" rIns="0" bIns="0" rtlCol="0"/>
            <a:lstStyle/>
            <a:p>
              <a:endParaRPr/>
            </a:p>
          </p:txBody>
        </p:sp>
        <p:pic>
          <p:nvPicPr>
            <p:cNvPr id="38" name="object 38"/>
            <p:cNvPicPr/>
            <p:nvPr/>
          </p:nvPicPr>
          <p:blipFill>
            <a:blip r:embed="rId9" cstate="print"/>
            <a:stretch>
              <a:fillRect/>
            </a:stretch>
          </p:blipFill>
          <p:spPr>
            <a:xfrm>
              <a:off x="5071872" y="3880103"/>
              <a:ext cx="204215" cy="902207"/>
            </a:xfrm>
            <a:prstGeom prst="rect">
              <a:avLst/>
            </a:prstGeom>
          </p:spPr>
        </p:pic>
        <p:sp>
          <p:nvSpPr>
            <p:cNvPr id="39" name="object 39"/>
            <p:cNvSpPr/>
            <p:nvPr/>
          </p:nvSpPr>
          <p:spPr>
            <a:xfrm>
              <a:off x="5071872" y="3880103"/>
              <a:ext cx="204470" cy="902335"/>
            </a:xfrm>
            <a:custGeom>
              <a:avLst/>
              <a:gdLst/>
              <a:ahLst/>
              <a:cxnLst/>
              <a:rect l="l" t="t" r="r" b="b"/>
              <a:pathLst>
                <a:path w="204470" h="902335">
                  <a:moveTo>
                    <a:pt x="0" y="34036"/>
                  </a:moveTo>
                  <a:lnTo>
                    <a:pt x="2674" y="20788"/>
                  </a:lnTo>
                  <a:lnTo>
                    <a:pt x="9969" y="9969"/>
                  </a:lnTo>
                  <a:lnTo>
                    <a:pt x="20788" y="2674"/>
                  </a:lnTo>
                  <a:lnTo>
                    <a:pt x="34036" y="0"/>
                  </a:lnTo>
                  <a:lnTo>
                    <a:pt x="170179" y="0"/>
                  </a:lnTo>
                  <a:lnTo>
                    <a:pt x="183427" y="2674"/>
                  </a:lnTo>
                  <a:lnTo>
                    <a:pt x="194246" y="9969"/>
                  </a:lnTo>
                  <a:lnTo>
                    <a:pt x="201541" y="20788"/>
                  </a:lnTo>
                  <a:lnTo>
                    <a:pt x="204215" y="34036"/>
                  </a:lnTo>
                  <a:lnTo>
                    <a:pt x="204215" y="868172"/>
                  </a:lnTo>
                  <a:lnTo>
                    <a:pt x="201541" y="881419"/>
                  </a:lnTo>
                  <a:lnTo>
                    <a:pt x="194246" y="892238"/>
                  </a:lnTo>
                  <a:lnTo>
                    <a:pt x="183427" y="899533"/>
                  </a:lnTo>
                  <a:lnTo>
                    <a:pt x="170179" y="902208"/>
                  </a:lnTo>
                  <a:lnTo>
                    <a:pt x="34036" y="902208"/>
                  </a:lnTo>
                  <a:lnTo>
                    <a:pt x="20788" y="899533"/>
                  </a:lnTo>
                  <a:lnTo>
                    <a:pt x="9969" y="892238"/>
                  </a:lnTo>
                  <a:lnTo>
                    <a:pt x="2674" y="881419"/>
                  </a:lnTo>
                  <a:lnTo>
                    <a:pt x="0" y="868172"/>
                  </a:lnTo>
                  <a:lnTo>
                    <a:pt x="0" y="34036"/>
                  </a:lnTo>
                  <a:close/>
                </a:path>
              </a:pathLst>
            </a:custGeom>
            <a:ln w="6350">
              <a:solidFill>
                <a:srgbClr val="4471C4"/>
              </a:solidFill>
            </a:ln>
          </p:spPr>
          <p:txBody>
            <a:bodyPr wrap="square" lIns="0" tIns="0" rIns="0" bIns="0" rtlCol="0"/>
            <a:lstStyle/>
            <a:p>
              <a:endParaRPr/>
            </a:p>
          </p:txBody>
        </p:sp>
      </p:grpSp>
      <p:grpSp>
        <p:nvGrpSpPr>
          <p:cNvPr id="40" name="object 40"/>
          <p:cNvGrpSpPr/>
          <p:nvPr/>
        </p:nvGrpSpPr>
        <p:grpSpPr>
          <a:xfrm>
            <a:off x="7376033" y="3901176"/>
            <a:ext cx="210820" cy="1384300"/>
            <a:chOff x="5852033" y="3636136"/>
            <a:chExt cx="210820" cy="1384300"/>
          </a:xfrm>
        </p:grpSpPr>
        <p:pic>
          <p:nvPicPr>
            <p:cNvPr id="41" name="object 41"/>
            <p:cNvPicPr/>
            <p:nvPr/>
          </p:nvPicPr>
          <p:blipFill>
            <a:blip r:embed="rId10" cstate="print"/>
            <a:stretch>
              <a:fillRect/>
            </a:stretch>
          </p:blipFill>
          <p:spPr>
            <a:xfrm>
              <a:off x="5855208" y="3639311"/>
              <a:ext cx="204215" cy="1377695"/>
            </a:xfrm>
            <a:prstGeom prst="rect">
              <a:avLst/>
            </a:prstGeom>
          </p:spPr>
        </p:pic>
        <p:sp>
          <p:nvSpPr>
            <p:cNvPr id="42" name="object 42"/>
            <p:cNvSpPr/>
            <p:nvPr/>
          </p:nvSpPr>
          <p:spPr>
            <a:xfrm>
              <a:off x="5855208" y="3639311"/>
              <a:ext cx="204470" cy="1377950"/>
            </a:xfrm>
            <a:custGeom>
              <a:avLst/>
              <a:gdLst/>
              <a:ahLst/>
              <a:cxnLst/>
              <a:rect l="l" t="t" r="r" b="b"/>
              <a:pathLst>
                <a:path w="204470" h="1377950">
                  <a:moveTo>
                    <a:pt x="0" y="34036"/>
                  </a:moveTo>
                  <a:lnTo>
                    <a:pt x="2674" y="20788"/>
                  </a:lnTo>
                  <a:lnTo>
                    <a:pt x="9969" y="9969"/>
                  </a:lnTo>
                  <a:lnTo>
                    <a:pt x="20788" y="2674"/>
                  </a:lnTo>
                  <a:lnTo>
                    <a:pt x="34036" y="0"/>
                  </a:lnTo>
                  <a:lnTo>
                    <a:pt x="170179" y="0"/>
                  </a:lnTo>
                  <a:lnTo>
                    <a:pt x="183427" y="2674"/>
                  </a:lnTo>
                  <a:lnTo>
                    <a:pt x="194246" y="9969"/>
                  </a:lnTo>
                  <a:lnTo>
                    <a:pt x="201541" y="20788"/>
                  </a:lnTo>
                  <a:lnTo>
                    <a:pt x="204215" y="34036"/>
                  </a:lnTo>
                  <a:lnTo>
                    <a:pt x="204215" y="1343660"/>
                  </a:lnTo>
                  <a:lnTo>
                    <a:pt x="201541" y="1356907"/>
                  </a:lnTo>
                  <a:lnTo>
                    <a:pt x="194246" y="1367726"/>
                  </a:lnTo>
                  <a:lnTo>
                    <a:pt x="183427" y="1375021"/>
                  </a:lnTo>
                  <a:lnTo>
                    <a:pt x="170179" y="1377695"/>
                  </a:lnTo>
                  <a:lnTo>
                    <a:pt x="34036" y="1377695"/>
                  </a:lnTo>
                  <a:lnTo>
                    <a:pt x="20788" y="1375021"/>
                  </a:lnTo>
                  <a:lnTo>
                    <a:pt x="9969" y="1367726"/>
                  </a:lnTo>
                  <a:lnTo>
                    <a:pt x="2674" y="1356907"/>
                  </a:lnTo>
                  <a:lnTo>
                    <a:pt x="0" y="1343660"/>
                  </a:lnTo>
                  <a:lnTo>
                    <a:pt x="0" y="34036"/>
                  </a:lnTo>
                  <a:close/>
                </a:path>
              </a:pathLst>
            </a:custGeom>
            <a:ln w="6349">
              <a:solidFill>
                <a:srgbClr val="EC7C30"/>
              </a:solidFill>
            </a:ln>
          </p:spPr>
          <p:txBody>
            <a:bodyPr wrap="square" lIns="0" tIns="0" rIns="0" bIns="0" rtlCol="0"/>
            <a:lstStyle/>
            <a:p>
              <a:endParaRPr/>
            </a:p>
          </p:txBody>
        </p:sp>
      </p:grpSp>
      <p:sp>
        <p:nvSpPr>
          <p:cNvPr id="43" name="object 43"/>
          <p:cNvSpPr/>
          <p:nvPr/>
        </p:nvSpPr>
        <p:spPr>
          <a:xfrm>
            <a:off x="7929886" y="4431401"/>
            <a:ext cx="553085" cy="368300"/>
          </a:xfrm>
          <a:custGeom>
            <a:avLst/>
            <a:gdLst/>
            <a:ahLst/>
            <a:cxnLst/>
            <a:rect l="l" t="t" r="r" b="b"/>
            <a:pathLst>
              <a:path w="553084" h="368300">
                <a:moveTo>
                  <a:pt x="455924" y="0"/>
                </a:moveTo>
                <a:lnTo>
                  <a:pt x="452241" y="12192"/>
                </a:lnTo>
                <a:lnTo>
                  <a:pt x="469147" y="20974"/>
                </a:lnTo>
                <a:lnTo>
                  <a:pt x="483864" y="33781"/>
                </a:lnTo>
                <a:lnTo>
                  <a:pt x="506724" y="71374"/>
                </a:lnTo>
                <a:lnTo>
                  <a:pt x="520662" y="122348"/>
                </a:lnTo>
                <a:lnTo>
                  <a:pt x="525266" y="184276"/>
                </a:lnTo>
                <a:lnTo>
                  <a:pt x="524119" y="216542"/>
                </a:lnTo>
                <a:lnTo>
                  <a:pt x="514871" y="272930"/>
                </a:lnTo>
                <a:lnTo>
                  <a:pt x="496389" y="317744"/>
                </a:lnTo>
                <a:lnTo>
                  <a:pt x="469147" y="347219"/>
                </a:lnTo>
                <a:lnTo>
                  <a:pt x="452241" y="355981"/>
                </a:lnTo>
                <a:lnTo>
                  <a:pt x="455924" y="368173"/>
                </a:lnTo>
                <a:lnTo>
                  <a:pt x="497072" y="346265"/>
                </a:lnTo>
                <a:lnTo>
                  <a:pt x="527552" y="304926"/>
                </a:lnTo>
                <a:lnTo>
                  <a:pt x="546411" y="249205"/>
                </a:lnTo>
                <a:lnTo>
                  <a:pt x="552698" y="184150"/>
                </a:lnTo>
                <a:lnTo>
                  <a:pt x="551126" y="150381"/>
                </a:lnTo>
                <a:lnTo>
                  <a:pt x="538553" y="89941"/>
                </a:lnTo>
                <a:lnTo>
                  <a:pt x="513645" y="40147"/>
                </a:lnTo>
                <a:lnTo>
                  <a:pt x="477831" y="8524"/>
                </a:lnTo>
                <a:lnTo>
                  <a:pt x="455924" y="0"/>
                </a:lnTo>
                <a:close/>
              </a:path>
              <a:path w="553084" h="368300">
                <a:moveTo>
                  <a:pt x="96641" y="0"/>
                </a:moveTo>
                <a:lnTo>
                  <a:pt x="55604" y="21907"/>
                </a:lnTo>
                <a:lnTo>
                  <a:pt x="25140" y="63245"/>
                </a:lnTo>
                <a:lnTo>
                  <a:pt x="6280" y="118983"/>
                </a:lnTo>
                <a:lnTo>
                  <a:pt x="0" y="184276"/>
                </a:lnTo>
                <a:lnTo>
                  <a:pt x="1565" y="217844"/>
                </a:lnTo>
                <a:lnTo>
                  <a:pt x="14138" y="278233"/>
                </a:lnTo>
                <a:lnTo>
                  <a:pt x="39044" y="328025"/>
                </a:lnTo>
                <a:lnTo>
                  <a:pt x="74806" y="359648"/>
                </a:lnTo>
                <a:lnTo>
                  <a:pt x="96641" y="368173"/>
                </a:lnTo>
                <a:lnTo>
                  <a:pt x="100451" y="355981"/>
                </a:lnTo>
                <a:lnTo>
                  <a:pt x="83524" y="347219"/>
                </a:lnTo>
                <a:lnTo>
                  <a:pt x="68764" y="334470"/>
                </a:lnTo>
                <a:lnTo>
                  <a:pt x="45841" y="297052"/>
                </a:lnTo>
                <a:lnTo>
                  <a:pt x="31950" y="246094"/>
                </a:lnTo>
                <a:lnTo>
                  <a:pt x="27303" y="184150"/>
                </a:lnTo>
                <a:lnTo>
                  <a:pt x="28463" y="151937"/>
                </a:lnTo>
                <a:lnTo>
                  <a:pt x="37746" y="95498"/>
                </a:lnTo>
                <a:lnTo>
                  <a:pt x="56195" y="50589"/>
                </a:lnTo>
                <a:lnTo>
                  <a:pt x="83524" y="20974"/>
                </a:lnTo>
                <a:lnTo>
                  <a:pt x="100451" y="12192"/>
                </a:lnTo>
                <a:lnTo>
                  <a:pt x="96641" y="0"/>
                </a:lnTo>
                <a:close/>
              </a:path>
            </a:pathLst>
          </a:custGeom>
          <a:solidFill>
            <a:srgbClr val="000000"/>
          </a:solidFill>
        </p:spPr>
        <p:txBody>
          <a:bodyPr wrap="square" lIns="0" tIns="0" rIns="0" bIns="0" rtlCol="0"/>
          <a:lstStyle/>
          <a:p>
            <a:endParaRPr/>
          </a:p>
        </p:txBody>
      </p:sp>
      <p:sp>
        <p:nvSpPr>
          <p:cNvPr id="44" name="object 44"/>
          <p:cNvSpPr txBox="1"/>
          <p:nvPr/>
        </p:nvSpPr>
        <p:spPr>
          <a:xfrm>
            <a:off x="7653528" y="4386648"/>
            <a:ext cx="742950" cy="391795"/>
          </a:xfrm>
          <a:prstGeom prst="rect">
            <a:avLst/>
          </a:prstGeom>
        </p:spPr>
        <p:txBody>
          <a:bodyPr vert="horz" wrap="square" lIns="0" tIns="12700" rIns="0" bIns="0" rtlCol="0">
            <a:spAutoFit/>
          </a:bodyPr>
          <a:lstStyle/>
          <a:p>
            <a:pPr marL="38100">
              <a:spcBef>
                <a:spcPts val="100"/>
              </a:spcBef>
              <a:tabLst>
                <a:tab pos="388620" algn="l"/>
              </a:tabLst>
            </a:pPr>
            <a:r>
              <a:rPr sz="2400" spc="175" dirty="0">
                <a:latin typeface="Symbola"/>
                <a:cs typeface="Symbola"/>
              </a:rPr>
              <a:t>𝜙</a:t>
            </a:r>
            <a:r>
              <a:rPr sz="2400" dirty="0">
                <a:latin typeface="Symbola"/>
                <a:cs typeface="Symbola"/>
              </a:rPr>
              <a:t>	</a:t>
            </a:r>
            <a:r>
              <a:rPr sz="2400" spc="125" dirty="0">
                <a:latin typeface="Symbola"/>
                <a:cs typeface="Symbola"/>
              </a:rPr>
              <a:t>𝒒</a:t>
            </a:r>
            <a:r>
              <a:rPr sz="2625" spc="187" baseline="28571" dirty="0">
                <a:solidFill>
                  <a:srgbClr val="00AF50"/>
                </a:solidFill>
                <a:latin typeface="Symbola"/>
                <a:cs typeface="Symbola"/>
              </a:rPr>
              <a:t>𝟐</a:t>
            </a:r>
            <a:endParaRPr sz="2625" baseline="28571">
              <a:latin typeface="Symbola"/>
              <a:cs typeface="Symbola"/>
            </a:endParaRPr>
          </a:p>
        </p:txBody>
      </p:sp>
      <p:grpSp>
        <p:nvGrpSpPr>
          <p:cNvPr id="46" name="object 46"/>
          <p:cNvGrpSpPr/>
          <p:nvPr/>
        </p:nvGrpSpPr>
        <p:grpSpPr>
          <a:xfrm>
            <a:off x="4715993" y="5832146"/>
            <a:ext cx="1558290" cy="189230"/>
            <a:chOff x="3572128" y="5818504"/>
            <a:chExt cx="1558290" cy="189230"/>
          </a:xfrm>
        </p:grpSpPr>
        <p:pic>
          <p:nvPicPr>
            <p:cNvPr id="47" name="object 47"/>
            <p:cNvPicPr/>
            <p:nvPr/>
          </p:nvPicPr>
          <p:blipFill>
            <a:blip r:embed="rId7" cstate="print"/>
            <a:stretch>
              <a:fillRect/>
            </a:stretch>
          </p:blipFill>
          <p:spPr>
            <a:xfrm>
              <a:off x="3575303" y="5821679"/>
              <a:ext cx="1551432" cy="182879"/>
            </a:xfrm>
            <a:prstGeom prst="rect">
              <a:avLst/>
            </a:prstGeom>
          </p:spPr>
        </p:pic>
        <p:sp>
          <p:nvSpPr>
            <p:cNvPr id="48" name="object 48"/>
            <p:cNvSpPr/>
            <p:nvPr/>
          </p:nvSpPr>
          <p:spPr>
            <a:xfrm>
              <a:off x="3575303" y="5821679"/>
              <a:ext cx="1551940" cy="182880"/>
            </a:xfrm>
            <a:custGeom>
              <a:avLst/>
              <a:gdLst/>
              <a:ahLst/>
              <a:cxnLst/>
              <a:rect l="l" t="t" r="r" b="b"/>
              <a:pathLst>
                <a:path w="1551939" h="182879">
                  <a:moveTo>
                    <a:pt x="0" y="30480"/>
                  </a:moveTo>
                  <a:lnTo>
                    <a:pt x="2387" y="18618"/>
                  </a:lnTo>
                  <a:lnTo>
                    <a:pt x="8905" y="8929"/>
                  </a:lnTo>
                  <a:lnTo>
                    <a:pt x="18591" y="2396"/>
                  </a:lnTo>
                  <a:lnTo>
                    <a:pt x="30480" y="0"/>
                  </a:lnTo>
                  <a:lnTo>
                    <a:pt x="1520952" y="0"/>
                  </a:lnTo>
                  <a:lnTo>
                    <a:pt x="1532840" y="2396"/>
                  </a:lnTo>
                  <a:lnTo>
                    <a:pt x="1542526" y="8929"/>
                  </a:lnTo>
                  <a:lnTo>
                    <a:pt x="1549044" y="18618"/>
                  </a:lnTo>
                  <a:lnTo>
                    <a:pt x="1551432" y="30480"/>
                  </a:lnTo>
                  <a:lnTo>
                    <a:pt x="1551432" y="152400"/>
                  </a:lnTo>
                  <a:lnTo>
                    <a:pt x="1549044" y="164261"/>
                  </a:lnTo>
                  <a:lnTo>
                    <a:pt x="1542526" y="173950"/>
                  </a:lnTo>
                  <a:lnTo>
                    <a:pt x="1532840" y="180483"/>
                  </a:lnTo>
                  <a:lnTo>
                    <a:pt x="1520952" y="182880"/>
                  </a:lnTo>
                  <a:lnTo>
                    <a:pt x="30480" y="182880"/>
                  </a:lnTo>
                  <a:lnTo>
                    <a:pt x="18591" y="180483"/>
                  </a:lnTo>
                  <a:lnTo>
                    <a:pt x="8905" y="173950"/>
                  </a:lnTo>
                  <a:lnTo>
                    <a:pt x="2387" y="164261"/>
                  </a:lnTo>
                  <a:lnTo>
                    <a:pt x="0" y="152400"/>
                  </a:lnTo>
                  <a:lnTo>
                    <a:pt x="0" y="30480"/>
                  </a:lnTo>
                  <a:close/>
                </a:path>
              </a:pathLst>
            </a:custGeom>
            <a:ln w="6349">
              <a:solidFill>
                <a:srgbClr val="FFC000"/>
              </a:solidFill>
            </a:ln>
          </p:spPr>
          <p:txBody>
            <a:bodyPr wrap="square" lIns="0" tIns="0" rIns="0" bIns="0" rtlCol="0"/>
            <a:lstStyle/>
            <a:p>
              <a:endParaRPr/>
            </a:p>
          </p:txBody>
        </p:sp>
      </p:grpSp>
      <p:grpSp>
        <p:nvGrpSpPr>
          <p:cNvPr id="49" name="object 49"/>
          <p:cNvGrpSpPr/>
          <p:nvPr/>
        </p:nvGrpSpPr>
        <p:grpSpPr>
          <a:xfrm>
            <a:off x="7376033" y="5380120"/>
            <a:ext cx="210820" cy="1384300"/>
            <a:chOff x="5852033" y="5221096"/>
            <a:chExt cx="210820" cy="1384300"/>
          </a:xfrm>
        </p:grpSpPr>
        <p:pic>
          <p:nvPicPr>
            <p:cNvPr id="50" name="object 50"/>
            <p:cNvPicPr/>
            <p:nvPr/>
          </p:nvPicPr>
          <p:blipFill>
            <a:blip r:embed="rId10" cstate="print"/>
            <a:stretch>
              <a:fillRect/>
            </a:stretch>
          </p:blipFill>
          <p:spPr>
            <a:xfrm>
              <a:off x="5855208" y="5224271"/>
              <a:ext cx="204215" cy="1377695"/>
            </a:xfrm>
            <a:prstGeom prst="rect">
              <a:avLst/>
            </a:prstGeom>
          </p:spPr>
        </p:pic>
        <p:sp>
          <p:nvSpPr>
            <p:cNvPr id="51" name="object 51"/>
            <p:cNvSpPr/>
            <p:nvPr/>
          </p:nvSpPr>
          <p:spPr>
            <a:xfrm>
              <a:off x="5855208" y="5224271"/>
              <a:ext cx="204470" cy="1377950"/>
            </a:xfrm>
            <a:custGeom>
              <a:avLst/>
              <a:gdLst/>
              <a:ahLst/>
              <a:cxnLst/>
              <a:rect l="l" t="t" r="r" b="b"/>
              <a:pathLst>
                <a:path w="204470" h="1377950">
                  <a:moveTo>
                    <a:pt x="0" y="34035"/>
                  </a:moveTo>
                  <a:lnTo>
                    <a:pt x="2674" y="20788"/>
                  </a:lnTo>
                  <a:lnTo>
                    <a:pt x="9969" y="9969"/>
                  </a:lnTo>
                  <a:lnTo>
                    <a:pt x="20788" y="2674"/>
                  </a:lnTo>
                  <a:lnTo>
                    <a:pt x="34036" y="0"/>
                  </a:lnTo>
                  <a:lnTo>
                    <a:pt x="170179" y="0"/>
                  </a:lnTo>
                  <a:lnTo>
                    <a:pt x="183427" y="2674"/>
                  </a:lnTo>
                  <a:lnTo>
                    <a:pt x="194246" y="9969"/>
                  </a:lnTo>
                  <a:lnTo>
                    <a:pt x="201541" y="20788"/>
                  </a:lnTo>
                  <a:lnTo>
                    <a:pt x="204215" y="34035"/>
                  </a:lnTo>
                  <a:lnTo>
                    <a:pt x="204215" y="1343659"/>
                  </a:lnTo>
                  <a:lnTo>
                    <a:pt x="201541" y="1356907"/>
                  </a:lnTo>
                  <a:lnTo>
                    <a:pt x="194246" y="1367726"/>
                  </a:lnTo>
                  <a:lnTo>
                    <a:pt x="183427" y="1375021"/>
                  </a:lnTo>
                  <a:lnTo>
                    <a:pt x="170179" y="1377695"/>
                  </a:lnTo>
                  <a:lnTo>
                    <a:pt x="34036" y="1377695"/>
                  </a:lnTo>
                  <a:lnTo>
                    <a:pt x="20788" y="1375021"/>
                  </a:lnTo>
                  <a:lnTo>
                    <a:pt x="9969" y="1367726"/>
                  </a:lnTo>
                  <a:lnTo>
                    <a:pt x="2674" y="1356907"/>
                  </a:lnTo>
                  <a:lnTo>
                    <a:pt x="0" y="1343659"/>
                  </a:lnTo>
                  <a:lnTo>
                    <a:pt x="0" y="34035"/>
                  </a:lnTo>
                  <a:close/>
                </a:path>
              </a:pathLst>
            </a:custGeom>
            <a:ln w="6349">
              <a:solidFill>
                <a:srgbClr val="EC7C30"/>
              </a:solidFill>
            </a:ln>
          </p:spPr>
          <p:txBody>
            <a:bodyPr wrap="square" lIns="0" tIns="0" rIns="0" bIns="0" rtlCol="0"/>
            <a:lstStyle/>
            <a:p>
              <a:endParaRPr/>
            </a:p>
          </p:txBody>
        </p:sp>
      </p:grpSp>
      <p:sp>
        <p:nvSpPr>
          <p:cNvPr id="52" name="object 52"/>
          <p:cNvSpPr/>
          <p:nvPr/>
        </p:nvSpPr>
        <p:spPr>
          <a:xfrm>
            <a:off x="7929880" y="6014621"/>
            <a:ext cx="553085" cy="368300"/>
          </a:xfrm>
          <a:custGeom>
            <a:avLst/>
            <a:gdLst/>
            <a:ahLst/>
            <a:cxnLst/>
            <a:rect l="l" t="t" r="r" b="b"/>
            <a:pathLst>
              <a:path w="553084" h="368300">
                <a:moveTo>
                  <a:pt x="455929" y="0"/>
                </a:moveTo>
                <a:lnTo>
                  <a:pt x="452247" y="12204"/>
                </a:lnTo>
                <a:lnTo>
                  <a:pt x="469153" y="20977"/>
                </a:lnTo>
                <a:lnTo>
                  <a:pt x="483870" y="33750"/>
                </a:lnTo>
                <a:lnTo>
                  <a:pt x="506729" y="71297"/>
                </a:lnTo>
                <a:lnTo>
                  <a:pt x="520668" y="122302"/>
                </a:lnTo>
                <a:lnTo>
                  <a:pt x="525272" y="184251"/>
                </a:lnTo>
                <a:lnTo>
                  <a:pt x="524125" y="216522"/>
                </a:lnTo>
                <a:lnTo>
                  <a:pt x="514877" y="272891"/>
                </a:lnTo>
                <a:lnTo>
                  <a:pt x="496395" y="317730"/>
                </a:lnTo>
                <a:lnTo>
                  <a:pt x="469153" y="347238"/>
                </a:lnTo>
                <a:lnTo>
                  <a:pt x="452247" y="356006"/>
                </a:lnTo>
                <a:lnTo>
                  <a:pt x="455929" y="368211"/>
                </a:lnTo>
                <a:lnTo>
                  <a:pt x="497077" y="346292"/>
                </a:lnTo>
                <a:lnTo>
                  <a:pt x="527558" y="304952"/>
                </a:lnTo>
                <a:lnTo>
                  <a:pt x="546417" y="249218"/>
                </a:lnTo>
                <a:lnTo>
                  <a:pt x="552703" y="184111"/>
                </a:lnTo>
                <a:lnTo>
                  <a:pt x="551132" y="150378"/>
                </a:lnTo>
                <a:lnTo>
                  <a:pt x="538559" y="89955"/>
                </a:lnTo>
                <a:lnTo>
                  <a:pt x="513651" y="40160"/>
                </a:lnTo>
                <a:lnTo>
                  <a:pt x="477837" y="8532"/>
                </a:lnTo>
                <a:lnTo>
                  <a:pt x="455929" y="0"/>
                </a:lnTo>
                <a:close/>
              </a:path>
              <a:path w="553084" h="368300">
                <a:moveTo>
                  <a:pt x="96647" y="0"/>
                </a:moveTo>
                <a:lnTo>
                  <a:pt x="55610" y="21918"/>
                </a:lnTo>
                <a:lnTo>
                  <a:pt x="25146" y="63258"/>
                </a:lnTo>
                <a:lnTo>
                  <a:pt x="6286" y="118994"/>
                </a:lnTo>
                <a:lnTo>
                  <a:pt x="0" y="184111"/>
                </a:lnTo>
                <a:lnTo>
                  <a:pt x="1571" y="217837"/>
                </a:lnTo>
                <a:lnTo>
                  <a:pt x="14144" y="278255"/>
                </a:lnTo>
                <a:lnTo>
                  <a:pt x="39050" y="328050"/>
                </a:lnTo>
                <a:lnTo>
                  <a:pt x="74812" y="359678"/>
                </a:lnTo>
                <a:lnTo>
                  <a:pt x="96647" y="368211"/>
                </a:lnTo>
                <a:lnTo>
                  <a:pt x="100456" y="356006"/>
                </a:lnTo>
                <a:lnTo>
                  <a:pt x="83530" y="347238"/>
                </a:lnTo>
                <a:lnTo>
                  <a:pt x="68770" y="334479"/>
                </a:lnTo>
                <a:lnTo>
                  <a:pt x="45847" y="296989"/>
                </a:lnTo>
                <a:lnTo>
                  <a:pt x="31956" y="246068"/>
                </a:lnTo>
                <a:lnTo>
                  <a:pt x="27310" y="184111"/>
                </a:lnTo>
                <a:lnTo>
                  <a:pt x="28469" y="151909"/>
                </a:lnTo>
                <a:lnTo>
                  <a:pt x="37752" y="95431"/>
                </a:lnTo>
                <a:lnTo>
                  <a:pt x="56201" y="50523"/>
                </a:lnTo>
                <a:lnTo>
                  <a:pt x="83530" y="20977"/>
                </a:lnTo>
                <a:lnTo>
                  <a:pt x="100456" y="12204"/>
                </a:lnTo>
                <a:lnTo>
                  <a:pt x="96647" y="0"/>
                </a:lnTo>
                <a:close/>
              </a:path>
            </a:pathLst>
          </a:custGeom>
          <a:solidFill>
            <a:srgbClr val="000000"/>
          </a:solidFill>
        </p:spPr>
        <p:txBody>
          <a:bodyPr wrap="square" lIns="0" tIns="0" rIns="0" bIns="0" rtlCol="0"/>
          <a:lstStyle/>
          <a:p>
            <a:endParaRPr/>
          </a:p>
        </p:txBody>
      </p:sp>
      <p:sp>
        <p:nvSpPr>
          <p:cNvPr id="53" name="object 53"/>
          <p:cNvSpPr txBox="1"/>
          <p:nvPr/>
        </p:nvSpPr>
        <p:spPr>
          <a:xfrm>
            <a:off x="7653528" y="5970997"/>
            <a:ext cx="742950" cy="391160"/>
          </a:xfrm>
          <a:prstGeom prst="rect">
            <a:avLst/>
          </a:prstGeom>
        </p:spPr>
        <p:txBody>
          <a:bodyPr vert="horz" wrap="square" lIns="0" tIns="12700" rIns="0" bIns="0" rtlCol="0">
            <a:spAutoFit/>
          </a:bodyPr>
          <a:lstStyle/>
          <a:p>
            <a:pPr marL="38100">
              <a:spcBef>
                <a:spcPts val="100"/>
              </a:spcBef>
              <a:tabLst>
                <a:tab pos="388620" algn="l"/>
              </a:tabLst>
            </a:pPr>
            <a:r>
              <a:rPr sz="2400" spc="175" dirty="0">
                <a:latin typeface="Symbola"/>
                <a:cs typeface="Symbola"/>
              </a:rPr>
              <a:t>𝜙</a:t>
            </a:r>
            <a:r>
              <a:rPr sz="2400" dirty="0">
                <a:latin typeface="Symbola"/>
                <a:cs typeface="Symbola"/>
              </a:rPr>
              <a:t>	</a:t>
            </a:r>
            <a:r>
              <a:rPr sz="2400" spc="125" dirty="0">
                <a:latin typeface="Symbola"/>
                <a:cs typeface="Symbola"/>
              </a:rPr>
              <a:t>𝒒</a:t>
            </a:r>
            <a:r>
              <a:rPr sz="2625" spc="187" baseline="28571" dirty="0">
                <a:solidFill>
                  <a:srgbClr val="00AF50"/>
                </a:solidFill>
                <a:latin typeface="Symbola"/>
                <a:cs typeface="Symbola"/>
              </a:rPr>
              <a:t>𝟐</a:t>
            </a:r>
            <a:endParaRPr sz="2625" baseline="28571" dirty="0">
              <a:latin typeface="Symbola"/>
              <a:cs typeface="Symbola"/>
            </a:endParaRPr>
          </a:p>
        </p:txBody>
      </p:sp>
      <p:sp>
        <p:nvSpPr>
          <p:cNvPr id="54" name="object 54"/>
          <p:cNvSpPr txBox="1"/>
          <p:nvPr/>
        </p:nvSpPr>
        <p:spPr>
          <a:xfrm>
            <a:off x="3117469" y="6345347"/>
            <a:ext cx="1314450" cy="454025"/>
          </a:xfrm>
          <a:prstGeom prst="rect">
            <a:avLst/>
          </a:prstGeom>
        </p:spPr>
        <p:txBody>
          <a:bodyPr vert="horz" wrap="square" lIns="0" tIns="13970" rIns="0" bIns="0" rtlCol="0">
            <a:spAutoFit/>
          </a:bodyPr>
          <a:lstStyle/>
          <a:p>
            <a:pPr marL="38100">
              <a:spcBef>
                <a:spcPts val="110"/>
              </a:spcBef>
              <a:tabLst>
                <a:tab pos="1007110" algn="l"/>
              </a:tabLst>
            </a:pPr>
            <a:r>
              <a:rPr sz="2800" spc="204" dirty="0">
                <a:latin typeface="Symbola"/>
                <a:cs typeface="Symbola"/>
              </a:rPr>
              <a:t>𝒃</a:t>
            </a:r>
            <a:r>
              <a:rPr sz="3075" spc="307" baseline="28455" dirty="0">
                <a:solidFill>
                  <a:srgbClr val="00AF50"/>
                </a:solidFill>
                <a:latin typeface="Symbola"/>
                <a:cs typeface="Symbola"/>
              </a:rPr>
              <a:t>𝑵</a:t>
            </a:r>
            <a:r>
              <a:rPr sz="3075" spc="562" baseline="28455" dirty="0">
                <a:solidFill>
                  <a:srgbClr val="00AF50"/>
                </a:solidFill>
                <a:latin typeface="Symbola"/>
                <a:cs typeface="Symbola"/>
              </a:rPr>
              <a:t> </a:t>
            </a:r>
            <a:r>
              <a:rPr sz="2800" spc="-50" dirty="0">
                <a:latin typeface="Symbola"/>
                <a:cs typeface="Symbola"/>
              </a:rPr>
              <a:t>=</a:t>
            </a:r>
            <a:r>
              <a:rPr sz="2800" dirty="0">
                <a:latin typeface="Symbola"/>
                <a:cs typeface="Symbola"/>
              </a:rPr>
              <a:t>	</a:t>
            </a:r>
            <a:r>
              <a:rPr sz="2800" spc="-750" dirty="0">
                <a:latin typeface="Symbola"/>
                <a:cs typeface="Symbola"/>
              </a:rPr>
              <a:t>…</a:t>
            </a:r>
            <a:endParaRPr sz="2800" dirty="0">
              <a:latin typeface="Symbola"/>
              <a:cs typeface="Symbola"/>
            </a:endParaRPr>
          </a:p>
        </p:txBody>
      </p:sp>
      <p:sp>
        <p:nvSpPr>
          <p:cNvPr id="55" name="object 55"/>
          <p:cNvSpPr txBox="1"/>
          <p:nvPr/>
        </p:nvSpPr>
        <p:spPr>
          <a:xfrm>
            <a:off x="3182909" y="5688448"/>
            <a:ext cx="364074" cy="519430"/>
          </a:xfrm>
          <a:prstGeom prst="rect">
            <a:avLst/>
          </a:prstGeom>
        </p:spPr>
        <p:txBody>
          <a:bodyPr vert="vert" wrap="square" lIns="0" tIns="0" rIns="0" bIns="0" rtlCol="0">
            <a:spAutoFit/>
          </a:bodyPr>
          <a:lstStyle/>
          <a:p>
            <a:pPr marL="12700">
              <a:lnSpc>
                <a:spcPts val="2765"/>
              </a:lnSpc>
            </a:pPr>
            <a:r>
              <a:rPr sz="2800" spc="-25" dirty="0">
                <a:latin typeface="Carlito"/>
                <a:cs typeface="Carlito"/>
              </a:rPr>
              <a:t>……</a:t>
            </a:r>
            <a:endParaRPr sz="2800" dirty="0">
              <a:latin typeface="Carlito"/>
              <a:cs typeface="Carlito"/>
            </a:endParaRPr>
          </a:p>
        </p:txBody>
      </p:sp>
      <p:sp>
        <p:nvSpPr>
          <p:cNvPr id="56" name="object 56"/>
          <p:cNvSpPr txBox="1"/>
          <p:nvPr/>
        </p:nvSpPr>
        <p:spPr>
          <a:xfrm>
            <a:off x="2109318" y="3438769"/>
            <a:ext cx="2606675" cy="391160"/>
          </a:xfrm>
          <a:prstGeom prst="rect">
            <a:avLst/>
          </a:prstGeom>
        </p:spPr>
        <p:txBody>
          <a:bodyPr vert="horz" wrap="square" lIns="0" tIns="12700" rIns="0" bIns="0" rtlCol="0">
            <a:spAutoFit/>
          </a:bodyPr>
          <a:lstStyle/>
          <a:p>
            <a:pPr marL="12700">
              <a:spcBef>
                <a:spcPts val="100"/>
              </a:spcBef>
            </a:pPr>
            <a:r>
              <a:rPr sz="2400" dirty="0">
                <a:solidFill>
                  <a:srgbClr val="FF0000"/>
                </a:solidFill>
                <a:latin typeface="Carlito"/>
                <a:cs typeface="Carlito"/>
              </a:rPr>
              <a:t>Don’t</a:t>
            </a:r>
            <a:r>
              <a:rPr sz="2400" spc="-85" dirty="0">
                <a:solidFill>
                  <a:srgbClr val="FF0000"/>
                </a:solidFill>
                <a:latin typeface="Carlito"/>
                <a:cs typeface="Carlito"/>
              </a:rPr>
              <a:t> </a:t>
            </a:r>
            <a:r>
              <a:rPr sz="2400" dirty="0">
                <a:solidFill>
                  <a:srgbClr val="FF0000"/>
                </a:solidFill>
                <a:latin typeface="Carlito"/>
                <a:cs typeface="Carlito"/>
              </a:rPr>
              <a:t>compute</a:t>
            </a:r>
            <a:r>
              <a:rPr sz="2400" spc="-65" dirty="0">
                <a:solidFill>
                  <a:srgbClr val="FF0000"/>
                </a:solidFill>
                <a:latin typeface="Carlito"/>
                <a:cs typeface="Carlito"/>
              </a:rPr>
              <a:t> </a:t>
            </a:r>
            <a:r>
              <a:rPr sz="2400" spc="-20" dirty="0">
                <a:solidFill>
                  <a:srgbClr val="FF0000"/>
                </a:solidFill>
                <a:latin typeface="Carlito"/>
                <a:cs typeface="Carlito"/>
              </a:rPr>
              <a:t>again</a:t>
            </a:r>
            <a:endParaRPr sz="2400" dirty="0">
              <a:latin typeface="Carlito"/>
              <a:cs typeface="Carlito"/>
            </a:endParaRPr>
          </a:p>
        </p:txBody>
      </p:sp>
      <p:sp>
        <p:nvSpPr>
          <p:cNvPr id="57" name="object 57"/>
          <p:cNvSpPr/>
          <p:nvPr/>
        </p:nvSpPr>
        <p:spPr>
          <a:xfrm>
            <a:off x="3531108" y="3905875"/>
            <a:ext cx="928369" cy="712470"/>
          </a:xfrm>
          <a:custGeom>
            <a:avLst/>
            <a:gdLst/>
            <a:ahLst/>
            <a:cxnLst/>
            <a:rect l="l" t="t" r="r" b="b"/>
            <a:pathLst>
              <a:path w="928369" h="712470">
                <a:moveTo>
                  <a:pt x="76816" y="40609"/>
                </a:moveTo>
                <a:lnTo>
                  <a:pt x="59471" y="63382"/>
                </a:lnTo>
                <a:lnTo>
                  <a:pt x="910590" y="712343"/>
                </a:lnTo>
                <a:lnTo>
                  <a:pt x="927862" y="689609"/>
                </a:lnTo>
                <a:lnTo>
                  <a:pt x="76816" y="40609"/>
                </a:lnTo>
                <a:close/>
              </a:path>
              <a:path w="928369" h="712470">
                <a:moveTo>
                  <a:pt x="0" y="0"/>
                </a:moveTo>
                <a:lnTo>
                  <a:pt x="42164" y="86106"/>
                </a:lnTo>
                <a:lnTo>
                  <a:pt x="59471" y="63382"/>
                </a:lnTo>
                <a:lnTo>
                  <a:pt x="48133" y="54737"/>
                </a:lnTo>
                <a:lnTo>
                  <a:pt x="65531" y="32003"/>
                </a:lnTo>
                <a:lnTo>
                  <a:pt x="83370" y="32003"/>
                </a:lnTo>
                <a:lnTo>
                  <a:pt x="94106" y="17906"/>
                </a:lnTo>
                <a:lnTo>
                  <a:pt x="0" y="0"/>
                </a:lnTo>
                <a:close/>
              </a:path>
              <a:path w="928369" h="712470">
                <a:moveTo>
                  <a:pt x="65531" y="32003"/>
                </a:moveTo>
                <a:lnTo>
                  <a:pt x="48133" y="54737"/>
                </a:lnTo>
                <a:lnTo>
                  <a:pt x="59471" y="63382"/>
                </a:lnTo>
                <a:lnTo>
                  <a:pt x="76816" y="40609"/>
                </a:lnTo>
                <a:lnTo>
                  <a:pt x="65531" y="32003"/>
                </a:lnTo>
                <a:close/>
              </a:path>
              <a:path w="928369" h="712470">
                <a:moveTo>
                  <a:pt x="83370" y="32003"/>
                </a:moveTo>
                <a:lnTo>
                  <a:pt x="65531" y="32003"/>
                </a:lnTo>
                <a:lnTo>
                  <a:pt x="76816" y="40609"/>
                </a:lnTo>
                <a:lnTo>
                  <a:pt x="83370" y="32003"/>
                </a:lnTo>
                <a:close/>
              </a:path>
            </a:pathLst>
          </a:custGeom>
          <a:solidFill>
            <a:srgbClr val="FF0000"/>
          </a:solidFill>
        </p:spPr>
        <p:txBody>
          <a:bodyPr wrap="square" lIns="0" tIns="0" rIns="0" bIns="0" rtlCol="0"/>
          <a:lstStyle/>
          <a:p>
            <a:endParaRPr/>
          </a:p>
        </p:txBody>
      </p:sp>
      <p:sp>
        <p:nvSpPr>
          <p:cNvPr id="58" name="标题 57">
            <a:extLst>
              <a:ext uri="{FF2B5EF4-FFF2-40B4-BE49-F238E27FC236}">
                <a16:creationId xmlns:a16="http://schemas.microsoft.com/office/drawing/2014/main" id="{1E840707-939B-A870-A2CF-AD1D65DFEE06}"/>
              </a:ext>
            </a:extLst>
          </p:cNvPr>
          <p:cNvSpPr>
            <a:spLocks noGrp="1"/>
          </p:cNvSpPr>
          <p:nvPr>
            <p:ph type="title"/>
          </p:nvPr>
        </p:nvSpPr>
        <p:spPr/>
        <p:txBody>
          <a:bodyPr/>
          <a:lstStyle/>
          <a:p>
            <a:endParaRPr lang="zh-CN" altLang="en-US"/>
          </a:p>
        </p:txBody>
      </p:sp>
      <p:sp>
        <p:nvSpPr>
          <p:cNvPr id="60" name="object 41">
            <a:extLst>
              <a:ext uri="{FF2B5EF4-FFF2-40B4-BE49-F238E27FC236}">
                <a16:creationId xmlns:a16="http://schemas.microsoft.com/office/drawing/2014/main" id="{E6453F0E-CB17-4EA9-2F05-8AE7C55B2606}"/>
              </a:ext>
            </a:extLst>
          </p:cNvPr>
          <p:cNvSpPr/>
          <p:nvPr/>
        </p:nvSpPr>
        <p:spPr>
          <a:xfrm>
            <a:off x="4446776" y="935247"/>
            <a:ext cx="2621535" cy="1147579"/>
          </a:xfrm>
          <a:custGeom>
            <a:avLst/>
            <a:gdLst/>
            <a:ahLst/>
            <a:cxnLst/>
            <a:rect l="l" t="t" r="r" b="b"/>
            <a:pathLst>
              <a:path w="2621279" h="1713229">
                <a:moveTo>
                  <a:pt x="0" y="1712975"/>
                </a:moveTo>
                <a:lnTo>
                  <a:pt x="2621280" y="1712975"/>
                </a:lnTo>
                <a:lnTo>
                  <a:pt x="2621280" y="0"/>
                </a:lnTo>
                <a:lnTo>
                  <a:pt x="0" y="0"/>
                </a:lnTo>
                <a:lnTo>
                  <a:pt x="0" y="1712975"/>
                </a:lnTo>
                <a:close/>
              </a:path>
            </a:pathLst>
          </a:custGeom>
          <a:ln w="12700">
            <a:solidFill>
              <a:srgbClr val="2E528F"/>
            </a:solidFill>
          </a:ln>
        </p:spPr>
        <p:txBody>
          <a:bodyPr wrap="square" lIns="0" tIns="0" rIns="0" bIns="0" rtlCol="0"/>
          <a:lstStyle/>
          <a:p>
            <a:endParaRPr/>
          </a:p>
        </p:txBody>
      </p:sp>
      <p:sp>
        <p:nvSpPr>
          <p:cNvPr id="62" name="object 41">
            <a:extLst>
              <a:ext uri="{FF2B5EF4-FFF2-40B4-BE49-F238E27FC236}">
                <a16:creationId xmlns:a16="http://schemas.microsoft.com/office/drawing/2014/main" id="{2D394179-648F-4181-DE97-CD12D051D7CF}"/>
              </a:ext>
            </a:extLst>
          </p:cNvPr>
          <p:cNvSpPr/>
          <p:nvPr/>
        </p:nvSpPr>
        <p:spPr>
          <a:xfrm>
            <a:off x="4473544" y="4042273"/>
            <a:ext cx="2621535" cy="1147579"/>
          </a:xfrm>
          <a:custGeom>
            <a:avLst/>
            <a:gdLst/>
            <a:ahLst/>
            <a:cxnLst/>
            <a:rect l="l" t="t" r="r" b="b"/>
            <a:pathLst>
              <a:path w="2621279" h="1713229">
                <a:moveTo>
                  <a:pt x="0" y="1712975"/>
                </a:moveTo>
                <a:lnTo>
                  <a:pt x="2621280" y="1712975"/>
                </a:lnTo>
                <a:lnTo>
                  <a:pt x="2621280" y="0"/>
                </a:lnTo>
                <a:lnTo>
                  <a:pt x="0" y="0"/>
                </a:lnTo>
                <a:lnTo>
                  <a:pt x="0" y="1712975"/>
                </a:lnTo>
                <a:close/>
              </a:path>
            </a:pathLst>
          </a:custGeom>
          <a:ln w="12700">
            <a:solidFill>
              <a:srgbClr val="2E528F"/>
            </a:solidFill>
          </a:ln>
        </p:spPr>
        <p:txBody>
          <a:bodyPr wrap="square" lIns="0" tIns="0" rIns="0" bIns="0" rtlCol="0"/>
          <a:lstStyle/>
          <a:p>
            <a:endParaRPr/>
          </a:p>
        </p:txBody>
      </p:sp>
      <mc:AlternateContent xmlns:mc="http://schemas.openxmlformats.org/markup-compatibility/2006">
        <mc:Choice xmlns:a14="http://schemas.microsoft.com/office/drawing/2010/main" Requires="a14">
          <p:sp>
            <p:nvSpPr>
              <p:cNvPr id="45" name="文本框 44">
                <a:extLst>
                  <a:ext uri="{FF2B5EF4-FFF2-40B4-BE49-F238E27FC236}">
                    <a16:creationId xmlns:a16="http://schemas.microsoft.com/office/drawing/2014/main" id="{04397617-E6B2-DCC6-2E8E-BBCCA2670C41}"/>
                  </a:ext>
                </a:extLst>
              </p:cNvPr>
              <p:cNvSpPr txBox="1"/>
              <p:nvPr/>
            </p:nvSpPr>
            <p:spPr>
              <a:xfrm>
                <a:off x="4472940" y="2279998"/>
                <a:ext cx="2378965" cy="10229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limLoc m:val="subSup"/>
                          <m:ctrlPr>
                            <a:rPr kumimoji="1" lang="en-US" altLang="zh-CN" sz="2800" i="1" smtClean="0">
                              <a:latin typeface="Cambria Math" panose="02040503050406030204" pitchFamily="18" charset="0"/>
                            </a:rPr>
                          </m:ctrlPr>
                        </m:naryPr>
                        <m:sub>
                          <m:r>
                            <m:rPr>
                              <m:brk m:alnAt="25"/>
                            </m:rPr>
                            <a:rPr kumimoji="1" lang="en-US" altLang="zh-CN" sz="2800" i="1">
                              <a:solidFill>
                                <a:srgbClr val="1F1EF1"/>
                              </a:solidFill>
                              <a:latin typeface="Cambria Math" panose="02040503050406030204" pitchFamily="18" charset="0"/>
                            </a:rPr>
                            <m:t>𝑗</m:t>
                          </m:r>
                          <m:r>
                            <a:rPr kumimoji="1" lang="en-US" altLang="zh-CN" sz="2800" i="1">
                              <a:latin typeface="Cambria Math" panose="02040503050406030204" pitchFamily="18" charset="0"/>
                            </a:rPr>
                            <m:t>=1</m:t>
                          </m:r>
                        </m:sub>
                        <m:sup>
                          <m:r>
                            <a:rPr kumimoji="1" lang="en-US" altLang="zh-CN" sz="2800" i="1">
                              <a:latin typeface="Cambria Math" panose="02040503050406030204" pitchFamily="18" charset="0"/>
                            </a:rPr>
                            <m:t>𝑁</m:t>
                          </m:r>
                        </m:sup>
                        <m:e>
                          <m:r>
                            <m:rPr>
                              <m:sty m:val="p"/>
                            </m:rPr>
                            <a:rPr kumimoji="1" lang="el-GR" altLang="zh-CN" sz="2800" i="1">
                              <a:latin typeface="Cambria Math" panose="02040503050406030204" pitchFamily="18" charset="0"/>
                              <a:ea typeface="Cambria Math" panose="02040503050406030204" pitchFamily="18" charset="0"/>
                            </a:rPr>
                            <m:t>ϕ</m:t>
                          </m:r>
                          <m:d>
                            <m:dPr>
                              <m:ctrlPr>
                                <a:rPr kumimoji="1" lang="el-GR" altLang="zh-CN" sz="2800" i="1">
                                  <a:latin typeface="Cambria Math" panose="02040503050406030204" pitchFamily="18" charset="0"/>
                                  <a:ea typeface="Cambria Math" panose="02040503050406030204" pitchFamily="18" charset="0"/>
                                </a:rPr>
                              </m:ctrlPr>
                            </m:dPr>
                            <m:e>
                              <m:sSup>
                                <m:sSupPr>
                                  <m:ctrlPr>
                                    <a:rPr kumimoji="1" lang="en-US" altLang="zh-CN" sz="2800" i="1">
                                      <a:latin typeface="Cambria Math" panose="02040503050406030204" pitchFamily="18" charset="0"/>
                                    </a:rPr>
                                  </m:ctrlPr>
                                </m:sSupPr>
                                <m:e>
                                  <m:r>
                                    <a:rPr kumimoji="1" lang="en-US" altLang="zh-CN" sz="2800" b="1" i="1">
                                      <a:latin typeface="Cambria Math" panose="02040503050406030204" pitchFamily="18" charset="0"/>
                                    </a:rPr>
                                    <m:t>𝒌</m:t>
                                  </m:r>
                                </m:e>
                                <m:sup>
                                  <m:r>
                                    <a:rPr kumimoji="1" lang="en-US" altLang="zh-CN" sz="2800" i="1">
                                      <a:solidFill>
                                        <a:srgbClr val="1F1EF1"/>
                                      </a:solidFill>
                                      <a:latin typeface="Cambria Math" panose="02040503050406030204" pitchFamily="18" charset="0"/>
                                    </a:rPr>
                                    <m:t>𝑗</m:t>
                                  </m:r>
                                </m:sup>
                              </m:sSup>
                            </m:e>
                          </m:d>
                        </m:e>
                      </m:nary>
                    </m:oMath>
                  </m:oMathPara>
                </a14:m>
                <a:endParaRPr lang="zh-CN" altLang="en-US" sz="2800" dirty="0"/>
              </a:p>
            </p:txBody>
          </p:sp>
        </mc:Choice>
        <mc:Fallback>
          <p:sp>
            <p:nvSpPr>
              <p:cNvPr id="45" name="文本框 44">
                <a:extLst>
                  <a:ext uri="{FF2B5EF4-FFF2-40B4-BE49-F238E27FC236}">
                    <a16:creationId xmlns:a16="http://schemas.microsoft.com/office/drawing/2014/main" id="{04397617-E6B2-DCC6-2E8E-BBCCA2670C41}"/>
                  </a:ext>
                </a:extLst>
              </p:cNvPr>
              <p:cNvSpPr txBox="1">
                <a:spLocks noRot="1" noChangeAspect="1" noMove="1" noResize="1" noEditPoints="1" noAdjustHandles="1" noChangeArrowheads="1" noChangeShapeType="1" noTextEdit="1"/>
              </p:cNvSpPr>
              <p:nvPr/>
            </p:nvSpPr>
            <p:spPr>
              <a:xfrm>
                <a:off x="4472940" y="2279998"/>
                <a:ext cx="2378965" cy="1022972"/>
              </a:xfrm>
              <a:prstGeom prst="rect">
                <a:avLst/>
              </a:prstGeom>
              <a:blipFill>
                <a:blip r:embed="rId11"/>
                <a:stretch>
                  <a:fillRect l="-46277" t="-145122" b="-209756"/>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28" grpId="0"/>
      <p:bldP spid="29" grpId="0" animBg="1"/>
      <p:bldP spid="43" grpId="0" animBg="1"/>
      <p:bldP spid="44" grpId="0"/>
      <p:bldP spid="52" grpId="0" animBg="1"/>
      <p:bldP spid="53" grpId="0"/>
      <p:bldP spid="54" grpId="0"/>
      <p:bldP spid="55" grpId="0"/>
      <p:bldP spid="56" grpId="0"/>
      <p:bldP spid="57" grpId="0" animBg="1"/>
      <p:bldP spid="62"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6125" y="202747"/>
            <a:ext cx="9949089" cy="629660"/>
          </a:xfrm>
          <a:prstGeom prst="rect">
            <a:avLst/>
          </a:prstGeom>
        </p:spPr>
        <p:txBody>
          <a:bodyPr vert="horz" wrap="square" lIns="0" tIns="13970" rIns="0" bIns="0" rtlCol="0">
            <a:spAutoFit/>
          </a:bodyPr>
          <a:lstStyle/>
          <a:p>
            <a:pPr marL="17780">
              <a:lnSpc>
                <a:spcPct val="100000"/>
              </a:lnSpc>
              <a:spcBef>
                <a:spcPts val="110"/>
              </a:spcBef>
            </a:pPr>
            <a:r>
              <a:rPr sz="4000" dirty="0"/>
              <a:t>Let</a:t>
            </a:r>
            <a:r>
              <a:rPr lang="en-US" sz="4000" dirty="0"/>
              <a:t>'</a:t>
            </a:r>
            <a:r>
              <a:rPr sz="4000" dirty="0"/>
              <a:t>s</a:t>
            </a:r>
            <a:r>
              <a:rPr sz="4000" spc="-145" dirty="0"/>
              <a:t> </a:t>
            </a:r>
            <a:r>
              <a:rPr sz="4000" dirty="0"/>
              <a:t>put</a:t>
            </a:r>
            <a:r>
              <a:rPr sz="4000" spc="-160" dirty="0"/>
              <a:t> </a:t>
            </a:r>
            <a:r>
              <a:rPr sz="4000" spc="-30" dirty="0"/>
              <a:t>softmax</a:t>
            </a:r>
            <a:r>
              <a:rPr sz="4000" spc="-170" dirty="0"/>
              <a:t> </a:t>
            </a:r>
            <a:r>
              <a:rPr sz="4000" dirty="0"/>
              <a:t>back</a:t>
            </a:r>
            <a:r>
              <a:rPr sz="4000" spc="-150" dirty="0"/>
              <a:t> </a:t>
            </a:r>
            <a:r>
              <a:rPr sz="4000" spc="-50" dirty="0"/>
              <a:t>…</a:t>
            </a:r>
            <a:endParaRPr sz="4000" dirty="0"/>
          </a:p>
        </p:txBody>
      </p:sp>
      <p:sp>
        <p:nvSpPr>
          <p:cNvPr id="4" name="内容占位符 3">
            <a:extLst>
              <a:ext uri="{FF2B5EF4-FFF2-40B4-BE49-F238E27FC236}">
                <a16:creationId xmlns:a16="http://schemas.microsoft.com/office/drawing/2014/main" id="{36667EC9-4134-2BB6-A194-661CE694F155}"/>
              </a:ext>
            </a:extLst>
          </p:cNvPr>
          <p:cNvSpPr>
            <a:spLocks noGrp="1"/>
          </p:cNvSpPr>
          <p:nvPr>
            <p:ph sz="quarter" idx="10"/>
          </p:nvPr>
        </p:nvSpPr>
        <p:spPr/>
        <p:txBody>
          <a:bodyPr/>
          <a:lstStyle/>
          <a:p>
            <a:endParaRPr lang="zh-CN" altLang="en-US"/>
          </a:p>
        </p:txBody>
      </p:sp>
      <p:sp>
        <p:nvSpPr>
          <p:cNvPr id="3" name="object 3"/>
          <p:cNvSpPr txBox="1"/>
          <p:nvPr/>
        </p:nvSpPr>
        <p:spPr>
          <a:xfrm>
            <a:off x="4844542" y="3563189"/>
            <a:ext cx="2503805" cy="512445"/>
          </a:xfrm>
          <a:prstGeom prst="rect">
            <a:avLst/>
          </a:prstGeom>
        </p:spPr>
        <p:txBody>
          <a:bodyPr vert="horz" wrap="square" lIns="0" tIns="12065" rIns="0" bIns="0" rtlCol="0">
            <a:spAutoFit/>
          </a:bodyPr>
          <a:lstStyle/>
          <a:p>
            <a:pPr marL="12700">
              <a:spcBef>
                <a:spcPts val="95"/>
              </a:spcBef>
            </a:pPr>
            <a:r>
              <a:rPr sz="3200" dirty="0">
                <a:solidFill>
                  <a:srgbClr val="FF0000"/>
                </a:solidFill>
                <a:latin typeface="Carlito"/>
                <a:cs typeface="Carlito"/>
              </a:rPr>
              <a:t>End</a:t>
            </a:r>
            <a:r>
              <a:rPr sz="3200" spc="-30" dirty="0">
                <a:solidFill>
                  <a:srgbClr val="FF0000"/>
                </a:solidFill>
                <a:latin typeface="Carlito"/>
                <a:cs typeface="Carlito"/>
              </a:rPr>
              <a:t> </a:t>
            </a:r>
            <a:r>
              <a:rPr sz="3200" dirty="0">
                <a:solidFill>
                  <a:srgbClr val="FF0000"/>
                </a:solidFill>
                <a:latin typeface="Carlito"/>
                <a:cs typeface="Carlito"/>
              </a:rPr>
              <a:t>of</a:t>
            </a:r>
            <a:r>
              <a:rPr sz="3200" spc="-50" dirty="0">
                <a:solidFill>
                  <a:srgbClr val="FF0000"/>
                </a:solidFill>
                <a:latin typeface="Carlito"/>
                <a:cs typeface="Carlito"/>
              </a:rPr>
              <a:t> </a:t>
            </a:r>
            <a:r>
              <a:rPr sz="3200" spc="-10" dirty="0">
                <a:solidFill>
                  <a:srgbClr val="FF0000"/>
                </a:solidFill>
                <a:latin typeface="Carlito"/>
                <a:cs typeface="Carlito"/>
              </a:rPr>
              <a:t>warning</a:t>
            </a:r>
            <a:endParaRPr sz="3200">
              <a:latin typeface="Carlito"/>
              <a:cs typeface="Carlito"/>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object 39">
            <a:extLst>
              <a:ext uri="{FF2B5EF4-FFF2-40B4-BE49-F238E27FC236}">
                <a16:creationId xmlns:a16="http://schemas.microsoft.com/office/drawing/2014/main" id="{17EC59D9-BAF3-95E2-5B09-7042DB830130}"/>
              </a:ext>
            </a:extLst>
          </p:cNvPr>
          <p:cNvPicPr/>
          <p:nvPr/>
        </p:nvPicPr>
        <p:blipFill>
          <a:blip r:embed="rId2" cstate="print"/>
          <a:stretch>
            <a:fillRect/>
          </a:stretch>
        </p:blipFill>
        <p:spPr>
          <a:xfrm>
            <a:off x="9367419" y="3602823"/>
            <a:ext cx="280415" cy="1258824"/>
          </a:xfrm>
          <a:prstGeom prst="rect">
            <a:avLst/>
          </a:prstGeom>
        </p:spPr>
      </p:pic>
      <p:sp>
        <p:nvSpPr>
          <p:cNvPr id="103" name="object 70">
            <a:extLst>
              <a:ext uri="{FF2B5EF4-FFF2-40B4-BE49-F238E27FC236}">
                <a16:creationId xmlns:a16="http://schemas.microsoft.com/office/drawing/2014/main" id="{97370BAF-E8AE-5C2A-3140-FD79E64139A1}"/>
              </a:ext>
            </a:extLst>
          </p:cNvPr>
          <p:cNvSpPr/>
          <p:nvPr/>
        </p:nvSpPr>
        <p:spPr>
          <a:xfrm>
            <a:off x="9481590" y="4864166"/>
            <a:ext cx="76200" cy="271780"/>
          </a:xfrm>
          <a:custGeom>
            <a:avLst/>
            <a:gdLst/>
            <a:ahLst/>
            <a:cxnLst/>
            <a:rect l="l" t="t" r="r" b="b"/>
            <a:pathLst>
              <a:path w="76200" h="271779">
                <a:moveTo>
                  <a:pt x="50800" y="63500"/>
                </a:moveTo>
                <a:lnTo>
                  <a:pt x="25400" y="63500"/>
                </a:lnTo>
                <a:lnTo>
                  <a:pt x="25400" y="271526"/>
                </a:lnTo>
                <a:lnTo>
                  <a:pt x="50800" y="271526"/>
                </a:lnTo>
                <a:lnTo>
                  <a:pt x="50800" y="63500"/>
                </a:lnTo>
                <a:close/>
              </a:path>
              <a:path w="76200" h="271779">
                <a:moveTo>
                  <a:pt x="38100" y="0"/>
                </a:moveTo>
                <a:lnTo>
                  <a:pt x="0" y="76200"/>
                </a:lnTo>
                <a:lnTo>
                  <a:pt x="25400" y="76200"/>
                </a:lnTo>
                <a:lnTo>
                  <a:pt x="25400" y="63500"/>
                </a:lnTo>
                <a:lnTo>
                  <a:pt x="69850" y="63500"/>
                </a:lnTo>
                <a:lnTo>
                  <a:pt x="38100" y="0"/>
                </a:lnTo>
                <a:close/>
              </a:path>
              <a:path w="76200" h="271779">
                <a:moveTo>
                  <a:pt x="69850" y="63500"/>
                </a:moveTo>
                <a:lnTo>
                  <a:pt x="50800" y="63500"/>
                </a:lnTo>
                <a:lnTo>
                  <a:pt x="50800" y="76200"/>
                </a:lnTo>
                <a:lnTo>
                  <a:pt x="76200" y="76200"/>
                </a:lnTo>
                <a:lnTo>
                  <a:pt x="69850" y="63500"/>
                </a:lnTo>
                <a:close/>
              </a:path>
            </a:pathLst>
          </a:custGeom>
          <a:solidFill>
            <a:srgbClr val="0000FF"/>
          </a:solidFill>
        </p:spPr>
        <p:txBody>
          <a:bodyPr wrap="square" lIns="0" tIns="0" rIns="0" bIns="0" rtlCol="0"/>
          <a:lstStyle/>
          <a:p>
            <a:endParaRPr/>
          </a:p>
        </p:txBody>
      </p:sp>
      <p:pic>
        <p:nvPicPr>
          <p:cNvPr id="7" name="object 3">
            <a:extLst>
              <a:ext uri="{FF2B5EF4-FFF2-40B4-BE49-F238E27FC236}">
                <a16:creationId xmlns:a16="http://schemas.microsoft.com/office/drawing/2014/main" id="{CC99337B-C350-E5C2-38B9-49B43EB35DA9}"/>
              </a:ext>
            </a:extLst>
          </p:cNvPr>
          <p:cNvPicPr/>
          <p:nvPr/>
        </p:nvPicPr>
        <p:blipFill>
          <a:blip r:embed="rId3" cstate="print"/>
          <a:stretch>
            <a:fillRect/>
          </a:stretch>
        </p:blipFill>
        <p:spPr>
          <a:xfrm>
            <a:off x="2572511" y="5153768"/>
            <a:ext cx="286512" cy="539495"/>
          </a:xfrm>
          <a:prstGeom prst="rect">
            <a:avLst/>
          </a:prstGeom>
        </p:spPr>
      </p:pic>
      <p:sp>
        <p:nvSpPr>
          <p:cNvPr id="8" name="object 4">
            <a:extLst>
              <a:ext uri="{FF2B5EF4-FFF2-40B4-BE49-F238E27FC236}">
                <a16:creationId xmlns:a16="http://schemas.microsoft.com/office/drawing/2014/main" id="{569FA261-1374-FBAA-E780-B7D3DAB0421E}"/>
              </a:ext>
            </a:extLst>
          </p:cNvPr>
          <p:cNvSpPr/>
          <p:nvPr/>
        </p:nvSpPr>
        <p:spPr>
          <a:xfrm>
            <a:off x="2572511" y="5153768"/>
            <a:ext cx="287020" cy="539750"/>
          </a:xfrm>
          <a:custGeom>
            <a:avLst/>
            <a:gdLst/>
            <a:ahLst/>
            <a:cxnLst/>
            <a:rect l="l" t="t" r="r" b="b"/>
            <a:pathLst>
              <a:path w="287019" h="539750">
                <a:moveTo>
                  <a:pt x="0" y="539495"/>
                </a:moveTo>
                <a:lnTo>
                  <a:pt x="286512" y="539495"/>
                </a:lnTo>
                <a:lnTo>
                  <a:pt x="286512" y="0"/>
                </a:lnTo>
                <a:lnTo>
                  <a:pt x="0" y="0"/>
                </a:lnTo>
                <a:lnTo>
                  <a:pt x="0" y="539495"/>
                </a:lnTo>
                <a:close/>
              </a:path>
            </a:pathLst>
          </a:custGeom>
          <a:ln w="6349">
            <a:solidFill>
              <a:srgbClr val="FFC000"/>
            </a:solidFill>
          </a:ln>
        </p:spPr>
        <p:txBody>
          <a:bodyPr wrap="square" lIns="0" tIns="0" rIns="0" bIns="0" rtlCol="0"/>
          <a:lstStyle/>
          <a:p>
            <a:endParaRPr/>
          </a:p>
        </p:txBody>
      </p:sp>
      <p:sp>
        <p:nvSpPr>
          <p:cNvPr id="9" name="object 5">
            <a:extLst>
              <a:ext uri="{FF2B5EF4-FFF2-40B4-BE49-F238E27FC236}">
                <a16:creationId xmlns:a16="http://schemas.microsoft.com/office/drawing/2014/main" id="{4C66D036-C35A-193F-01E8-6BE7B0EEC57A}"/>
              </a:ext>
            </a:extLst>
          </p:cNvPr>
          <p:cNvSpPr txBox="1"/>
          <p:nvPr/>
        </p:nvSpPr>
        <p:spPr>
          <a:xfrm>
            <a:off x="2544166" y="5114524"/>
            <a:ext cx="395605" cy="391160"/>
          </a:xfrm>
          <a:prstGeom prst="rect">
            <a:avLst/>
          </a:prstGeom>
        </p:spPr>
        <p:txBody>
          <a:bodyPr vert="horz" wrap="square" lIns="0" tIns="12700" rIns="0" bIns="0" rtlCol="0">
            <a:spAutoFit/>
          </a:bodyPr>
          <a:lstStyle/>
          <a:p>
            <a:pPr marL="38100">
              <a:spcBef>
                <a:spcPts val="100"/>
              </a:spcBef>
            </a:pPr>
            <a:r>
              <a:rPr sz="3600" spc="112" baseline="-20833" dirty="0">
                <a:latin typeface="Symbola"/>
                <a:cs typeface="Symbola"/>
              </a:rPr>
              <a:t>𝒌</a:t>
            </a:r>
            <a:r>
              <a:rPr sz="1750" spc="75" dirty="0">
                <a:latin typeface="Symbola"/>
                <a:cs typeface="Symbola"/>
              </a:rPr>
              <a:t>𝟏</a:t>
            </a:r>
            <a:endParaRPr sz="1750">
              <a:latin typeface="Symbola"/>
              <a:cs typeface="Symbola"/>
            </a:endParaRPr>
          </a:p>
        </p:txBody>
      </p:sp>
      <p:sp>
        <p:nvSpPr>
          <p:cNvPr id="10" name="object 7">
            <a:extLst>
              <a:ext uri="{FF2B5EF4-FFF2-40B4-BE49-F238E27FC236}">
                <a16:creationId xmlns:a16="http://schemas.microsoft.com/office/drawing/2014/main" id="{DE34965A-8DAE-BA82-D38A-D16D9CDDD368}"/>
              </a:ext>
            </a:extLst>
          </p:cNvPr>
          <p:cNvSpPr/>
          <p:nvPr/>
        </p:nvSpPr>
        <p:spPr>
          <a:xfrm>
            <a:off x="2686812" y="5696313"/>
            <a:ext cx="76200" cy="509270"/>
          </a:xfrm>
          <a:custGeom>
            <a:avLst/>
            <a:gdLst/>
            <a:ahLst/>
            <a:cxnLst/>
            <a:rect l="l" t="t" r="r" b="b"/>
            <a:pathLst>
              <a:path w="76200" h="509270">
                <a:moveTo>
                  <a:pt x="50800" y="63499"/>
                </a:moveTo>
                <a:lnTo>
                  <a:pt x="25400" y="63499"/>
                </a:lnTo>
                <a:lnTo>
                  <a:pt x="25400" y="508876"/>
                </a:lnTo>
                <a:lnTo>
                  <a:pt x="50800" y="508876"/>
                </a:lnTo>
                <a:lnTo>
                  <a:pt x="50800" y="63499"/>
                </a:lnTo>
                <a:close/>
              </a:path>
              <a:path w="76200" h="509270">
                <a:moveTo>
                  <a:pt x="38100" y="0"/>
                </a:moveTo>
                <a:lnTo>
                  <a:pt x="0" y="76199"/>
                </a:lnTo>
                <a:lnTo>
                  <a:pt x="25400" y="76199"/>
                </a:lnTo>
                <a:lnTo>
                  <a:pt x="25400" y="63499"/>
                </a:lnTo>
                <a:lnTo>
                  <a:pt x="69850" y="63499"/>
                </a:lnTo>
                <a:lnTo>
                  <a:pt x="38100" y="0"/>
                </a:lnTo>
                <a:close/>
              </a:path>
              <a:path w="76200" h="509270">
                <a:moveTo>
                  <a:pt x="69850" y="63499"/>
                </a:moveTo>
                <a:lnTo>
                  <a:pt x="50800" y="63499"/>
                </a:lnTo>
                <a:lnTo>
                  <a:pt x="50800" y="76199"/>
                </a:lnTo>
                <a:lnTo>
                  <a:pt x="76200" y="76199"/>
                </a:lnTo>
                <a:lnTo>
                  <a:pt x="69850" y="63499"/>
                </a:lnTo>
                <a:close/>
              </a:path>
            </a:pathLst>
          </a:custGeom>
          <a:solidFill>
            <a:srgbClr val="0000FF"/>
          </a:solidFill>
        </p:spPr>
        <p:txBody>
          <a:bodyPr wrap="square" lIns="0" tIns="0" rIns="0" bIns="0" rtlCol="0"/>
          <a:lstStyle/>
          <a:p>
            <a:endParaRPr/>
          </a:p>
        </p:txBody>
      </p:sp>
      <p:pic>
        <p:nvPicPr>
          <p:cNvPr id="11" name="object 8">
            <a:extLst>
              <a:ext uri="{FF2B5EF4-FFF2-40B4-BE49-F238E27FC236}">
                <a16:creationId xmlns:a16="http://schemas.microsoft.com/office/drawing/2014/main" id="{90F8CEBD-E356-72CA-E95D-E408AA893EF1}"/>
              </a:ext>
            </a:extLst>
          </p:cNvPr>
          <p:cNvPicPr/>
          <p:nvPr/>
        </p:nvPicPr>
        <p:blipFill>
          <a:blip r:embed="rId4" cstate="print"/>
          <a:stretch>
            <a:fillRect/>
          </a:stretch>
        </p:blipFill>
        <p:spPr>
          <a:xfrm>
            <a:off x="3142488" y="5153769"/>
            <a:ext cx="289560" cy="539495"/>
          </a:xfrm>
          <a:prstGeom prst="rect">
            <a:avLst/>
          </a:prstGeom>
        </p:spPr>
      </p:pic>
      <p:sp>
        <p:nvSpPr>
          <p:cNvPr id="12" name="object 9">
            <a:extLst>
              <a:ext uri="{FF2B5EF4-FFF2-40B4-BE49-F238E27FC236}">
                <a16:creationId xmlns:a16="http://schemas.microsoft.com/office/drawing/2014/main" id="{6EC6F5C0-203C-EE52-CFEE-82971B1106E0}"/>
              </a:ext>
            </a:extLst>
          </p:cNvPr>
          <p:cNvSpPr/>
          <p:nvPr/>
        </p:nvSpPr>
        <p:spPr>
          <a:xfrm>
            <a:off x="3142488" y="5153769"/>
            <a:ext cx="289560" cy="539750"/>
          </a:xfrm>
          <a:custGeom>
            <a:avLst/>
            <a:gdLst/>
            <a:ahLst/>
            <a:cxnLst/>
            <a:rect l="l" t="t" r="r" b="b"/>
            <a:pathLst>
              <a:path w="289560" h="539750">
                <a:moveTo>
                  <a:pt x="0" y="539495"/>
                </a:moveTo>
                <a:lnTo>
                  <a:pt x="289560" y="539495"/>
                </a:lnTo>
                <a:lnTo>
                  <a:pt x="289560" y="0"/>
                </a:lnTo>
                <a:lnTo>
                  <a:pt x="0" y="0"/>
                </a:lnTo>
                <a:lnTo>
                  <a:pt x="0" y="539495"/>
                </a:lnTo>
                <a:close/>
              </a:path>
            </a:pathLst>
          </a:custGeom>
          <a:ln w="6350">
            <a:solidFill>
              <a:srgbClr val="5B9BD4"/>
            </a:solidFill>
          </a:ln>
        </p:spPr>
        <p:txBody>
          <a:bodyPr wrap="square" lIns="0" tIns="0" rIns="0" bIns="0" rtlCol="0"/>
          <a:lstStyle/>
          <a:p>
            <a:endParaRPr/>
          </a:p>
        </p:txBody>
      </p:sp>
      <p:sp>
        <p:nvSpPr>
          <p:cNvPr id="13" name="object 10">
            <a:extLst>
              <a:ext uri="{FF2B5EF4-FFF2-40B4-BE49-F238E27FC236}">
                <a16:creationId xmlns:a16="http://schemas.microsoft.com/office/drawing/2014/main" id="{68A53E4B-A98B-2652-A0F3-9830372331BF}"/>
              </a:ext>
            </a:extLst>
          </p:cNvPr>
          <p:cNvSpPr txBox="1"/>
          <p:nvPr/>
        </p:nvSpPr>
        <p:spPr>
          <a:xfrm>
            <a:off x="3106547" y="5103934"/>
            <a:ext cx="392430" cy="391795"/>
          </a:xfrm>
          <a:prstGeom prst="rect">
            <a:avLst/>
          </a:prstGeom>
        </p:spPr>
        <p:txBody>
          <a:bodyPr vert="horz" wrap="square" lIns="0" tIns="12700" rIns="0" bIns="0" rtlCol="0">
            <a:spAutoFit/>
          </a:bodyPr>
          <a:lstStyle/>
          <a:p>
            <a:pPr marL="38100">
              <a:spcBef>
                <a:spcPts val="100"/>
              </a:spcBef>
            </a:pPr>
            <a:r>
              <a:rPr sz="3600" spc="209" baseline="-20833" dirty="0">
                <a:latin typeface="Symbola"/>
                <a:cs typeface="Symbola"/>
              </a:rPr>
              <a:t>𝒗</a:t>
            </a:r>
            <a:r>
              <a:rPr sz="1750" spc="140" dirty="0">
                <a:latin typeface="Symbola"/>
                <a:cs typeface="Symbola"/>
              </a:rPr>
              <a:t>𝟏</a:t>
            </a:r>
            <a:endParaRPr sz="1750">
              <a:latin typeface="Symbola"/>
              <a:cs typeface="Symbola"/>
            </a:endParaRPr>
          </a:p>
        </p:txBody>
      </p:sp>
      <p:sp>
        <p:nvSpPr>
          <p:cNvPr id="14" name="object 12">
            <a:extLst>
              <a:ext uri="{FF2B5EF4-FFF2-40B4-BE49-F238E27FC236}">
                <a16:creationId xmlns:a16="http://schemas.microsoft.com/office/drawing/2014/main" id="{711AD709-E956-BD64-4015-DFEF61D70E31}"/>
              </a:ext>
            </a:extLst>
          </p:cNvPr>
          <p:cNvSpPr/>
          <p:nvPr/>
        </p:nvSpPr>
        <p:spPr>
          <a:xfrm>
            <a:off x="3250692" y="5696312"/>
            <a:ext cx="76200" cy="271780"/>
          </a:xfrm>
          <a:custGeom>
            <a:avLst/>
            <a:gdLst/>
            <a:ahLst/>
            <a:cxnLst/>
            <a:rect l="l" t="t" r="r" b="b"/>
            <a:pathLst>
              <a:path w="76200" h="271779">
                <a:moveTo>
                  <a:pt x="50800" y="63499"/>
                </a:moveTo>
                <a:lnTo>
                  <a:pt x="25400" y="63499"/>
                </a:lnTo>
                <a:lnTo>
                  <a:pt x="25400" y="271500"/>
                </a:lnTo>
                <a:lnTo>
                  <a:pt x="50800" y="271500"/>
                </a:lnTo>
                <a:lnTo>
                  <a:pt x="50800" y="63499"/>
                </a:lnTo>
                <a:close/>
              </a:path>
              <a:path w="76200" h="271779">
                <a:moveTo>
                  <a:pt x="38100" y="0"/>
                </a:moveTo>
                <a:lnTo>
                  <a:pt x="0" y="76199"/>
                </a:lnTo>
                <a:lnTo>
                  <a:pt x="25400" y="76199"/>
                </a:lnTo>
                <a:lnTo>
                  <a:pt x="25400" y="63499"/>
                </a:lnTo>
                <a:lnTo>
                  <a:pt x="69850" y="63499"/>
                </a:lnTo>
                <a:lnTo>
                  <a:pt x="38100" y="0"/>
                </a:lnTo>
                <a:close/>
              </a:path>
              <a:path w="76200" h="271779">
                <a:moveTo>
                  <a:pt x="69850" y="63499"/>
                </a:moveTo>
                <a:lnTo>
                  <a:pt x="50800" y="63499"/>
                </a:lnTo>
                <a:lnTo>
                  <a:pt x="50800" y="76199"/>
                </a:lnTo>
                <a:lnTo>
                  <a:pt x="76200" y="76199"/>
                </a:lnTo>
                <a:lnTo>
                  <a:pt x="69850" y="63499"/>
                </a:lnTo>
                <a:close/>
              </a:path>
            </a:pathLst>
          </a:custGeom>
          <a:solidFill>
            <a:srgbClr val="0000FF"/>
          </a:solidFill>
        </p:spPr>
        <p:txBody>
          <a:bodyPr wrap="square" lIns="0" tIns="0" rIns="0" bIns="0" rtlCol="0"/>
          <a:lstStyle/>
          <a:p>
            <a:endParaRPr/>
          </a:p>
        </p:txBody>
      </p:sp>
      <p:pic>
        <p:nvPicPr>
          <p:cNvPr id="15" name="object 13">
            <a:extLst>
              <a:ext uri="{FF2B5EF4-FFF2-40B4-BE49-F238E27FC236}">
                <a16:creationId xmlns:a16="http://schemas.microsoft.com/office/drawing/2014/main" id="{7D6FF51B-5A3E-C21F-6CE0-618FD8EEEF9E}"/>
              </a:ext>
            </a:extLst>
          </p:cNvPr>
          <p:cNvPicPr/>
          <p:nvPr/>
        </p:nvPicPr>
        <p:blipFill>
          <a:blip r:embed="rId5" cstate="print"/>
          <a:stretch>
            <a:fillRect/>
          </a:stretch>
        </p:blipFill>
        <p:spPr>
          <a:xfrm>
            <a:off x="2493264" y="6232760"/>
            <a:ext cx="460248" cy="603504"/>
          </a:xfrm>
          <a:prstGeom prst="rect">
            <a:avLst/>
          </a:prstGeom>
        </p:spPr>
      </p:pic>
      <p:sp>
        <p:nvSpPr>
          <p:cNvPr id="16" name="object 62">
            <a:extLst>
              <a:ext uri="{FF2B5EF4-FFF2-40B4-BE49-F238E27FC236}">
                <a16:creationId xmlns:a16="http://schemas.microsoft.com/office/drawing/2014/main" id="{3D09FF24-14C8-5D06-704E-CB07493DCC77}"/>
              </a:ext>
            </a:extLst>
          </p:cNvPr>
          <p:cNvSpPr txBox="1"/>
          <p:nvPr/>
        </p:nvSpPr>
        <p:spPr>
          <a:xfrm>
            <a:off x="2493264" y="6232761"/>
            <a:ext cx="460375" cy="359073"/>
          </a:xfrm>
          <a:prstGeom prst="rect">
            <a:avLst/>
          </a:prstGeom>
          <a:ln w="6350">
            <a:solidFill>
              <a:srgbClr val="6FAC46"/>
            </a:solidFill>
          </a:ln>
        </p:spPr>
        <p:txBody>
          <a:bodyPr vert="horz" wrap="square" lIns="0" tIns="0" rIns="0" bIns="0" rtlCol="0">
            <a:spAutoFit/>
          </a:bodyPr>
          <a:lstStyle/>
          <a:p>
            <a:pPr marL="95250">
              <a:lnSpc>
                <a:spcPts val="2830"/>
              </a:lnSpc>
            </a:pPr>
            <a:r>
              <a:rPr sz="3600" spc="150" baseline="-20833" dirty="0">
                <a:latin typeface="Symbola"/>
                <a:cs typeface="Symbola"/>
              </a:rPr>
              <a:t>𝒂</a:t>
            </a:r>
            <a:r>
              <a:rPr sz="1750" spc="100" dirty="0">
                <a:latin typeface="Symbola"/>
                <a:cs typeface="Symbola"/>
              </a:rPr>
              <a:t>𝟏</a:t>
            </a:r>
            <a:endParaRPr sz="1750">
              <a:latin typeface="Symbola"/>
              <a:cs typeface="Symbola"/>
            </a:endParaRPr>
          </a:p>
        </p:txBody>
      </p:sp>
      <p:sp>
        <p:nvSpPr>
          <p:cNvPr id="17" name="object 64">
            <a:extLst>
              <a:ext uri="{FF2B5EF4-FFF2-40B4-BE49-F238E27FC236}">
                <a16:creationId xmlns:a16="http://schemas.microsoft.com/office/drawing/2014/main" id="{9C883887-22B0-2577-909B-168826AF1E2E}"/>
              </a:ext>
            </a:extLst>
          </p:cNvPr>
          <p:cNvSpPr/>
          <p:nvPr/>
        </p:nvSpPr>
        <p:spPr>
          <a:xfrm>
            <a:off x="2746248" y="5995017"/>
            <a:ext cx="563880" cy="0"/>
          </a:xfrm>
          <a:custGeom>
            <a:avLst/>
            <a:gdLst/>
            <a:ahLst/>
            <a:cxnLst/>
            <a:rect l="l" t="t" r="r" b="b"/>
            <a:pathLst>
              <a:path w="563880">
                <a:moveTo>
                  <a:pt x="0" y="0"/>
                </a:moveTo>
                <a:lnTo>
                  <a:pt x="563753" y="0"/>
                </a:lnTo>
              </a:path>
            </a:pathLst>
          </a:custGeom>
          <a:ln w="25400">
            <a:solidFill>
              <a:srgbClr val="0000FF"/>
            </a:solidFill>
          </a:ln>
        </p:spPr>
        <p:txBody>
          <a:bodyPr wrap="square" lIns="0" tIns="0" rIns="0" bIns="0" rtlCol="0"/>
          <a:lstStyle/>
          <a:p>
            <a:endParaRPr/>
          </a:p>
        </p:txBody>
      </p:sp>
      <p:pic>
        <p:nvPicPr>
          <p:cNvPr id="18" name="object 15">
            <a:extLst>
              <a:ext uri="{FF2B5EF4-FFF2-40B4-BE49-F238E27FC236}">
                <a16:creationId xmlns:a16="http://schemas.microsoft.com/office/drawing/2014/main" id="{40E0DC21-EA49-6736-4519-D7443264C182}"/>
              </a:ext>
            </a:extLst>
          </p:cNvPr>
          <p:cNvPicPr/>
          <p:nvPr/>
        </p:nvPicPr>
        <p:blipFill>
          <a:blip r:embed="rId6" cstate="print"/>
          <a:stretch>
            <a:fillRect/>
          </a:stretch>
        </p:blipFill>
        <p:spPr>
          <a:xfrm>
            <a:off x="4846320" y="5135480"/>
            <a:ext cx="289560" cy="539496"/>
          </a:xfrm>
          <a:prstGeom prst="rect">
            <a:avLst/>
          </a:prstGeom>
        </p:spPr>
      </p:pic>
      <p:sp>
        <p:nvSpPr>
          <p:cNvPr id="19" name="object 16">
            <a:extLst>
              <a:ext uri="{FF2B5EF4-FFF2-40B4-BE49-F238E27FC236}">
                <a16:creationId xmlns:a16="http://schemas.microsoft.com/office/drawing/2014/main" id="{3C74307C-FF7E-C0D3-6019-A6C979448A27}"/>
              </a:ext>
            </a:extLst>
          </p:cNvPr>
          <p:cNvSpPr/>
          <p:nvPr/>
        </p:nvSpPr>
        <p:spPr>
          <a:xfrm>
            <a:off x="4846320" y="5135480"/>
            <a:ext cx="289560" cy="539750"/>
          </a:xfrm>
          <a:custGeom>
            <a:avLst/>
            <a:gdLst/>
            <a:ahLst/>
            <a:cxnLst/>
            <a:rect l="l" t="t" r="r" b="b"/>
            <a:pathLst>
              <a:path w="289560" h="539750">
                <a:moveTo>
                  <a:pt x="0" y="539496"/>
                </a:moveTo>
                <a:lnTo>
                  <a:pt x="289560" y="539496"/>
                </a:lnTo>
                <a:lnTo>
                  <a:pt x="289560" y="0"/>
                </a:lnTo>
                <a:lnTo>
                  <a:pt x="0" y="0"/>
                </a:lnTo>
                <a:lnTo>
                  <a:pt x="0" y="539496"/>
                </a:lnTo>
                <a:close/>
              </a:path>
            </a:pathLst>
          </a:custGeom>
          <a:ln w="6350">
            <a:solidFill>
              <a:srgbClr val="FFC000"/>
            </a:solidFill>
          </a:ln>
        </p:spPr>
        <p:txBody>
          <a:bodyPr wrap="square" lIns="0" tIns="0" rIns="0" bIns="0" rtlCol="0"/>
          <a:lstStyle/>
          <a:p>
            <a:endParaRPr/>
          </a:p>
        </p:txBody>
      </p:sp>
      <p:sp>
        <p:nvSpPr>
          <p:cNvPr id="20" name="object 17">
            <a:extLst>
              <a:ext uri="{FF2B5EF4-FFF2-40B4-BE49-F238E27FC236}">
                <a16:creationId xmlns:a16="http://schemas.microsoft.com/office/drawing/2014/main" id="{23BEFDC3-C33D-F958-31EE-CEA72DD7BF51}"/>
              </a:ext>
            </a:extLst>
          </p:cNvPr>
          <p:cNvSpPr txBox="1"/>
          <p:nvPr/>
        </p:nvSpPr>
        <p:spPr>
          <a:xfrm>
            <a:off x="4821302" y="5097203"/>
            <a:ext cx="395605" cy="391795"/>
          </a:xfrm>
          <a:prstGeom prst="rect">
            <a:avLst/>
          </a:prstGeom>
        </p:spPr>
        <p:txBody>
          <a:bodyPr vert="horz" wrap="square" lIns="0" tIns="12700" rIns="0" bIns="0" rtlCol="0">
            <a:spAutoFit/>
          </a:bodyPr>
          <a:lstStyle/>
          <a:p>
            <a:pPr marL="38100">
              <a:spcBef>
                <a:spcPts val="100"/>
              </a:spcBef>
            </a:pPr>
            <a:r>
              <a:rPr sz="3600" spc="120" baseline="-20833" dirty="0">
                <a:latin typeface="Symbola"/>
                <a:cs typeface="Symbola"/>
              </a:rPr>
              <a:t>𝒌</a:t>
            </a:r>
            <a:r>
              <a:rPr sz="1750" spc="80" dirty="0">
                <a:latin typeface="Symbola"/>
                <a:cs typeface="Symbola"/>
              </a:rPr>
              <a:t>𝟐</a:t>
            </a:r>
            <a:endParaRPr sz="1750">
              <a:latin typeface="Symbola"/>
              <a:cs typeface="Symbola"/>
            </a:endParaRPr>
          </a:p>
        </p:txBody>
      </p:sp>
      <p:sp>
        <p:nvSpPr>
          <p:cNvPr id="21" name="object 19">
            <a:extLst>
              <a:ext uri="{FF2B5EF4-FFF2-40B4-BE49-F238E27FC236}">
                <a16:creationId xmlns:a16="http://schemas.microsoft.com/office/drawing/2014/main" id="{EF732776-8B4D-777A-59AF-28870DEB2775}"/>
              </a:ext>
            </a:extLst>
          </p:cNvPr>
          <p:cNvSpPr/>
          <p:nvPr/>
        </p:nvSpPr>
        <p:spPr>
          <a:xfrm>
            <a:off x="4963668" y="5681072"/>
            <a:ext cx="76200" cy="509270"/>
          </a:xfrm>
          <a:custGeom>
            <a:avLst/>
            <a:gdLst/>
            <a:ahLst/>
            <a:cxnLst/>
            <a:rect l="l" t="t" r="r" b="b"/>
            <a:pathLst>
              <a:path w="76200" h="509270">
                <a:moveTo>
                  <a:pt x="50800" y="63499"/>
                </a:moveTo>
                <a:lnTo>
                  <a:pt x="25400" y="63499"/>
                </a:lnTo>
                <a:lnTo>
                  <a:pt x="25400" y="508876"/>
                </a:lnTo>
                <a:lnTo>
                  <a:pt x="50800" y="508876"/>
                </a:lnTo>
                <a:lnTo>
                  <a:pt x="50800" y="63499"/>
                </a:lnTo>
                <a:close/>
              </a:path>
              <a:path w="76200" h="509270">
                <a:moveTo>
                  <a:pt x="38100" y="0"/>
                </a:moveTo>
                <a:lnTo>
                  <a:pt x="0" y="76199"/>
                </a:lnTo>
                <a:lnTo>
                  <a:pt x="25400" y="76199"/>
                </a:lnTo>
                <a:lnTo>
                  <a:pt x="25400" y="63499"/>
                </a:lnTo>
                <a:lnTo>
                  <a:pt x="69850" y="63499"/>
                </a:lnTo>
                <a:lnTo>
                  <a:pt x="38100" y="0"/>
                </a:lnTo>
                <a:close/>
              </a:path>
              <a:path w="76200" h="509270">
                <a:moveTo>
                  <a:pt x="69850" y="63499"/>
                </a:moveTo>
                <a:lnTo>
                  <a:pt x="50800" y="63499"/>
                </a:lnTo>
                <a:lnTo>
                  <a:pt x="50800" y="76199"/>
                </a:lnTo>
                <a:lnTo>
                  <a:pt x="76200" y="76199"/>
                </a:lnTo>
                <a:lnTo>
                  <a:pt x="69850" y="63499"/>
                </a:lnTo>
                <a:close/>
              </a:path>
            </a:pathLst>
          </a:custGeom>
          <a:solidFill>
            <a:srgbClr val="0000FF"/>
          </a:solidFill>
        </p:spPr>
        <p:txBody>
          <a:bodyPr wrap="square" lIns="0" tIns="0" rIns="0" bIns="0" rtlCol="0"/>
          <a:lstStyle/>
          <a:p>
            <a:endParaRPr/>
          </a:p>
        </p:txBody>
      </p:sp>
      <p:pic>
        <p:nvPicPr>
          <p:cNvPr id="22" name="object 20">
            <a:extLst>
              <a:ext uri="{FF2B5EF4-FFF2-40B4-BE49-F238E27FC236}">
                <a16:creationId xmlns:a16="http://schemas.microsoft.com/office/drawing/2014/main" id="{C01B17B9-F373-8250-574C-49CB2293FA6F}"/>
              </a:ext>
            </a:extLst>
          </p:cNvPr>
          <p:cNvPicPr/>
          <p:nvPr/>
        </p:nvPicPr>
        <p:blipFill>
          <a:blip r:embed="rId7" cstate="print"/>
          <a:stretch>
            <a:fillRect/>
          </a:stretch>
        </p:blipFill>
        <p:spPr>
          <a:xfrm>
            <a:off x="5419344" y="5135480"/>
            <a:ext cx="289560" cy="539496"/>
          </a:xfrm>
          <a:prstGeom prst="rect">
            <a:avLst/>
          </a:prstGeom>
        </p:spPr>
      </p:pic>
      <p:sp>
        <p:nvSpPr>
          <p:cNvPr id="23" name="object 21">
            <a:extLst>
              <a:ext uri="{FF2B5EF4-FFF2-40B4-BE49-F238E27FC236}">
                <a16:creationId xmlns:a16="http://schemas.microsoft.com/office/drawing/2014/main" id="{516BE4D2-BEC8-0560-0313-37339524D3F8}"/>
              </a:ext>
            </a:extLst>
          </p:cNvPr>
          <p:cNvSpPr/>
          <p:nvPr/>
        </p:nvSpPr>
        <p:spPr>
          <a:xfrm>
            <a:off x="5419344" y="5135480"/>
            <a:ext cx="289560" cy="539750"/>
          </a:xfrm>
          <a:custGeom>
            <a:avLst/>
            <a:gdLst/>
            <a:ahLst/>
            <a:cxnLst/>
            <a:rect l="l" t="t" r="r" b="b"/>
            <a:pathLst>
              <a:path w="289560" h="539750">
                <a:moveTo>
                  <a:pt x="0" y="539496"/>
                </a:moveTo>
                <a:lnTo>
                  <a:pt x="289560" y="539496"/>
                </a:lnTo>
                <a:lnTo>
                  <a:pt x="289560" y="0"/>
                </a:lnTo>
                <a:lnTo>
                  <a:pt x="0" y="0"/>
                </a:lnTo>
                <a:lnTo>
                  <a:pt x="0" y="539496"/>
                </a:lnTo>
                <a:close/>
              </a:path>
            </a:pathLst>
          </a:custGeom>
          <a:ln w="6350">
            <a:solidFill>
              <a:srgbClr val="5B9BD4"/>
            </a:solidFill>
          </a:ln>
        </p:spPr>
        <p:txBody>
          <a:bodyPr wrap="square" lIns="0" tIns="0" rIns="0" bIns="0" rtlCol="0"/>
          <a:lstStyle/>
          <a:p>
            <a:endParaRPr/>
          </a:p>
        </p:txBody>
      </p:sp>
      <p:sp>
        <p:nvSpPr>
          <p:cNvPr id="24" name="object 22">
            <a:extLst>
              <a:ext uri="{FF2B5EF4-FFF2-40B4-BE49-F238E27FC236}">
                <a16:creationId xmlns:a16="http://schemas.microsoft.com/office/drawing/2014/main" id="{8391FCA2-6381-E8CC-08B2-F0DDBE7BBAF3}"/>
              </a:ext>
            </a:extLst>
          </p:cNvPr>
          <p:cNvSpPr txBox="1"/>
          <p:nvPr/>
        </p:nvSpPr>
        <p:spPr>
          <a:xfrm>
            <a:off x="5383404" y="5087093"/>
            <a:ext cx="393065" cy="391160"/>
          </a:xfrm>
          <a:prstGeom prst="rect">
            <a:avLst/>
          </a:prstGeom>
        </p:spPr>
        <p:txBody>
          <a:bodyPr vert="horz" wrap="square" lIns="0" tIns="12700" rIns="0" bIns="0" rtlCol="0">
            <a:spAutoFit/>
          </a:bodyPr>
          <a:lstStyle/>
          <a:p>
            <a:pPr marL="38100">
              <a:spcBef>
                <a:spcPts val="100"/>
              </a:spcBef>
            </a:pPr>
            <a:r>
              <a:rPr sz="3600" spc="217" baseline="-20833" dirty="0">
                <a:latin typeface="Symbola"/>
                <a:cs typeface="Symbola"/>
              </a:rPr>
              <a:t>𝒗</a:t>
            </a:r>
            <a:r>
              <a:rPr sz="1750" spc="145" dirty="0">
                <a:latin typeface="Symbola"/>
                <a:cs typeface="Symbola"/>
              </a:rPr>
              <a:t>𝟐</a:t>
            </a:r>
            <a:endParaRPr sz="1750">
              <a:latin typeface="Symbola"/>
              <a:cs typeface="Symbola"/>
            </a:endParaRPr>
          </a:p>
        </p:txBody>
      </p:sp>
      <p:sp>
        <p:nvSpPr>
          <p:cNvPr id="25" name="object 24">
            <a:extLst>
              <a:ext uri="{FF2B5EF4-FFF2-40B4-BE49-F238E27FC236}">
                <a16:creationId xmlns:a16="http://schemas.microsoft.com/office/drawing/2014/main" id="{DEC7C4C3-15B2-FC8F-80EA-4FB77AA8D093}"/>
              </a:ext>
            </a:extLst>
          </p:cNvPr>
          <p:cNvSpPr/>
          <p:nvPr/>
        </p:nvSpPr>
        <p:spPr>
          <a:xfrm>
            <a:off x="5001769" y="5961488"/>
            <a:ext cx="563880" cy="0"/>
          </a:xfrm>
          <a:custGeom>
            <a:avLst/>
            <a:gdLst/>
            <a:ahLst/>
            <a:cxnLst/>
            <a:rect l="l" t="t" r="r" b="b"/>
            <a:pathLst>
              <a:path w="563879">
                <a:moveTo>
                  <a:pt x="0" y="0"/>
                </a:moveTo>
                <a:lnTo>
                  <a:pt x="563753" y="0"/>
                </a:lnTo>
              </a:path>
            </a:pathLst>
          </a:custGeom>
          <a:ln w="25400">
            <a:solidFill>
              <a:srgbClr val="0000FF"/>
            </a:solidFill>
          </a:ln>
        </p:spPr>
        <p:txBody>
          <a:bodyPr wrap="square" lIns="0" tIns="0" rIns="0" bIns="0" rtlCol="0"/>
          <a:lstStyle/>
          <a:p>
            <a:endParaRPr/>
          </a:p>
        </p:txBody>
      </p:sp>
      <p:sp>
        <p:nvSpPr>
          <p:cNvPr id="26" name="object 25">
            <a:extLst>
              <a:ext uri="{FF2B5EF4-FFF2-40B4-BE49-F238E27FC236}">
                <a16:creationId xmlns:a16="http://schemas.microsoft.com/office/drawing/2014/main" id="{32A363E3-5D59-8BA6-97AF-20DDC83356B8}"/>
              </a:ext>
            </a:extLst>
          </p:cNvPr>
          <p:cNvSpPr/>
          <p:nvPr/>
        </p:nvSpPr>
        <p:spPr>
          <a:xfrm>
            <a:off x="5524501" y="5678024"/>
            <a:ext cx="76200" cy="271780"/>
          </a:xfrm>
          <a:custGeom>
            <a:avLst/>
            <a:gdLst/>
            <a:ahLst/>
            <a:cxnLst/>
            <a:rect l="l" t="t" r="r" b="b"/>
            <a:pathLst>
              <a:path w="76200" h="271779">
                <a:moveTo>
                  <a:pt x="50800" y="63499"/>
                </a:moveTo>
                <a:lnTo>
                  <a:pt x="25400" y="63499"/>
                </a:lnTo>
                <a:lnTo>
                  <a:pt x="25400" y="271500"/>
                </a:lnTo>
                <a:lnTo>
                  <a:pt x="50800" y="271500"/>
                </a:lnTo>
                <a:lnTo>
                  <a:pt x="50800" y="63499"/>
                </a:lnTo>
                <a:close/>
              </a:path>
              <a:path w="76200" h="271779">
                <a:moveTo>
                  <a:pt x="38100" y="0"/>
                </a:moveTo>
                <a:lnTo>
                  <a:pt x="0" y="76199"/>
                </a:lnTo>
                <a:lnTo>
                  <a:pt x="25400" y="76199"/>
                </a:lnTo>
                <a:lnTo>
                  <a:pt x="25400" y="63499"/>
                </a:lnTo>
                <a:lnTo>
                  <a:pt x="69850" y="63499"/>
                </a:lnTo>
                <a:lnTo>
                  <a:pt x="38100" y="0"/>
                </a:lnTo>
                <a:close/>
              </a:path>
              <a:path w="76200" h="271779">
                <a:moveTo>
                  <a:pt x="69850" y="63499"/>
                </a:moveTo>
                <a:lnTo>
                  <a:pt x="50800" y="63499"/>
                </a:lnTo>
                <a:lnTo>
                  <a:pt x="50800" y="76199"/>
                </a:lnTo>
                <a:lnTo>
                  <a:pt x="76200" y="76199"/>
                </a:lnTo>
                <a:lnTo>
                  <a:pt x="69850" y="63499"/>
                </a:lnTo>
                <a:close/>
              </a:path>
            </a:pathLst>
          </a:custGeom>
          <a:solidFill>
            <a:srgbClr val="0000FF"/>
          </a:solidFill>
        </p:spPr>
        <p:txBody>
          <a:bodyPr wrap="square" lIns="0" tIns="0" rIns="0" bIns="0" rtlCol="0"/>
          <a:lstStyle/>
          <a:p>
            <a:endParaRPr/>
          </a:p>
        </p:txBody>
      </p:sp>
      <p:pic>
        <p:nvPicPr>
          <p:cNvPr id="27" name="object 26">
            <a:extLst>
              <a:ext uri="{FF2B5EF4-FFF2-40B4-BE49-F238E27FC236}">
                <a16:creationId xmlns:a16="http://schemas.microsoft.com/office/drawing/2014/main" id="{DA9E6041-8A8A-7D48-1941-CFE2933EA5B1}"/>
              </a:ext>
            </a:extLst>
          </p:cNvPr>
          <p:cNvPicPr/>
          <p:nvPr/>
        </p:nvPicPr>
        <p:blipFill>
          <a:blip r:embed="rId8" cstate="print"/>
          <a:stretch>
            <a:fillRect/>
          </a:stretch>
        </p:blipFill>
        <p:spPr>
          <a:xfrm>
            <a:off x="4767073" y="6232760"/>
            <a:ext cx="466344" cy="603504"/>
          </a:xfrm>
          <a:prstGeom prst="rect">
            <a:avLst/>
          </a:prstGeom>
        </p:spPr>
      </p:pic>
      <p:sp>
        <p:nvSpPr>
          <p:cNvPr id="28" name="object 61">
            <a:extLst>
              <a:ext uri="{FF2B5EF4-FFF2-40B4-BE49-F238E27FC236}">
                <a16:creationId xmlns:a16="http://schemas.microsoft.com/office/drawing/2014/main" id="{6C486D01-3BDD-90E4-215C-0130643C7AF1}"/>
              </a:ext>
            </a:extLst>
          </p:cNvPr>
          <p:cNvSpPr txBox="1"/>
          <p:nvPr/>
        </p:nvSpPr>
        <p:spPr>
          <a:xfrm>
            <a:off x="4767073" y="6232760"/>
            <a:ext cx="466725" cy="370614"/>
          </a:xfrm>
          <a:prstGeom prst="rect">
            <a:avLst/>
          </a:prstGeom>
          <a:ln w="6350">
            <a:solidFill>
              <a:srgbClr val="6FAC46"/>
            </a:solidFill>
          </a:ln>
        </p:spPr>
        <p:txBody>
          <a:bodyPr vert="horz" wrap="square" lIns="0" tIns="1270" rIns="0" bIns="0" rtlCol="0">
            <a:spAutoFit/>
          </a:bodyPr>
          <a:lstStyle/>
          <a:p>
            <a:pPr marL="115570">
              <a:spcBef>
                <a:spcPts val="10"/>
              </a:spcBef>
            </a:pPr>
            <a:r>
              <a:rPr sz="3600" spc="150" baseline="-20833" dirty="0">
                <a:latin typeface="Symbola"/>
                <a:cs typeface="Symbola"/>
              </a:rPr>
              <a:t>𝒂</a:t>
            </a:r>
            <a:r>
              <a:rPr sz="1750" spc="100" dirty="0">
                <a:latin typeface="Symbola"/>
                <a:cs typeface="Symbola"/>
              </a:rPr>
              <a:t>𝟐</a:t>
            </a:r>
            <a:endParaRPr sz="1750">
              <a:latin typeface="Symbola"/>
              <a:cs typeface="Symbola"/>
            </a:endParaRPr>
          </a:p>
        </p:txBody>
      </p:sp>
      <p:pic>
        <p:nvPicPr>
          <p:cNvPr id="29" name="object 28">
            <a:extLst>
              <a:ext uri="{FF2B5EF4-FFF2-40B4-BE49-F238E27FC236}">
                <a16:creationId xmlns:a16="http://schemas.microsoft.com/office/drawing/2014/main" id="{BACD59D6-C8A4-8608-519B-5629BA5123F2}"/>
              </a:ext>
            </a:extLst>
          </p:cNvPr>
          <p:cNvPicPr/>
          <p:nvPr/>
        </p:nvPicPr>
        <p:blipFill>
          <a:blip r:embed="rId9" cstate="print"/>
          <a:stretch>
            <a:fillRect/>
          </a:stretch>
        </p:blipFill>
        <p:spPr>
          <a:xfrm>
            <a:off x="7092696" y="5147672"/>
            <a:ext cx="286512" cy="539496"/>
          </a:xfrm>
          <a:prstGeom prst="rect">
            <a:avLst/>
          </a:prstGeom>
        </p:spPr>
      </p:pic>
      <p:sp>
        <p:nvSpPr>
          <p:cNvPr id="30" name="object 29">
            <a:extLst>
              <a:ext uri="{FF2B5EF4-FFF2-40B4-BE49-F238E27FC236}">
                <a16:creationId xmlns:a16="http://schemas.microsoft.com/office/drawing/2014/main" id="{A06B29D2-0FC1-33E1-C2FB-255ECBAB61E9}"/>
              </a:ext>
            </a:extLst>
          </p:cNvPr>
          <p:cNvSpPr/>
          <p:nvPr/>
        </p:nvSpPr>
        <p:spPr>
          <a:xfrm>
            <a:off x="7092696" y="5147672"/>
            <a:ext cx="287020" cy="539750"/>
          </a:xfrm>
          <a:custGeom>
            <a:avLst/>
            <a:gdLst/>
            <a:ahLst/>
            <a:cxnLst/>
            <a:rect l="l" t="t" r="r" b="b"/>
            <a:pathLst>
              <a:path w="287020" h="539750">
                <a:moveTo>
                  <a:pt x="0" y="539495"/>
                </a:moveTo>
                <a:lnTo>
                  <a:pt x="286512" y="539495"/>
                </a:lnTo>
                <a:lnTo>
                  <a:pt x="286512" y="0"/>
                </a:lnTo>
                <a:lnTo>
                  <a:pt x="0" y="0"/>
                </a:lnTo>
                <a:lnTo>
                  <a:pt x="0" y="539495"/>
                </a:lnTo>
                <a:close/>
              </a:path>
            </a:pathLst>
          </a:custGeom>
          <a:ln w="6350">
            <a:solidFill>
              <a:srgbClr val="FFC000"/>
            </a:solidFill>
          </a:ln>
        </p:spPr>
        <p:txBody>
          <a:bodyPr wrap="square" lIns="0" tIns="0" rIns="0" bIns="0" rtlCol="0"/>
          <a:lstStyle/>
          <a:p>
            <a:endParaRPr/>
          </a:p>
        </p:txBody>
      </p:sp>
      <p:sp>
        <p:nvSpPr>
          <p:cNvPr id="31" name="object 30">
            <a:extLst>
              <a:ext uri="{FF2B5EF4-FFF2-40B4-BE49-F238E27FC236}">
                <a16:creationId xmlns:a16="http://schemas.microsoft.com/office/drawing/2014/main" id="{A82687E4-A86C-932B-2C8D-1A5EE9E1A7BC}"/>
              </a:ext>
            </a:extLst>
          </p:cNvPr>
          <p:cNvSpPr txBox="1"/>
          <p:nvPr/>
        </p:nvSpPr>
        <p:spPr>
          <a:xfrm>
            <a:off x="7066154" y="5107871"/>
            <a:ext cx="395605" cy="391795"/>
          </a:xfrm>
          <a:prstGeom prst="rect">
            <a:avLst/>
          </a:prstGeom>
        </p:spPr>
        <p:txBody>
          <a:bodyPr vert="horz" wrap="square" lIns="0" tIns="12700" rIns="0" bIns="0" rtlCol="0">
            <a:spAutoFit/>
          </a:bodyPr>
          <a:lstStyle/>
          <a:p>
            <a:pPr marL="38100">
              <a:spcBef>
                <a:spcPts val="100"/>
              </a:spcBef>
            </a:pPr>
            <a:r>
              <a:rPr sz="3600" spc="120" baseline="-20833" dirty="0">
                <a:latin typeface="Symbola"/>
                <a:cs typeface="Symbola"/>
              </a:rPr>
              <a:t>𝒌</a:t>
            </a:r>
            <a:r>
              <a:rPr sz="1750" spc="80" dirty="0">
                <a:latin typeface="Symbola"/>
                <a:cs typeface="Symbola"/>
              </a:rPr>
              <a:t>𝟑</a:t>
            </a:r>
            <a:endParaRPr sz="1750">
              <a:latin typeface="Symbola"/>
              <a:cs typeface="Symbola"/>
            </a:endParaRPr>
          </a:p>
        </p:txBody>
      </p:sp>
      <p:sp>
        <p:nvSpPr>
          <p:cNvPr id="32" name="object 32">
            <a:extLst>
              <a:ext uri="{FF2B5EF4-FFF2-40B4-BE49-F238E27FC236}">
                <a16:creationId xmlns:a16="http://schemas.microsoft.com/office/drawing/2014/main" id="{A1A7C8BA-6430-9357-7306-D706FB3CDD5E}"/>
              </a:ext>
            </a:extLst>
          </p:cNvPr>
          <p:cNvSpPr/>
          <p:nvPr/>
        </p:nvSpPr>
        <p:spPr>
          <a:xfrm>
            <a:off x="7206997" y="5690217"/>
            <a:ext cx="76200" cy="509270"/>
          </a:xfrm>
          <a:custGeom>
            <a:avLst/>
            <a:gdLst/>
            <a:ahLst/>
            <a:cxnLst/>
            <a:rect l="l" t="t" r="r" b="b"/>
            <a:pathLst>
              <a:path w="76200" h="509270">
                <a:moveTo>
                  <a:pt x="50800" y="63500"/>
                </a:moveTo>
                <a:lnTo>
                  <a:pt x="25400" y="63500"/>
                </a:lnTo>
                <a:lnTo>
                  <a:pt x="25400" y="508876"/>
                </a:lnTo>
                <a:lnTo>
                  <a:pt x="50800" y="508876"/>
                </a:lnTo>
                <a:lnTo>
                  <a:pt x="50800" y="63500"/>
                </a:lnTo>
                <a:close/>
              </a:path>
              <a:path w="76200" h="509270">
                <a:moveTo>
                  <a:pt x="38100" y="0"/>
                </a:moveTo>
                <a:lnTo>
                  <a:pt x="0" y="76200"/>
                </a:lnTo>
                <a:lnTo>
                  <a:pt x="25400" y="76200"/>
                </a:lnTo>
                <a:lnTo>
                  <a:pt x="25400" y="63500"/>
                </a:lnTo>
                <a:lnTo>
                  <a:pt x="69850" y="63500"/>
                </a:lnTo>
                <a:lnTo>
                  <a:pt x="38100" y="0"/>
                </a:lnTo>
                <a:close/>
              </a:path>
              <a:path w="76200" h="509270">
                <a:moveTo>
                  <a:pt x="69850" y="63500"/>
                </a:moveTo>
                <a:lnTo>
                  <a:pt x="50800" y="63500"/>
                </a:lnTo>
                <a:lnTo>
                  <a:pt x="50800" y="76200"/>
                </a:lnTo>
                <a:lnTo>
                  <a:pt x="76200" y="76200"/>
                </a:lnTo>
                <a:lnTo>
                  <a:pt x="69850" y="63500"/>
                </a:lnTo>
                <a:close/>
              </a:path>
            </a:pathLst>
          </a:custGeom>
          <a:solidFill>
            <a:srgbClr val="0000FF"/>
          </a:solidFill>
        </p:spPr>
        <p:txBody>
          <a:bodyPr wrap="square" lIns="0" tIns="0" rIns="0" bIns="0" rtlCol="0"/>
          <a:lstStyle/>
          <a:p>
            <a:endParaRPr/>
          </a:p>
        </p:txBody>
      </p:sp>
      <p:pic>
        <p:nvPicPr>
          <p:cNvPr id="33" name="object 33">
            <a:extLst>
              <a:ext uri="{FF2B5EF4-FFF2-40B4-BE49-F238E27FC236}">
                <a16:creationId xmlns:a16="http://schemas.microsoft.com/office/drawing/2014/main" id="{860BE516-4187-68F8-E0A4-37309458A8B0}"/>
              </a:ext>
            </a:extLst>
          </p:cNvPr>
          <p:cNvPicPr/>
          <p:nvPr/>
        </p:nvPicPr>
        <p:blipFill>
          <a:blip r:embed="rId10" cstate="print"/>
          <a:stretch>
            <a:fillRect/>
          </a:stretch>
        </p:blipFill>
        <p:spPr>
          <a:xfrm>
            <a:off x="7662673" y="5147673"/>
            <a:ext cx="289560" cy="539496"/>
          </a:xfrm>
          <a:prstGeom prst="rect">
            <a:avLst/>
          </a:prstGeom>
        </p:spPr>
      </p:pic>
      <p:sp>
        <p:nvSpPr>
          <p:cNvPr id="34" name="object 34">
            <a:extLst>
              <a:ext uri="{FF2B5EF4-FFF2-40B4-BE49-F238E27FC236}">
                <a16:creationId xmlns:a16="http://schemas.microsoft.com/office/drawing/2014/main" id="{D9FB9E08-6418-63C2-D3ED-852A974C8506}"/>
              </a:ext>
            </a:extLst>
          </p:cNvPr>
          <p:cNvSpPr/>
          <p:nvPr/>
        </p:nvSpPr>
        <p:spPr>
          <a:xfrm>
            <a:off x="7662673" y="5147673"/>
            <a:ext cx="289560" cy="539750"/>
          </a:xfrm>
          <a:custGeom>
            <a:avLst/>
            <a:gdLst/>
            <a:ahLst/>
            <a:cxnLst/>
            <a:rect l="l" t="t" r="r" b="b"/>
            <a:pathLst>
              <a:path w="289560" h="539750">
                <a:moveTo>
                  <a:pt x="0" y="539495"/>
                </a:moveTo>
                <a:lnTo>
                  <a:pt x="289560" y="539495"/>
                </a:lnTo>
                <a:lnTo>
                  <a:pt x="289560" y="0"/>
                </a:lnTo>
                <a:lnTo>
                  <a:pt x="0" y="0"/>
                </a:lnTo>
                <a:lnTo>
                  <a:pt x="0" y="539495"/>
                </a:lnTo>
                <a:close/>
              </a:path>
            </a:pathLst>
          </a:custGeom>
          <a:ln w="6350">
            <a:solidFill>
              <a:srgbClr val="5B9BD4"/>
            </a:solidFill>
          </a:ln>
        </p:spPr>
        <p:txBody>
          <a:bodyPr wrap="square" lIns="0" tIns="0" rIns="0" bIns="0" rtlCol="0"/>
          <a:lstStyle/>
          <a:p>
            <a:endParaRPr/>
          </a:p>
        </p:txBody>
      </p:sp>
      <p:sp>
        <p:nvSpPr>
          <p:cNvPr id="35" name="object 35">
            <a:extLst>
              <a:ext uri="{FF2B5EF4-FFF2-40B4-BE49-F238E27FC236}">
                <a16:creationId xmlns:a16="http://schemas.microsoft.com/office/drawing/2014/main" id="{A0AA61F9-9DE7-C934-E19E-755394C90558}"/>
              </a:ext>
            </a:extLst>
          </p:cNvPr>
          <p:cNvSpPr txBox="1"/>
          <p:nvPr/>
        </p:nvSpPr>
        <p:spPr>
          <a:xfrm>
            <a:off x="7628255" y="5097457"/>
            <a:ext cx="393065" cy="391795"/>
          </a:xfrm>
          <a:prstGeom prst="rect">
            <a:avLst/>
          </a:prstGeom>
        </p:spPr>
        <p:txBody>
          <a:bodyPr vert="horz" wrap="square" lIns="0" tIns="12700" rIns="0" bIns="0" rtlCol="0">
            <a:spAutoFit/>
          </a:bodyPr>
          <a:lstStyle/>
          <a:p>
            <a:pPr marL="38100">
              <a:spcBef>
                <a:spcPts val="100"/>
              </a:spcBef>
            </a:pPr>
            <a:r>
              <a:rPr sz="3600" spc="217" baseline="-20833" dirty="0">
                <a:latin typeface="Symbola"/>
                <a:cs typeface="Symbola"/>
              </a:rPr>
              <a:t>𝒗</a:t>
            </a:r>
            <a:r>
              <a:rPr sz="1750" spc="145" dirty="0">
                <a:latin typeface="Symbola"/>
                <a:cs typeface="Symbola"/>
              </a:rPr>
              <a:t>𝟑</a:t>
            </a:r>
            <a:endParaRPr sz="1750">
              <a:latin typeface="Symbola"/>
              <a:cs typeface="Symbola"/>
            </a:endParaRPr>
          </a:p>
        </p:txBody>
      </p:sp>
      <p:sp>
        <p:nvSpPr>
          <p:cNvPr id="36" name="object 37">
            <a:extLst>
              <a:ext uri="{FF2B5EF4-FFF2-40B4-BE49-F238E27FC236}">
                <a16:creationId xmlns:a16="http://schemas.microsoft.com/office/drawing/2014/main" id="{59D8BB31-1A59-9D34-7D14-DC0F297EBBE0}"/>
              </a:ext>
            </a:extLst>
          </p:cNvPr>
          <p:cNvSpPr/>
          <p:nvPr/>
        </p:nvSpPr>
        <p:spPr>
          <a:xfrm>
            <a:off x="7245096" y="5970633"/>
            <a:ext cx="563880" cy="0"/>
          </a:xfrm>
          <a:custGeom>
            <a:avLst/>
            <a:gdLst/>
            <a:ahLst/>
            <a:cxnLst/>
            <a:rect l="l" t="t" r="r" b="b"/>
            <a:pathLst>
              <a:path w="563879">
                <a:moveTo>
                  <a:pt x="0" y="0"/>
                </a:moveTo>
                <a:lnTo>
                  <a:pt x="563752" y="0"/>
                </a:lnTo>
              </a:path>
            </a:pathLst>
          </a:custGeom>
          <a:ln w="25400">
            <a:solidFill>
              <a:srgbClr val="0000FF"/>
            </a:solidFill>
          </a:ln>
        </p:spPr>
        <p:txBody>
          <a:bodyPr wrap="square" lIns="0" tIns="0" rIns="0" bIns="0" rtlCol="0"/>
          <a:lstStyle/>
          <a:p>
            <a:endParaRPr/>
          </a:p>
        </p:txBody>
      </p:sp>
      <p:pic>
        <p:nvPicPr>
          <p:cNvPr id="37" name="object 57">
            <a:extLst>
              <a:ext uri="{FF2B5EF4-FFF2-40B4-BE49-F238E27FC236}">
                <a16:creationId xmlns:a16="http://schemas.microsoft.com/office/drawing/2014/main" id="{B1036A36-FBE8-4502-413B-84821AD2A506}"/>
              </a:ext>
            </a:extLst>
          </p:cNvPr>
          <p:cNvPicPr/>
          <p:nvPr/>
        </p:nvPicPr>
        <p:blipFill>
          <a:blip r:embed="rId11" cstate="print"/>
          <a:stretch>
            <a:fillRect/>
          </a:stretch>
        </p:blipFill>
        <p:spPr>
          <a:xfrm>
            <a:off x="7001255" y="6244951"/>
            <a:ext cx="463296" cy="606552"/>
          </a:xfrm>
          <a:prstGeom prst="rect">
            <a:avLst/>
          </a:prstGeom>
        </p:spPr>
      </p:pic>
      <p:sp>
        <p:nvSpPr>
          <p:cNvPr id="38" name="object 60">
            <a:extLst>
              <a:ext uri="{FF2B5EF4-FFF2-40B4-BE49-F238E27FC236}">
                <a16:creationId xmlns:a16="http://schemas.microsoft.com/office/drawing/2014/main" id="{6798ADA9-A89B-2A35-40B6-FFA6051B2BB0}"/>
              </a:ext>
            </a:extLst>
          </p:cNvPr>
          <p:cNvSpPr txBox="1"/>
          <p:nvPr/>
        </p:nvSpPr>
        <p:spPr>
          <a:xfrm>
            <a:off x="7001255" y="6244952"/>
            <a:ext cx="463550" cy="359073"/>
          </a:xfrm>
          <a:prstGeom prst="rect">
            <a:avLst/>
          </a:prstGeom>
          <a:ln w="6350">
            <a:solidFill>
              <a:srgbClr val="6FAC46"/>
            </a:solidFill>
          </a:ln>
        </p:spPr>
        <p:txBody>
          <a:bodyPr vert="horz" wrap="square" lIns="0" tIns="0" rIns="0" bIns="0" rtlCol="0">
            <a:spAutoFit/>
          </a:bodyPr>
          <a:lstStyle/>
          <a:p>
            <a:pPr marL="94615">
              <a:lnSpc>
                <a:spcPts val="2795"/>
              </a:lnSpc>
            </a:pPr>
            <a:r>
              <a:rPr sz="3600" spc="150" baseline="-20833" dirty="0">
                <a:latin typeface="Symbola"/>
                <a:cs typeface="Symbola"/>
              </a:rPr>
              <a:t>𝒂</a:t>
            </a:r>
            <a:r>
              <a:rPr sz="1750" spc="100" dirty="0">
                <a:latin typeface="Symbola"/>
                <a:cs typeface="Symbola"/>
              </a:rPr>
              <a:t>𝟑</a:t>
            </a:r>
            <a:endParaRPr sz="1750">
              <a:latin typeface="Symbola"/>
              <a:cs typeface="Symbola"/>
            </a:endParaRPr>
          </a:p>
        </p:txBody>
      </p:sp>
      <p:pic>
        <p:nvPicPr>
          <p:cNvPr id="49" name="object 43">
            <a:extLst>
              <a:ext uri="{FF2B5EF4-FFF2-40B4-BE49-F238E27FC236}">
                <a16:creationId xmlns:a16="http://schemas.microsoft.com/office/drawing/2014/main" id="{C9C0C159-61A1-036A-C0BE-7900E5AFB51A}"/>
              </a:ext>
            </a:extLst>
          </p:cNvPr>
          <p:cNvPicPr/>
          <p:nvPr/>
        </p:nvPicPr>
        <p:blipFill>
          <a:blip r:embed="rId12" cstate="print"/>
          <a:stretch>
            <a:fillRect/>
          </a:stretch>
        </p:blipFill>
        <p:spPr>
          <a:xfrm>
            <a:off x="9345168" y="5133359"/>
            <a:ext cx="286511" cy="539495"/>
          </a:xfrm>
          <a:prstGeom prst="rect">
            <a:avLst/>
          </a:prstGeom>
        </p:spPr>
      </p:pic>
      <p:sp>
        <p:nvSpPr>
          <p:cNvPr id="50" name="object 44">
            <a:extLst>
              <a:ext uri="{FF2B5EF4-FFF2-40B4-BE49-F238E27FC236}">
                <a16:creationId xmlns:a16="http://schemas.microsoft.com/office/drawing/2014/main" id="{665ECE9E-8BD4-A4F7-825C-64BA0E7345C1}"/>
              </a:ext>
            </a:extLst>
          </p:cNvPr>
          <p:cNvSpPr/>
          <p:nvPr/>
        </p:nvSpPr>
        <p:spPr>
          <a:xfrm>
            <a:off x="9345168" y="5133359"/>
            <a:ext cx="287020" cy="539750"/>
          </a:xfrm>
          <a:custGeom>
            <a:avLst/>
            <a:gdLst/>
            <a:ahLst/>
            <a:cxnLst/>
            <a:rect l="l" t="t" r="r" b="b"/>
            <a:pathLst>
              <a:path w="287020" h="539750">
                <a:moveTo>
                  <a:pt x="0" y="539495"/>
                </a:moveTo>
                <a:lnTo>
                  <a:pt x="286511" y="539495"/>
                </a:lnTo>
                <a:lnTo>
                  <a:pt x="286511" y="0"/>
                </a:lnTo>
                <a:lnTo>
                  <a:pt x="0" y="0"/>
                </a:lnTo>
                <a:lnTo>
                  <a:pt x="0" y="539495"/>
                </a:lnTo>
                <a:close/>
              </a:path>
            </a:pathLst>
          </a:custGeom>
          <a:ln w="6350">
            <a:solidFill>
              <a:srgbClr val="FFC000"/>
            </a:solidFill>
          </a:ln>
        </p:spPr>
        <p:txBody>
          <a:bodyPr wrap="square" lIns="0" tIns="0" rIns="0" bIns="0" rtlCol="0"/>
          <a:lstStyle/>
          <a:p>
            <a:endParaRPr/>
          </a:p>
        </p:txBody>
      </p:sp>
      <p:sp>
        <p:nvSpPr>
          <p:cNvPr id="51" name="object 45">
            <a:extLst>
              <a:ext uri="{FF2B5EF4-FFF2-40B4-BE49-F238E27FC236}">
                <a16:creationId xmlns:a16="http://schemas.microsoft.com/office/drawing/2014/main" id="{16DD15D6-7EC2-B6D7-862A-FC76531149F1}"/>
              </a:ext>
            </a:extLst>
          </p:cNvPr>
          <p:cNvSpPr txBox="1"/>
          <p:nvPr/>
        </p:nvSpPr>
        <p:spPr>
          <a:xfrm>
            <a:off x="9319515" y="5095387"/>
            <a:ext cx="395605" cy="391160"/>
          </a:xfrm>
          <a:prstGeom prst="rect">
            <a:avLst/>
          </a:prstGeom>
        </p:spPr>
        <p:txBody>
          <a:bodyPr vert="horz" wrap="square" lIns="0" tIns="12700" rIns="0" bIns="0" rtlCol="0">
            <a:spAutoFit/>
          </a:bodyPr>
          <a:lstStyle/>
          <a:p>
            <a:pPr marL="38100">
              <a:spcBef>
                <a:spcPts val="100"/>
              </a:spcBef>
            </a:pPr>
            <a:r>
              <a:rPr sz="3600" spc="112" baseline="-20833" dirty="0">
                <a:latin typeface="Symbola"/>
                <a:cs typeface="Symbola"/>
              </a:rPr>
              <a:t>𝒌</a:t>
            </a:r>
            <a:r>
              <a:rPr sz="1750" spc="75" dirty="0">
                <a:latin typeface="Symbola"/>
                <a:cs typeface="Symbola"/>
              </a:rPr>
              <a:t>𝟒</a:t>
            </a:r>
            <a:endParaRPr sz="1750">
              <a:latin typeface="Symbola"/>
              <a:cs typeface="Symbola"/>
            </a:endParaRPr>
          </a:p>
        </p:txBody>
      </p:sp>
      <p:sp>
        <p:nvSpPr>
          <p:cNvPr id="52" name="object 47">
            <a:extLst>
              <a:ext uri="{FF2B5EF4-FFF2-40B4-BE49-F238E27FC236}">
                <a16:creationId xmlns:a16="http://schemas.microsoft.com/office/drawing/2014/main" id="{F2142215-05DE-C529-9F06-D20FD400720E}"/>
              </a:ext>
            </a:extLst>
          </p:cNvPr>
          <p:cNvSpPr/>
          <p:nvPr/>
        </p:nvSpPr>
        <p:spPr>
          <a:xfrm>
            <a:off x="9459469" y="5678951"/>
            <a:ext cx="76200" cy="509270"/>
          </a:xfrm>
          <a:custGeom>
            <a:avLst/>
            <a:gdLst/>
            <a:ahLst/>
            <a:cxnLst/>
            <a:rect l="l" t="t" r="r" b="b"/>
            <a:pathLst>
              <a:path w="76200" h="509270">
                <a:moveTo>
                  <a:pt x="50800" y="63500"/>
                </a:moveTo>
                <a:lnTo>
                  <a:pt x="25400" y="63500"/>
                </a:lnTo>
                <a:lnTo>
                  <a:pt x="25400" y="508876"/>
                </a:lnTo>
                <a:lnTo>
                  <a:pt x="50800" y="508876"/>
                </a:lnTo>
                <a:lnTo>
                  <a:pt x="50800" y="63500"/>
                </a:lnTo>
                <a:close/>
              </a:path>
              <a:path w="76200" h="509270">
                <a:moveTo>
                  <a:pt x="38100" y="0"/>
                </a:moveTo>
                <a:lnTo>
                  <a:pt x="0" y="76200"/>
                </a:lnTo>
                <a:lnTo>
                  <a:pt x="25400" y="76200"/>
                </a:lnTo>
                <a:lnTo>
                  <a:pt x="25400" y="63500"/>
                </a:lnTo>
                <a:lnTo>
                  <a:pt x="69850" y="63500"/>
                </a:lnTo>
                <a:lnTo>
                  <a:pt x="38100" y="0"/>
                </a:lnTo>
                <a:close/>
              </a:path>
              <a:path w="76200" h="509270">
                <a:moveTo>
                  <a:pt x="69850" y="63500"/>
                </a:moveTo>
                <a:lnTo>
                  <a:pt x="50800" y="63500"/>
                </a:lnTo>
                <a:lnTo>
                  <a:pt x="50800" y="76200"/>
                </a:lnTo>
                <a:lnTo>
                  <a:pt x="76200" y="76200"/>
                </a:lnTo>
                <a:lnTo>
                  <a:pt x="69850" y="63500"/>
                </a:lnTo>
                <a:close/>
              </a:path>
            </a:pathLst>
          </a:custGeom>
          <a:solidFill>
            <a:srgbClr val="0000FF"/>
          </a:solidFill>
        </p:spPr>
        <p:txBody>
          <a:bodyPr wrap="square" lIns="0" tIns="0" rIns="0" bIns="0" rtlCol="0"/>
          <a:lstStyle/>
          <a:p>
            <a:endParaRPr/>
          </a:p>
        </p:txBody>
      </p:sp>
      <p:pic>
        <p:nvPicPr>
          <p:cNvPr id="53" name="object 48">
            <a:extLst>
              <a:ext uri="{FF2B5EF4-FFF2-40B4-BE49-F238E27FC236}">
                <a16:creationId xmlns:a16="http://schemas.microsoft.com/office/drawing/2014/main" id="{F7A6AE07-F8C2-83DC-0D6E-62AB2F1141BE}"/>
              </a:ext>
            </a:extLst>
          </p:cNvPr>
          <p:cNvPicPr/>
          <p:nvPr/>
        </p:nvPicPr>
        <p:blipFill>
          <a:blip r:embed="rId13" cstate="print"/>
          <a:stretch>
            <a:fillRect/>
          </a:stretch>
        </p:blipFill>
        <p:spPr>
          <a:xfrm>
            <a:off x="9918193" y="5133359"/>
            <a:ext cx="286511" cy="539495"/>
          </a:xfrm>
          <a:prstGeom prst="rect">
            <a:avLst/>
          </a:prstGeom>
        </p:spPr>
      </p:pic>
      <p:sp>
        <p:nvSpPr>
          <p:cNvPr id="54" name="object 49">
            <a:extLst>
              <a:ext uri="{FF2B5EF4-FFF2-40B4-BE49-F238E27FC236}">
                <a16:creationId xmlns:a16="http://schemas.microsoft.com/office/drawing/2014/main" id="{D66E5C20-A158-D4EC-43F7-55BFD64D87C8}"/>
              </a:ext>
            </a:extLst>
          </p:cNvPr>
          <p:cNvSpPr/>
          <p:nvPr/>
        </p:nvSpPr>
        <p:spPr>
          <a:xfrm>
            <a:off x="9918193" y="5133359"/>
            <a:ext cx="287020" cy="539750"/>
          </a:xfrm>
          <a:custGeom>
            <a:avLst/>
            <a:gdLst/>
            <a:ahLst/>
            <a:cxnLst/>
            <a:rect l="l" t="t" r="r" b="b"/>
            <a:pathLst>
              <a:path w="287020" h="539750">
                <a:moveTo>
                  <a:pt x="0" y="539495"/>
                </a:moveTo>
                <a:lnTo>
                  <a:pt x="286511" y="539495"/>
                </a:lnTo>
                <a:lnTo>
                  <a:pt x="286511" y="0"/>
                </a:lnTo>
                <a:lnTo>
                  <a:pt x="0" y="0"/>
                </a:lnTo>
                <a:lnTo>
                  <a:pt x="0" y="539495"/>
                </a:lnTo>
                <a:close/>
              </a:path>
            </a:pathLst>
          </a:custGeom>
          <a:ln w="6350">
            <a:solidFill>
              <a:srgbClr val="5B9BD4"/>
            </a:solidFill>
          </a:ln>
        </p:spPr>
        <p:txBody>
          <a:bodyPr wrap="square" lIns="0" tIns="0" rIns="0" bIns="0" rtlCol="0"/>
          <a:lstStyle/>
          <a:p>
            <a:endParaRPr/>
          </a:p>
        </p:txBody>
      </p:sp>
      <p:sp>
        <p:nvSpPr>
          <p:cNvPr id="55" name="object 50">
            <a:extLst>
              <a:ext uri="{FF2B5EF4-FFF2-40B4-BE49-F238E27FC236}">
                <a16:creationId xmlns:a16="http://schemas.microsoft.com/office/drawing/2014/main" id="{7D857754-DA4C-1A45-209A-C969C76468C6}"/>
              </a:ext>
            </a:extLst>
          </p:cNvPr>
          <p:cNvSpPr txBox="1"/>
          <p:nvPr/>
        </p:nvSpPr>
        <p:spPr>
          <a:xfrm>
            <a:off x="9881869" y="5084972"/>
            <a:ext cx="392430" cy="391160"/>
          </a:xfrm>
          <a:prstGeom prst="rect">
            <a:avLst/>
          </a:prstGeom>
        </p:spPr>
        <p:txBody>
          <a:bodyPr vert="horz" wrap="square" lIns="0" tIns="12700" rIns="0" bIns="0" rtlCol="0">
            <a:spAutoFit/>
          </a:bodyPr>
          <a:lstStyle/>
          <a:p>
            <a:pPr marL="38100">
              <a:spcBef>
                <a:spcPts val="100"/>
              </a:spcBef>
            </a:pPr>
            <a:r>
              <a:rPr sz="3600" spc="209" baseline="-20833" dirty="0">
                <a:latin typeface="Symbola"/>
                <a:cs typeface="Symbola"/>
              </a:rPr>
              <a:t>𝒗</a:t>
            </a:r>
            <a:r>
              <a:rPr sz="1750" spc="140" dirty="0">
                <a:latin typeface="Symbola"/>
                <a:cs typeface="Symbola"/>
              </a:rPr>
              <a:t>𝟒</a:t>
            </a:r>
            <a:endParaRPr sz="1750">
              <a:latin typeface="Symbola"/>
              <a:cs typeface="Symbola"/>
            </a:endParaRPr>
          </a:p>
        </p:txBody>
      </p:sp>
      <p:sp>
        <p:nvSpPr>
          <p:cNvPr id="56" name="object 52">
            <a:extLst>
              <a:ext uri="{FF2B5EF4-FFF2-40B4-BE49-F238E27FC236}">
                <a16:creationId xmlns:a16="http://schemas.microsoft.com/office/drawing/2014/main" id="{7F189915-467E-36EB-833D-A02F3D4F9869}"/>
              </a:ext>
            </a:extLst>
          </p:cNvPr>
          <p:cNvSpPr/>
          <p:nvPr/>
        </p:nvSpPr>
        <p:spPr>
          <a:xfrm>
            <a:off x="9509761" y="5956319"/>
            <a:ext cx="551815" cy="0"/>
          </a:xfrm>
          <a:custGeom>
            <a:avLst/>
            <a:gdLst/>
            <a:ahLst/>
            <a:cxnLst/>
            <a:rect l="l" t="t" r="r" b="b"/>
            <a:pathLst>
              <a:path w="551815">
                <a:moveTo>
                  <a:pt x="0" y="0"/>
                </a:moveTo>
                <a:lnTo>
                  <a:pt x="551434" y="0"/>
                </a:lnTo>
              </a:path>
            </a:pathLst>
          </a:custGeom>
          <a:ln w="25400">
            <a:solidFill>
              <a:srgbClr val="0000FF"/>
            </a:solidFill>
          </a:ln>
        </p:spPr>
        <p:txBody>
          <a:bodyPr wrap="square" lIns="0" tIns="0" rIns="0" bIns="0" rtlCol="0"/>
          <a:lstStyle/>
          <a:p>
            <a:endParaRPr/>
          </a:p>
        </p:txBody>
      </p:sp>
      <p:pic>
        <p:nvPicPr>
          <p:cNvPr id="57" name="object 58">
            <a:extLst>
              <a:ext uri="{FF2B5EF4-FFF2-40B4-BE49-F238E27FC236}">
                <a16:creationId xmlns:a16="http://schemas.microsoft.com/office/drawing/2014/main" id="{7390B7CD-9B63-CE1F-E1F4-EAF41C797E8D}"/>
              </a:ext>
            </a:extLst>
          </p:cNvPr>
          <p:cNvPicPr/>
          <p:nvPr/>
        </p:nvPicPr>
        <p:blipFill>
          <a:blip r:embed="rId14" cstate="print"/>
          <a:stretch>
            <a:fillRect/>
          </a:stretch>
        </p:blipFill>
        <p:spPr>
          <a:xfrm>
            <a:off x="9250680" y="6236735"/>
            <a:ext cx="466344" cy="606552"/>
          </a:xfrm>
          <a:prstGeom prst="rect">
            <a:avLst/>
          </a:prstGeom>
        </p:spPr>
      </p:pic>
      <p:sp>
        <p:nvSpPr>
          <p:cNvPr id="58" name="object 59">
            <a:extLst>
              <a:ext uri="{FF2B5EF4-FFF2-40B4-BE49-F238E27FC236}">
                <a16:creationId xmlns:a16="http://schemas.microsoft.com/office/drawing/2014/main" id="{5F66EB32-BE99-B8FE-C3E4-40DDE11AD95F}"/>
              </a:ext>
            </a:extLst>
          </p:cNvPr>
          <p:cNvSpPr txBox="1"/>
          <p:nvPr/>
        </p:nvSpPr>
        <p:spPr>
          <a:xfrm>
            <a:off x="9250681" y="6236736"/>
            <a:ext cx="466725" cy="346249"/>
          </a:xfrm>
          <a:prstGeom prst="rect">
            <a:avLst/>
          </a:prstGeom>
          <a:ln w="6350">
            <a:solidFill>
              <a:srgbClr val="6FAC46"/>
            </a:solidFill>
          </a:ln>
        </p:spPr>
        <p:txBody>
          <a:bodyPr vert="horz" wrap="square" lIns="0" tIns="0" rIns="0" bIns="0" rtlCol="0">
            <a:spAutoFit/>
          </a:bodyPr>
          <a:lstStyle/>
          <a:p>
            <a:pPr marL="93345">
              <a:lnSpc>
                <a:spcPts val="2735"/>
              </a:lnSpc>
            </a:pPr>
            <a:r>
              <a:rPr sz="3600" spc="150" baseline="-20833" dirty="0">
                <a:latin typeface="Symbola"/>
                <a:cs typeface="Symbola"/>
              </a:rPr>
              <a:t>𝒂</a:t>
            </a:r>
            <a:r>
              <a:rPr sz="1750" spc="100" dirty="0">
                <a:latin typeface="Symbola"/>
                <a:cs typeface="Symbola"/>
              </a:rPr>
              <a:t>𝟒</a:t>
            </a:r>
            <a:endParaRPr sz="1750">
              <a:latin typeface="Symbola"/>
              <a:cs typeface="Symbola"/>
            </a:endParaRPr>
          </a:p>
        </p:txBody>
      </p:sp>
      <p:sp>
        <p:nvSpPr>
          <p:cNvPr id="59" name="object 25">
            <a:extLst>
              <a:ext uri="{FF2B5EF4-FFF2-40B4-BE49-F238E27FC236}">
                <a16:creationId xmlns:a16="http://schemas.microsoft.com/office/drawing/2014/main" id="{54F37CA0-7E30-A0CC-89B6-8CD5DCF62D83}"/>
              </a:ext>
            </a:extLst>
          </p:cNvPr>
          <p:cNvSpPr/>
          <p:nvPr/>
        </p:nvSpPr>
        <p:spPr>
          <a:xfrm>
            <a:off x="7783999" y="5697904"/>
            <a:ext cx="76200" cy="271780"/>
          </a:xfrm>
          <a:custGeom>
            <a:avLst/>
            <a:gdLst/>
            <a:ahLst/>
            <a:cxnLst/>
            <a:rect l="l" t="t" r="r" b="b"/>
            <a:pathLst>
              <a:path w="76200" h="271779">
                <a:moveTo>
                  <a:pt x="50800" y="63499"/>
                </a:moveTo>
                <a:lnTo>
                  <a:pt x="25400" y="63499"/>
                </a:lnTo>
                <a:lnTo>
                  <a:pt x="25400" y="271500"/>
                </a:lnTo>
                <a:lnTo>
                  <a:pt x="50800" y="271500"/>
                </a:lnTo>
                <a:lnTo>
                  <a:pt x="50800" y="63499"/>
                </a:lnTo>
                <a:close/>
              </a:path>
              <a:path w="76200" h="271779">
                <a:moveTo>
                  <a:pt x="38100" y="0"/>
                </a:moveTo>
                <a:lnTo>
                  <a:pt x="0" y="76199"/>
                </a:lnTo>
                <a:lnTo>
                  <a:pt x="25400" y="76199"/>
                </a:lnTo>
                <a:lnTo>
                  <a:pt x="25400" y="63499"/>
                </a:lnTo>
                <a:lnTo>
                  <a:pt x="69850" y="63499"/>
                </a:lnTo>
                <a:lnTo>
                  <a:pt x="38100" y="0"/>
                </a:lnTo>
                <a:close/>
              </a:path>
              <a:path w="76200" h="271779">
                <a:moveTo>
                  <a:pt x="69850" y="63499"/>
                </a:moveTo>
                <a:lnTo>
                  <a:pt x="50800" y="63499"/>
                </a:lnTo>
                <a:lnTo>
                  <a:pt x="50800" y="76199"/>
                </a:lnTo>
                <a:lnTo>
                  <a:pt x="76200" y="76199"/>
                </a:lnTo>
                <a:lnTo>
                  <a:pt x="69850" y="63499"/>
                </a:lnTo>
                <a:close/>
              </a:path>
            </a:pathLst>
          </a:custGeom>
          <a:solidFill>
            <a:srgbClr val="0000FF"/>
          </a:solidFill>
        </p:spPr>
        <p:txBody>
          <a:bodyPr wrap="square" lIns="0" tIns="0" rIns="0" bIns="0" rtlCol="0"/>
          <a:lstStyle/>
          <a:p>
            <a:endParaRPr/>
          </a:p>
        </p:txBody>
      </p:sp>
      <p:sp>
        <p:nvSpPr>
          <p:cNvPr id="60" name="object 25">
            <a:extLst>
              <a:ext uri="{FF2B5EF4-FFF2-40B4-BE49-F238E27FC236}">
                <a16:creationId xmlns:a16="http://schemas.microsoft.com/office/drawing/2014/main" id="{8D7DB7F3-CF82-AA04-F915-4221B7176B9D}"/>
              </a:ext>
            </a:extLst>
          </p:cNvPr>
          <p:cNvSpPr/>
          <p:nvPr/>
        </p:nvSpPr>
        <p:spPr>
          <a:xfrm>
            <a:off x="10024542" y="5672432"/>
            <a:ext cx="76200" cy="271780"/>
          </a:xfrm>
          <a:custGeom>
            <a:avLst/>
            <a:gdLst/>
            <a:ahLst/>
            <a:cxnLst/>
            <a:rect l="l" t="t" r="r" b="b"/>
            <a:pathLst>
              <a:path w="76200" h="271779">
                <a:moveTo>
                  <a:pt x="50800" y="63499"/>
                </a:moveTo>
                <a:lnTo>
                  <a:pt x="25400" y="63499"/>
                </a:lnTo>
                <a:lnTo>
                  <a:pt x="25400" y="271500"/>
                </a:lnTo>
                <a:lnTo>
                  <a:pt x="50800" y="271500"/>
                </a:lnTo>
                <a:lnTo>
                  <a:pt x="50800" y="63499"/>
                </a:lnTo>
                <a:close/>
              </a:path>
              <a:path w="76200" h="271779">
                <a:moveTo>
                  <a:pt x="38100" y="0"/>
                </a:moveTo>
                <a:lnTo>
                  <a:pt x="0" y="76199"/>
                </a:lnTo>
                <a:lnTo>
                  <a:pt x="25400" y="76199"/>
                </a:lnTo>
                <a:lnTo>
                  <a:pt x="25400" y="63499"/>
                </a:lnTo>
                <a:lnTo>
                  <a:pt x="69850" y="63499"/>
                </a:lnTo>
                <a:lnTo>
                  <a:pt x="38100" y="0"/>
                </a:lnTo>
                <a:close/>
              </a:path>
              <a:path w="76200" h="271779">
                <a:moveTo>
                  <a:pt x="69850" y="63499"/>
                </a:moveTo>
                <a:lnTo>
                  <a:pt x="50800" y="63499"/>
                </a:lnTo>
                <a:lnTo>
                  <a:pt x="50800" y="76199"/>
                </a:lnTo>
                <a:lnTo>
                  <a:pt x="76200" y="76199"/>
                </a:lnTo>
                <a:lnTo>
                  <a:pt x="69850" y="63499"/>
                </a:lnTo>
                <a:close/>
              </a:path>
            </a:pathLst>
          </a:custGeom>
          <a:solidFill>
            <a:srgbClr val="0000FF"/>
          </a:solidFill>
        </p:spPr>
        <p:txBody>
          <a:bodyPr wrap="square" lIns="0" tIns="0" rIns="0" bIns="0" rtlCol="0"/>
          <a:lstStyle/>
          <a:p>
            <a:endParaRPr/>
          </a:p>
        </p:txBody>
      </p:sp>
      <p:sp>
        <p:nvSpPr>
          <p:cNvPr id="61" name="object 5">
            <a:extLst>
              <a:ext uri="{FF2B5EF4-FFF2-40B4-BE49-F238E27FC236}">
                <a16:creationId xmlns:a16="http://schemas.microsoft.com/office/drawing/2014/main" id="{10EB930F-3C67-0D75-E41A-90A81846E153}"/>
              </a:ext>
            </a:extLst>
          </p:cNvPr>
          <p:cNvSpPr txBox="1"/>
          <p:nvPr/>
        </p:nvSpPr>
        <p:spPr>
          <a:xfrm>
            <a:off x="2544166" y="5114524"/>
            <a:ext cx="395605" cy="391160"/>
          </a:xfrm>
          <a:prstGeom prst="rect">
            <a:avLst/>
          </a:prstGeom>
        </p:spPr>
        <p:txBody>
          <a:bodyPr vert="horz" wrap="square" lIns="0" tIns="12700" rIns="0" bIns="0" rtlCol="0">
            <a:spAutoFit/>
          </a:bodyPr>
          <a:lstStyle/>
          <a:p>
            <a:pPr marL="38100">
              <a:spcBef>
                <a:spcPts val="100"/>
              </a:spcBef>
            </a:pPr>
            <a:r>
              <a:rPr sz="3600" spc="112" baseline="-20833" dirty="0">
                <a:latin typeface="Symbola"/>
                <a:cs typeface="Symbola"/>
              </a:rPr>
              <a:t>𝒌</a:t>
            </a:r>
            <a:r>
              <a:rPr sz="1750" spc="75" dirty="0">
                <a:latin typeface="Symbola"/>
                <a:cs typeface="Symbola"/>
              </a:rPr>
              <a:t>𝟏</a:t>
            </a:r>
            <a:endParaRPr sz="1750">
              <a:latin typeface="Symbola"/>
              <a:cs typeface="Symbola"/>
            </a:endParaRPr>
          </a:p>
        </p:txBody>
      </p:sp>
      <p:sp>
        <p:nvSpPr>
          <p:cNvPr id="62" name="object 10">
            <a:extLst>
              <a:ext uri="{FF2B5EF4-FFF2-40B4-BE49-F238E27FC236}">
                <a16:creationId xmlns:a16="http://schemas.microsoft.com/office/drawing/2014/main" id="{F906FF39-0E18-5034-AB5C-F046194E4B83}"/>
              </a:ext>
            </a:extLst>
          </p:cNvPr>
          <p:cNvSpPr txBox="1"/>
          <p:nvPr/>
        </p:nvSpPr>
        <p:spPr>
          <a:xfrm>
            <a:off x="3106547" y="5103934"/>
            <a:ext cx="392430" cy="391795"/>
          </a:xfrm>
          <a:prstGeom prst="rect">
            <a:avLst/>
          </a:prstGeom>
        </p:spPr>
        <p:txBody>
          <a:bodyPr vert="horz" wrap="square" lIns="0" tIns="12700" rIns="0" bIns="0" rtlCol="0">
            <a:spAutoFit/>
          </a:bodyPr>
          <a:lstStyle/>
          <a:p>
            <a:pPr marL="38100">
              <a:spcBef>
                <a:spcPts val="100"/>
              </a:spcBef>
            </a:pPr>
            <a:r>
              <a:rPr sz="3600" spc="209" baseline="-20833" dirty="0">
                <a:latin typeface="Symbola"/>
                <a:cs typeface="Symbola"/>
              </a:rPr>
              <a:t>𝒗</a:t>
            </a:r>
            <a:r>
              <a:rPr sz="1750" spc="140" dirty="0">
                <a:latin typeface="Symbola"/>
                <a:cs typeface="Symbola"/>
              </a:rPr>
              <a:t>𝟏</a:t>
            </a:r>
            <a:endParaRPr sz="1750">
              <a:latin typeface="Symbola"/>
              <a:cs typeface="Symbola"/>
            </a:endParaRPr>
          </a:p>
        </p:txBody>
      </p:sp>
      <p:sp>
        <p:nvSpPr>
          <p:cNvPr id="63" name="object 17">
            <a:extLst>
              <a:ext uri="{FF2B5EF4-FFF2-40B4-BE49-F238E27FC236}">
                <a16:creationId xmlns:a16="http://schemas.microsoft.com/office/drawing/2014/main" id="{9DFD5F10-6315-AB17-5D31-AD7A373A7D9E}"/>
              </a:ext>
            </a:extLst>
          </p:cNvPr>
          <p:cNvSpPr txBox="1"/>
          <p:nvPr/>
        </p:nvSpPr>
        <p:spPr>
          <a:xfrm>
            <a:off x="4821302" y="5097203"/>
            <a:ext cx="395605" cy="391795"/>
          </a:xfrm>
          <a:prstGeom prst="rect">
            <a:avLst/>
          </a:prstGeom>
        </p:spPr>
        <p:txBody>
          <a:bodyPr vert="horz" wrap="square" lIns="0" tIns="12700" rIns="0" bIns="0" rtlCol="0">
            <a:spAutoFit/>
          </a:bodyPr>
          <a:lstStyle/>
          <a:p>
            <a:pPr marL="38100">
              <a:spcBef>
                <a:spcPts val="100"/>
              </a:spcBef>
            </a:pPr>
            <a:r>
              <a:rPr sz="3600" spc="120" baseline="-20833" dirty="0">
                <a:latin typeface="Symbola"/>
                <a:cs typeface="Symbola"/>
              </a:rPr>
              <a:t>𝒌</a:t>
            </a:r>
            <a:r>
              <a:rPr sz="1750" spc="80" dirty="0">
                <a:latin typeface="Symbola"/>
                <a:cs typeface="Symbola"/>
              </a:rPr>
              <a:t>𝟐</a:t>
            </a:r>
            <a:endParaRPr sz="1750">
              <a:latin typeface="Symbola"/>
              <a:cs typeface="Symbola"/>
            </a:endParaRPr>
          </a:p>
        </p:txBody>
      </p:sp>
      <p:sp>
        <p:nvSpPr>
          <p:cNvPr id="64" name="object 22">
            <a:extLst>
              <a:ext uri="{FF2B5EF4-FFF2-40B4-BE49-F238E27FC236}">
                <a16:creationId xmlns:a16="http://schemas.microsoft.com/office/drawing/2014/main" id="{4300BCA6-52F7-D9AE-FB3F-9776B1123FC4}"/>
              </a:ext>
            </a:extLst>
          </p:cNvPr>
          <p:cNvSpPr txBox="1"/>
          <p:nvPr/>
        </p:nvSpPr>
        <p:spPr>
          <a:xfrm>
            <a:off x="5383404" y="5087093"/>
            <a:ext cx="393065" cy="391160"/>
          </a:xfrm>
          <a:prstGeom prst="rect">
            <a:avLst/>
          </a:prstGeom>
        </p:spPr>
        <p:txBody>
          <a:bodyPr vert="horz" wrap="square" lIns="0" tIns="12700" rIns="0" bIns="0" rtlCol="0">
            <a:spAutoFit/>
          </a:bodyPr>
          <a:lstStyle/>
          <a:p>
            <a:pPr marL="38100">
              <a:spcBef>
                <a:spcPts val="100"/>
              </a:spcBef>
            </a:pPr>
            <a:r>
              <a:rPr sz="3600" spc="217" baseline="-20833" dirty="0">
                <a:latin typeface="Symbola"/>
                <a:cs typeface="Symbola"/>
              </a:rPr>
              <a:t>𝒗</a:t>
            </a:r>
            <a:r>
              <a:rPr sz="1750" spc="145" dirty="0">
                <a:latin typeface="Symbola"/>
                <a:cs typeface="Symbola"/>
              </a:rPr>
              <a:t>𝟐</a:t>
            </a:r>
            <a:endParaRPr sz="1750">
              <a:latin typeface="Symbola"/>
              <a:cs typeface="Symbola"/>
            </a:endParaRPr>
          </a:p>
        </p:txBody>
      </p:sp>
      <p:sp>
        <p:nvSpPr>
          <p:cNvPr id="65" name="object 30">
            <a:extLst>
              <a:ext uri="{FF2B5EF4-FFF2-40B4-BE49-F238E27FC236}">
                <a16:creationId xmlns:a16="http://schemas.microsoft.com/office/drawing/2014/main" id="{9398395D-9759-494A-E029-8ECAF19B223F}"/>
              </a:ext>
            </a:extLst>
          </p:cNvPr>
          <p:cNvSpPr txBox="1"/>
          <p:nvPr/>
        </p:nvSpPr>
        <p:spPr>
          <a:xfrm>
            <a:off x="7066154" y="5107871"/>
            <a:ext cx="395605" cy="391795"/>
          </a:xfrm>
          <a:prstGeom prst="rect">
            <a:avLst/>
          </a:prstGeom>
        </p:spPr>
        <p:txBody>
          <a:bodyPr vert="horz" wrap="square" lIns="0" tIns="12700" rIns="0" bIns="0" rtlCol="0">
            <a:spAutoFit/>
          </a:bodyPr>
          <a:lstStyle/>
          <a:p>
            <a:pPr marL="38100">
              <a:spcBef>
                <a:spcPts val="100"/>
              </a:spcBef>
            </a:pPr>
            <a:r>
              <a:rPr sz="3600" spc="120" baseline="-20833" dirty="0">
                <a:latin typeface="Symbola"/>
                <a:cs typeface="Symbola"/>
              </a:rPr>
              <a:t>𝒌</a:t>
            </a:r>
            <a:r>
              <a:rPr sz="1750" spc="80" dirty="0">
                <a:latin typeface="Symbola"/>
                <a:cs typeface="Symbola"/>
              </a:rPr>
              <a:t>𝟑</a:t>
            </a:r>
            <a:endParaRPr sz="1750">
              <a:latin typeface="Symbola"/>
              <a:cs typeface="Symbola"/>
            </a:endParaRPr>
          </a:p>
        </p:txBody>
      </p:sp>
      <p:sp>
        <p:nvSpPr>
          <p:cNvPr id="66" name="object 35">
            <a:extLst>
              <a:ext uri="{FF2B5EF4-FFF2-40B4-BE49-F238E27FC236}">
                <a16:creationId xmlns:a16="http://schemas.microsoft.com/office/drawing/2014/main" id="{EA6D1C42-84AA-9691-7D86-9D159FD56FEB}"/>
              </a:ext>
            </a:extLst>
          </p:cNvPr>
          <p:cNvSpPr txBox="1"/>
          <p:nvPr/>
        </p:nvSpPr>
        <p:spPr>
          <a:xfrm>
            <a:off x="7628255" y="5097457"/>
            <a:ext cx="393065" cy="391795"/>
          </a:xfrm>
          <a:prstGeom prst="rect">
            <a:avLst/>
          </a:prstGeom>
        </p:spPr>
        <p:txBody>
          <a:bodyPr vert="horz" wrap="square" lIns="0" tIns="12700" rIns="0" bIns="0" rtlCol="0">
            <a:spAutoFit/>
          </a:bodyPr>
          <a:lstStyle/>
          <a:p>
            <a:pPr marL="38100">
              <a:spcBef>
                <a:spcPts val="100"/>
              </a:spcBef>
            </a:pPr>
            <a:r>
              <a:rPr sz="3600" spc="217" baseline="-20833" dirty="0">
                <a:latin typeface="Symbola"/>
                <a:cs typeface="Symbola"/>
              </a:rPr>
              <a:t>𝒗</a:t>
            </a:r>
            <a:r>
              <a:rPr sz="1750" spc="145" dirty="0">
                <a:latin typeface="Symbola"/>
                <a:cs typeface="Symbola"/>
              </a:rPr>
              <a:t>𝟑</a:t>
            </a:r>
            <a:endParaRPr sz="1750">
              <a:latin typeface="Symbola"/>
              <a:cs typeface="Symbola"/>
            </a:endParaRPr>
          </a:p>
        </p:txBody>
      </p:sp>
      <p:pic>
        <p:nvPicPr>
          <p:cNvPr id="67" name="object 39">
            <a:extLst>
              <a:ext uri="{FF2B5EF4-FFF2-40B4-BE49-F238E27FC236}">
                <a16:creationId xmlns:a16="http://schemas.microsoft.com/office/drawing/2014/main" id="{0A2F172C-DE90-AD73-B974-B8EEB30742C7}"/>
              </a:ext>
            </a:extLst>
          </p:cNvPr>
          <p:cNvPicPr/>
          <p:nvPr/>
        </p:nvPicPr>
        <p:blipFill>
          <a:blip r:embed="rId2" cstate="print"/>
          <a:stretch>
            <a:fillRect/>
          </a:stretch>
        </p:blipFill>
        <p:spPr>
          <a:xfrm>
            <a:off x="7095744" y="3596240"/>
            <a:ext cx="280415" cy="1258824"/>
          </a:xfrm>
          <a:prstGeom prst="rect">
            <a:avLst/>
          </a:prstGeom>
        </p:spPr>
      </p:pic>
      <p:sp>
        <p:nvSpPr>
          <p:cNvPr id="68" name="object 40">
            <a:extLst>
              <a:ext uri="{FF2B5EF4-FFF2-40B4-BE49-F238E27FC236}">
                <a16:creationId xmlns:a16="http://schemas.microsoft.com/office/drawing/2014/main" id="{B9D15866-A179-FDA4-A52B-EFED6AA833A3}"/>
              </a:ext>
            </a:extLst>
          </p:cNvPr>
          <p:cNvSpPr/>
          <p:nvPr/>
        </p:nvSpPr>
        <p:spPr>
          <a:xfrm>
            <a:off x="7095744" y="3596240"/>
            <a:ext cx="280670" cy="1259205"/>
          </a:xfrm>
          <a:custGeom>
            <a:avLst/>
            <a:gdLst/>
            <a:ahLst/>
            <a:cxnLst/>
            <a:rect l="l" t="t" r="r" b="b"/>
            <a:pathLst>
              <a:path w="280670" h="1259204">
                <a:moveTo>
                  <a:pt x="0" y="46736"/>
                </a:moveTo>
                <a:lnTo>
                  <a:pt x="3677" y="28557"/>
                </a:lnTo>
                <a:lnTo>
                  <a:pt x="13700" y="13700"/>
                </a:lnTo>
                <a:lnTo>
                  <a:pt x="28557" y="3677"/>
                </a:lnTo>
                <a:lnTo>
                  <a:pt x="46735" y="0"/>
                </a:lnTo>
                <a:lnTo>
                  <a:pt x="233679" y="0"/>
                </a:lnTo>
                <a:lnTo>
                  <a:pt x="251858" y="3677"/>
                </a:lnTo>
                <a:lnTo>
                  <a:pt x="266715" y="13700"/>
                </a:lnTo>
                <a:lnTo>
                  <a:pt x="276738" y="28557"/>
                </a:lnTo>
                <a:lnTo>
                  <a:pt x="280415" y="46736"/>
                </a:lnTo>
                <a:lnTo>
                  <a:pt x="280415" y="1212088"/>
                </a:lnTo>
                <a:lnTo>
                  <a:pt x="276738" y="1230266"/>
                </a:lnTo>
                <a:lnTo>
                  <a:pt x="266715" y="1245123"/>
                </a:lnTo>
                <a:lnTo>
                  <a:pt x="251858" y="1255146"/>
                </a:lnTo>
                <a:lnTo>
                  <a:pt x="233679" y="1258824"/>
                </a:lnTo>
                <a:lnTo>
                  <a:pt x="46735" y="1258824"/>
                </a:lnTo>
                <a:lnTo>
                  <a:pt x="28557" y="1255146"/>
                </a:lnTo>
                <a:lnTo>
                  <a:pt x="13700" y="1245123"/>
                </a:lnTo>
                <a:lnTo>
                  <a:pt x="3677" y="1230266"/>
                </a:lnTo>
                <a:lnTo>
                  <a:pt x="0" y="1212088"/>
                </a:lnTo>
                <a:lnTo>
                  <a:pt x="0" y="46736"/>
                </a:lnTo>
                <a:close/>
              </a:path>
            </a:pathLst>
          </a:custGeom>
          <a:ln w="6350">
            <a:solidFill>
              <a:srgbClr val="FFC000"/>
            </a:solidFill>
          </a:ln>
        </p:spPr>
        <p:txBody>
          <a:bodyPr wrap="square" lIns="0" tIns="0" rIns="0" bIns="0" rtlCol="0"/>
          <a:lstStyle/>
          <a:p>
            <a:endParaRPr/>
          </a:p>
        </p:txBody>
      </p:sp>
      <p:sp>
        <p:nvSpPr>
          <p:cNvPr id="69" name="object 41">
            <a:extLst>
              <a:ext uri="{FF2B5EF4-FFF2-40B4-BE49-F238E27FC236}">
                <a16:creationId xmlns:a16="http://schemas.microsoft.com/office/drawing/2014/main" id="{68306B0C-221A-4B83-6E67-34D3EAE5EAEB}"/>
              </a:ext>
            </a:extLst>
          </p:cNvPr>
          <p:cNvSpPr/>
          <p:nvPr/>
        </p:nvSpPr>
        <p:spPr>
          <a:xfrm>
            <a:off x="7003929" y="4195553"/>
            <a:ext cx="553085" cy="368300"/>
          </a:xfrm>
          <a:custGeom>
            <a:avLst/>
            <a:gdLst/>
            <a:ahLst/>
            <a:cxnLst/>
            <a:rect l="l" t="t" r="r" b="b"/>
            <a:pathLst>
              <a:path w="553085" h="368300">
                <a:moveTo>
                  <a:pt x="455924" y="0"/>
                </a:moveTo>
                <a:lnTo>
                  <a:pt x="452241" y="12192"/>
                </a:lnTo>
                <a:lnTo>
                  <a:pt x="469147" y="20955"/>
                </a:lnTo>
                <a:lnTo>
                  <a:pt x="483864" y="33718"/>
                </a:lnTo>
                <a:lnTo>
                  <a:pt x="506724" y="71247"/>
                </a:lnTo>
                <a:lnTo>
                  <a:pt x="520662" y="122285"/>
                </a:lnTo>
                <a:lnTo>
                  <a:pt x="525266" y="184276"/>
                </a:lnTo>
                <a:lnTo>
                  <a:pt x="524119" y="216540"/>
                </a:lnTo>
                <a:lnTo>
                  <a:pt x="514871" y="272877"/>
                </a:lnTo>
                <a:lnTo>
                  <a:pt x="496389" y="317690"/>
                </a:lnTo>
                <a:lnTo>
                  <a:pt x="469147" y="347218"/>
                </a:lnTo>
                <a:lnTo>
                  <a:pt x="452241" y="355981"/>
                </a:lnTo>
                <a:lnTo>
                  <a:pt x="455924" y="368173"/>
                </a:lnTo>
                <a:lnTo>
                  <a:pt x="497072" y="346265"/>
                </a:lnTo>
                <a:lnTo>
                  <a:pt x="527552" y="304926"/>
                </a:lnTo>
                <a:lnTo>
                  <a:pt x="546411" y="249205"/>
                </a:lnTo>
                <a:lnTo>
                  <a:pt x="552698" y="184150"/>
                </a:lnTo>
                <a:lnTo>
                  <a:pt x="551126" y="150381"/>
                </a:lnTo>
                <a:lnTo>
                  <a:pt x="538553" y="89941"/>
                </a:lnTo>
                <a:lnTo>
                  <a:pt x="513645" y="40147"/>
                </a:lnTo>
                <a:lnTo>
                  <a:pt x="477831" y="8524"/>
                </a:lnTo>
                <a:lnTo>
                  <a:pt x="455924" y="0"/>
                </a:lnTo>
                <a:close/>
              </a:path>
              <a:path w="553085" h="368300">
                <a:moveTo>
                  <a:pt x="96641" y="0"/>
                </a:moveTo>
                <a:lnTo>
                  <a:pt x="55604" y="21907"/>
                </a:lnTo>
                <a:lnTo>
                  <a:pt x="25140" y="63245"/>
                </a:lnTo>
                <a:lnTo>
                  <a:pt x="6280" y="118983"/>
                </a:lnTo>
                <a:lnTo>
                  <a:pt x="0" y="184276"/>
                </a:lnTo>
                <a:lnTo>
                  <a:pt x="1565" y="217844"/>
                </a:lnTo>
                <a:lnTo>
                  <a:pt x="14138" y="278233"/>
                </a:lnTo>
                <a:lnTo>
                  <a:pt x="39044" y="328025"/>
                </a:lnTo>
                <a:lnTo>
                  <a:pt x="74806" y="359648"/>
                </a:lnTo>
                <a:lnTo>
                  <a:pt x="96641" y="368173"/>
                </a:lnTo>
                <a:lnTo>
                  <a:pt x="100451" y="355981"/>
                </a:lnTo>
                <a:lnTo>
                  <a:pt x="83470" y="347218"/>
                </a:lnTo>
                <a:lnTo>
                  <a:pt x="68716" y="334454"/>
                </a:lnTo>
                <a:lnTo>
                  <a:pt x="45841" y="296925"/>
                </a:lnTo>
                <a:lnTo>
                  <a:pt x="31950" y="246078"/>
                </a:lnTo>
                <a:lnTo>
                  <a:pt x="27303" y="184150"/>
                </a:lnTo>
                <a:lnTo>
                  <a:pt x="28463" y="151917"/>
                </a:lnTo>
                <a:lnTo>
                  <a:pt x="37746" y="95390"/>
                </a:lnTo>
                <a:lnTo>
                  <a:pt x="56177" y="50482"/>
                </a:lnTo>
                <a:lnTo>
                  <a:pt x="83470" y="20955"/>
                </a:lnTo>
                <a:lnTo>
                  <a:pt x="100451" y="12192"/>
                </a:lnTo>
                <a:lnTo>
                  <a:pt x="96641" y="0"/>
                </a:lnTo>
                <a:close/>
              </a:path>
            </a:pathLst>
          </a:custGeom>
          <a:solidFill>
            <a:srgbClr val="000000"/>
          </a:solidFill>
        </p:spPr>
        <p:txBody>
          <a:bodyPr wrap="square" lIns="0" tIns="0" rIns="0" bIns="0" rtlCol="0"/>
          <a:lstStyle/>
          <a:p>
            <a:endParaRPr/>
          </a:p>
        </p:txBody>
      </p:sp>
      <p:sp>
        <p:nvSpPr>
          <p:cNvPr id="70" name="object 45">
            <a:extLst>
              <a:ext uri="{FF2B5EF4-FFF2-40B4-BE49-F238E27FC236}">
                <a16:creationId xmlns:a16="http://schemas.microsoft.com/office/drawing/2014/main" id="{D1F0207A-CBF9-3D39-86B9-D28AE4EBBCD1}"/>
              </a:ext>
            </a:extLst>
          </p:cNvPr>
          <p:cNvSpPr txBox="1"/>
          <p:nvPr/>
        </p:nvSpPr>
        <p:spPr>
          <a:xfrm>
            <a:off x="9319515" y="5121891"/>
            <a:ext cx="395605" cy="391160"/>
          </a:xfrm>
          <a:prstGeom prst="rect">
            <a:avLst/>
          </a:prstGeom>
        </p:spPr>
        <p:txBody>
          <a:bodyPr vert="horz" wrap="square" lIns="0" tIns="12700" rIns="0" bIns="0" rtlCol="0">
            <a:spAutoFit/>
          </a:bodyPr>
          <a:lstStyle/>
          <a:p>
            <a:pPr marL="38100">
              <a:spcBef>
                <a:spcPts val="100"/>
              </a:spcBef>
            </a:pPr>
            <a:r>
              <a:rPr sz="3600" spc="112" baseline="-20833" dirty="0">
                <a:latin typeface="Symbola"/>
                <a:cs typeface="Symbola"/>
              </a:rPr>
              <a:t>𝒌</a:t>
            </a:r>
            <a:r>
              <a:rPr sz="1750" spc="75" dirty="0">
                <a:latin typeface="Symbola"/>
                <a:cs typeface="Symbola"/>
              </a:rPr>
              <a:t>𝟒</a:t>
            </a:r>
            <a:endParaRPr sz="1750" dirty="0">
              <a:latin typeface="Symbola"/>
              <a:cs typeface="Symbola"/>
            </a:endParaRPr>
          </a:p>
        </p:txBody>
      </p:sp>
      <p:sp>
        <p:nvSpPr>
          <p:cNvPr id="71" name="object 50">
            <a:extLst>
              <a:ext uri="{FF2B5EF4-FFF2-40B4-BE49-F238E27FC236}">
                <a16:creationId xmlns:a16="http://schemas.microsoft.com/office/drawing/2014/main" id="{51A5FAC4-C61E-FF87-2CA3-09FF1D5058AA}"/>
              </a:ext>
            </a:extLst>
          </p:cNvPr>
          <p:cNvSpPr txBox="1"/>
          <p:nvPr/>
        </p:nvSpPr>
        <p:spPr>
          <a:xfrm>
            <a:off x="9881869" y="5111476"/>
            <a:ext cx="392430" cy="391160"/>
          </a:xfrm>
          <a:prstGeom prst="rect">
            <a:avLst/>
          </a:prstGeom>
        </p:spPr>
        <p:txBody>
          <a:bodyPr vert="horz" wrap="square" lIns="0" tIns="12700" rIns="0" bIns="0" rtlCol="0">
            <a:spAutoFit/>
          </a:bodyPr>
          <a:lstStyle/>
          <a:p>
            <a:pPr marL="38100">
              <a:spcBef>
                <a:spcPts val="100"/>
              </a:spcBef>
            </a:pPr>
            <a:r>
              <a:rPr sz="3600" spc="209" baseline="-20833" dirty="0">
                <a:latin typeface="Symbola"/>
                <a:cs typeface="Symbola"/>
              </a:rPr>
              <a:t>𝒗</a:t>
            </a:r>
            <a:r>
              <a:rPr sz="1750" spc="140" dirty="0">
                <a:latin typeface="Symbola"/>
                <a:cs typeface="Symbola"/>
              </a:rPr>
              <a:t>𝟒</a:t>
            </a:r>
            <a:endParaRPr sz="1750">
              <a:latin typeface="Symbola"/>
              <a:cs typeface="Symbola"/>
            </a:endParaRPr>
          </a:p>
        </p:txBody>
      </p:sp>
      <p:sp>
        <p:nvSpPr>
          <p:cNvPr id="72" name="object 65">
            <a:extLst>
              <a:ext uri="{FF2B5EF4-FFF2-40B4-BE49-F238E27FC236}">
                <a16:creationId xmlns:a16="http://schemas.microsoft.com/office/drawing/2014/main" id="{84EA45E1-5AA1-1C09-5609-67EBA0308C2C}"/>
              </a:ext>
            </a:extLst>
          </p:cNvPr>
          <p:cNvSpPr/>
          <p:nvPr/>
        </p:nvSpPr>
        <p:spPr>
          <a:xfrm>
            <a:off x="2677668" y="4879448"/>
            <a:ext cx="76200" cy="271780"/>
          </a:xfrm>
          <a:custGeom>
            <a:avLst/>
            <a:gdLst/>
            <a:ahLst/>
            <a:cxnLst/>
            <a:rect l="l" t="t" r="r" b="b"/>
            <a:pathLst>
              <a:path w="76200" h="271779">
                <a:moveTo>
                  <a:pt x="50800" y="63499"/>
                </a:moveTo>
                <a:lnTo>
                  <a:pt x="25400" y="63499"/>
                </a:lnTo>
                <a:lnTo>
                  <a:pt x="25400" y="271525"/>
                </a:lnTo>
                <a:lnTo>
                  <a:pt x="50800" y="271525"/>
                </a:lnTo>
                <a:lnTo>
                  <a:pt x="50800" y="63499"/>
                </a:lnTo>
                <a:close/>
              </a:path>
              <a:path w="76200" h="271779">
                <a:moveTo>
                  <a:pt x="38100" y="0"/>
                </a:moveTo>
                <a:lnTo>
                  <a:pt x="0" y="76199"/>
                </a:lnTo>
                <a:lnTo>
                  <a:pt x="25400" y="76199"/>
                </a:lnTo>
                <a:lnTo>
                  <a:pt x="25400" y="63499"/>
                </a:lnTo>
                <a:lnTo>
                  <a:pt x="69850" y="63499"/>
                </a:lnTo>
                <a:lnTo>
                  <a:pt x="38100" y="0"/>
                </a:lnTo>
                <a:close/>
              </a:path>
              <a:path w="76200" h="271779">
                <a:moveTo>
                  <a:pt x="69850" y="63499"/>
                </a:moveTo>
                <a:lnTo>
                  <a:pt x="50800" y="63499"/>
                </a:lnTo>
                <a:lnTo>
                  <a:pt x="50800" y="76199"/>
                </a:lnTo>
                <a:lnTo>
                  <a:pt x="76200" y="76199"/>
                </a:lnTo>
                <a:lnTo>
                  <a:pt x="69850" y="63499"/>
                </a:lnTo>
                <a:close/>
              </a:path>
            </a:pathLst>
          </a:custGeom>
          <a:solidFill>
            <a:srgbClr val="0000FF"/>
          </a:solidFill>
        </p:spPr>
        <p:txBody>
          <a:bodyPr wrap="square" lIns="0" tIns="0" rIns="0" bIns="0" rtlCol="0"/>
          <a:lstStyle/>
          <a:p>
            <a:endParaRPr/>
          </a:p>
        </p:txBody>
      </p:sp>
      <p:pic>
        <p:nvPicPr>
          <p:cNvPr id="73" name="object 66">
            <a:extLst>
              <a:ext uri="{FF2B5EF4-FFF2-40B4-BE49-F238E27FC236}">
                <a16:creationId xmlns:a16="http://schemas.microsoft.com/office/drawing/2014/main" id="{BCDD03C0-DDF3-D208-BAB2-F774516EA7EC}"/>
              </a:ext>
            </a:extLst>
          </p:cNvPr>
          <p:cNvPicPr/>
          <p:nvPr/>
        </p:nvPicPr>
        <p:blipFill>
          <a:blip r:embed="rId15" cstate="print"/>
          <a:stretch>
            <a:fillRect/>
          </a:stretch>
        </p:blipFill>
        <p:spPr>
          <a:xfrm>
            <a:off x="2566416" y="3587096"/>
            <a:ext cx="277368" cy="1258824"/>
          </a:xfrm>
          <a:prstGeom prst="rect">
            <a:avLst/>
          </a:prstGeom>
        </p:spPr>
      </p:pic>
      <p:sp>
        <p:nvSpPr>
          <p:cNvPr id="74" name="object 67">
            <a:extLst>
              <a:ext uri="{FF2B5EF4-FFF2-40B4-BE49-F238E27FC236}">
                <a16:creationId xmlns:a16="http://schemas.microsoft.com/office/drawing/2014/main" id="{D3EA55A1-0994-340E-EE35-CA31181E7E22}"/>
              </a:ext>
            </a:extLst>
          </p:cNvPr>
          <p:cNvSpPr/>
          <p:nvPr/>
        </p:nvSpPr>
        <p:spPr>
          <a:xfrm>
            <a:off x="2566416" y="3587096"/>
            <a:ext cx="277495" cy="1259205"/>
          </a:xfrm>
          <a:custGeom>
            <a:avLst/>
            <a:gdLst/>
            <a:ahLst/>
            <a:cxnLst/>
            <a:rect l="l" t="t" r="r" b="b"/>
            <a:pathLst>
              <a:path w="277494" h="1259204">
                <a:moveTo>
                  <a:pt x="0" y="46228"/>
                </a:moveTo>
                <a:lnTo>
                  <a:pt x="3633" y="28235"/>
                </a:lnTo>
                <a:lnTo>
                  <a:pt x="13541" y="13541"/>
                </a:lnTo>
                <a:lnTo>
                  <a:pt x="28235" y="3633"/>
                </a:lnTo>
                <a:lnTo>
                  <a:pt x="46228" y="0"/>
                </a:lnTo>
                <a:lnTo>
                  <a:pt x="231140" y="0"/>
                </a:lnTo>
                <a:lnTo>
                  <a:pt x="249132" y="3633"/>
                </a:lnTo>
                <a:lnTo>
                  <a:pt x="263826" y="13541"/>
                </a:lnTo>
                <a:lnTo>
                  <a:pt x="273734" y="28235"/>
                </a:lnTo>
                <a:lnTo>
                  <a:pt x="277368" y="46228"/>
                </a:lnTo>
                <a:lnTo>
                  <a:pt x="277368" y="1212596"/>
                </a:lnTo>
                <a:lnTo>
                  <a:pt x="273734" y="1230588"/>
                </a:lnTo>
                <a:lnTo>
                  <a:pt x="263826" y="1245282"/>
                </a:lnTo>
                <a:lnTo>
                  <a:pt x="249132" y="1255190"/>
                </a:lnTo>
                <a:lnTo>
                  <a:pt x="231140" y="1258824"/>
                </a:lnTo>
                <a:lnTo>
                  <a:pt x="46228" y="1258824"/>
                </a:lnTo>
                <a:lnTo>
                  <a:pt x="28235" y="1255190"/>
                </a:lnTo>
                <a:lnTo>
                  <a:pt x="13541" y="1245282"/>
                </a:lnTo>
                <a:lnTo>
                  <a:pt x="3633" y="1230588"/>
                </a:lnTo>
                <a:lnTo>
                  <a:pt x="0" y="1212596"/>
                </a:lnTo>
                <a:lnTo>
                  <a:pt x="0" y="46228"/>
                </a:lnTo>
                <a:close/>
              </a:path>
            </a:pathLst>
          </a:custGeom>
          <a:ln w="6350">
            <a:solidFill>
              <a:srgbClr val="FFC000"/>
            </a:solidFill>
          </a:ln>
        </p:spPr>
        <p:txBody>
          <a:bodyPr wrap="square" lIns="0" tIns="0" rIns="0" bIns="0" rtlCol="0"/>
          <a:lstStyle/>
          <a:p>
            <a:endParaRPr/>
          </a:p>
        </p:txBody>
      </p:sp>
      <p:sp>
        <p:nvSpPr>
          <p:cNvPr id="75" name="object 68">
            <a:extLst>
              <a:ext uri="{FF2B5EF4-FFF2-40B4-BE49-F238E27FC236}">
                <a16:creationId xmlns:a16="http://schemas.microsoft.com/office/drawing/2014/main" id="{E0589861-5D17-4267-161A-EC12F6233AEE}"/>
              </a:ext>
            </a:extLst>
          </p:cNvPr>
          <p:cNvSpPr/>
          <p:nvPr/>
        </p:nvSpPr>
        <p:spPr>
          <a:xfrm>
            <a:off x="2473597" y="4185774"/>
            <a:ext cx="553085" cy="368300"/>
          </a:xfrm>
          <a:custGeom>
            <a:avLst/>
            <a:gdLst/>
            <a:ahLst/>
            <a:cxnLst/>
            <a:rect l="l" t="t" r="r" b="b"/>
            <a:pathLst>
              <a:path w="553085" h="368300">
                <a:moveTo>
                  <a:pt x="456038" y="0"/>
                </a:moveTo>
                <a:lnTo>
                  <a:pt x="452228" y="12191"/>
                </a:lnTo>
                <a:lnTo>
                  <a:pt x="469155" y="20954"/>
                </a:lnTo>
                <a:lnTo>
                  <a:pt x="483914" y="33718"/>
                </a:lnTo>
                <a:lnTo>
                  <a:pt x="506838" y="71246"/>
                </a:lnTo>
                <a:lnTo>
                  <a:pt x="520729" y="122269"/>
                </a:lnTo>
                <a:lnTo>
                  <a:pt x="525380" y="184149"/>
                </a:lnTo>
                <a:lnTo>
                  <a:pt x="524215" y="216487"/>
                </a:lnTo>
                <a:lnTo>
                  <a:pt x="514932" y="272875"/>
                </a:lnTo>
                <a:lnTo>
                  <a:pt x="496483" y="317690"/>
                </a:lnTo>
                <a:lnTo>
                  <a:pt x="469155" y="347217"/>
                </a:lnTo>
                <a:lnTo>
                  <a:pt x="452228" y="355980"/>
                </a:lnTo>
                <a:lnTo>
                  <a:pt x="456038" y="368172"/>
                </a:lnTo>
                <a:lnTo>
                  <a:pt x="497075" y="346265"/>
                </a:lnTo>
                <a:lnTo>
                  <a:pt x="527539" y="304926"/>
                </a:lnTo>
                <a:lnTo>
                  <a:pt x="546398" y="249189"/>
                </a:lnTo>
                <a:lnTo>
                  <a:pt x="552685" y="184022"/>
                </a:lnTo>
                <a:lnTo>
                  <a:pt x="551113" y="150328"/>
                </a:lnTo>
                <a:lnTo>
                  <a:pt x="538540" y="89939"/>
                </a:lnTo>
                <a:lnTo>
                  <a:pt x="513634" y="40147"/>
                </a:lnTo>
                <a:lnTo>
                  <a:pt x="477872" y="8524"/>
                </a:lnTo>
                <a:lnTo>
                  <a:pt x="456038" y="0"/>
                </a:lnTo>
                <a:close/>
              </a:path>
              <a:path w="553085" h="368300">
                <a:moveTo>
                  <a:pt x="96729" y="0"/>
                </a:moveTo>
                <a:lnTo>
                  <a:pt x="55610" y="21907"/>
                </a:lnTo>
                <a:lnTo>
                  <a:pt x="25140" y="63245"/>
                </a:lnTo>
                <a:lnTo>
                  <a:pt x="6280" y="118967"/>
                </a:lnTo>
                <a:lnTo>
                  <a:pt x="0" y="184149"/>
                </a:lnTo>
                <a:lnTo>
                  <a:pt x="1565" y="217791"/>
                </a:lnTo>
                <a:lnTo>
                  <a:pt x="14138" y="278231"/>
                </a:lnTo>
                <a:lnTo>
                  <a:pt x="39044" y="328025"/>
                </a:lnTo>
                <a:lnTo>
                  <a:pt x="74839" y="359648"/>
                </a:lnTo>
                <a:lnTo>
                  <a:pt x="96729" y="368172"/>
                </a:lnTo>
                <a:lnTo>
                  <a:pt x="100451" y="355980"/>
                </a:lnTo>
                <a:lnTo>
                  <a:pt x="83534" y="347217"/>
                </a:lnTo>
                <a:lnTo>
                  <a:pt x="68805" y="334454"/>
                </a:lnTo>
                <a:lnTo>
                  <a:pt x="45904" y="296925"/>
                </a:lnTo>
                <a:lnTo>
                  <a:pt x="32006" y="246062"/>
                </a:lnTo>
                <a:lnTo>
                  <a:pt x="27379" y="184022"/>
                </a:lnTo>
                <a:lnTo>
                  <a:pt x="28532" y="151864"/>
                </a:lnTo>
                <a:lnTo>
                  <a:pt x="37796" y="95388"/>
                </a:lnTo>
                <a:lnTo>
                  <a:pt x="56263" y="50482"/>
                </a:lnTo>
                <a:lnTo>
                  <a:pt x="83534" y="20954"/>
                </a:lnTo>
                <a:lnTo>
                  <a:pt x="100451" y="12191"/>
                </a:lnTo>
                <a:lnTo>
                  <a:pt x="96729" y="0"/>
                </a:lnTo>
                <a:close/>
              </a:path>
            </a:pathLst>
          </a:custGeom>
          <a:solidFill>
            <a:srgbClr val="000000"/>
          </a:solidFill>
        </p:spPr>
        <p:txBody>
          <a:bodyPr wrap="square" lIns="0" tIns="0" rIns="0" bIns="0" rtlCol="0"/>
          <a:lstStyle/>
          <a:p>
            <a:endParaRPr/>
          </a:p>
        </p:txBody>
      </p:sp>
      <p:sp>
        <p:nvSpPr>
          <p:cNvPr id="76" name="object 70">
            <a:extLst>
              <a:ext uri="{FF2B5EF4-FFF2-40B4-BE49-F238E27FC236}">
                <a16:creationId xmlns:a16="http://schemas.microsoft.com/office/drawing/2014/main" id="{337AD598-9427-1883-CF5E-E79CD1CB83F6}"/>
              </a:ext>
            </a:extLst>
          </p:cNvPr>
          <p:cNvSpPr/>
          <p:nvPr/>
        </p:nvSpPr>
        <p:spPr>
          <a:xfrm>
            <a:off x="4963669" y="4864207"/>
            <a:ext cx="76200" cy="271780"/>
          </a:xfrm>
          <a:custGeom>
            <a:avLst/>
            <a:gdLst/>
            <a:ahLst/>
            <a:cxnLst/>
            <a:rect l="l" t="t" r="r" b="b"/>
            <a:pathLst>
              <a:path w="76200" h="271779">
                <a:moveTo>
                  <a:pt x="50800" y="63500"/>
                </a:moveTo>
                <a:lnTo>
                  <a:pt x="25400" y="63500"/>
                </a:lnTo>
                <a:lnTo>
                  <a:pt x="25400" y="271526"/>
                </a:lnTo>
                <a:lnTo>
                  <a:pt x="50800" y="271526"/>
                </a:lnTo>
                <a:lnTo>
                  <a:pt x="50800" y="63500"/>
                </a:lnTo>
                <a:close/>
              </a:path>
              <a:path w="76200" h="271779">
                <a:moveTo>
                  <a:pt x="38100" y="0"/>
                </a:moveTo>
                <a:lnTo>
                  <a:pt x="0" y="76200"/>
                </a:lnTo>
                <a:lnTo>
                  <a:pt x="25400" y="76200"/>
                </a:lnTo>
                <a:lnTo>
                  <a:pt x="25400" y="63500"/>
                </a:lnTo>
                <a:lnTo>
                  <a:pt x="69850" y="63500"/>
                </a:lnTo>
                <a:lnTo>
                  <a:pt x="38100" y="0"/>
                </a:lnTo>
                <a:close/>
              </a:path>
              <a:path w="76200" h="271779">
                <a:moveTo>
                  <a:pt x="69850" y="63500"/>
                </a:moveTo>
                <a:lnTo>
                  <a:pt x="50800" y="63500"/>
                </a:lnTo>
                <a:lnTo>
                  <a:pt x="50800" y="76200"/>
                </a:lnTo>
                <a:lnTo>
                  <a:pt x="76200" y="76200"/>
                </a:lnTo>
                <a:lnTo>
                  <a:pt x="69850" y="63500"/>
                </a:lnTo>
                <a:close/>
              </a:path>
            </a:pathLst>
          </a:custGeom>
          <a:solidFill>
            <a:srgbClr val="0000FF"/>
          </a:solidFill>
        </p:spPr>
        <p:txBody>
          <a:bodyPr wrap="square" lIns="0" tIns="0" rIns="0" bIns="0" rtlCol="0"/>
          <a:lstStyle/>
          <a:p>
            <a:endParaRPr/>
          </a:p>
        </p:txBody>
      </p:sp>
      <p:pic>
        <p:nvPicPr>
          <p:cNvPr id="77" name="object 71">
            <a:extLst>
              <a:ext uri="{FF2B5EF4-FFF2-40B4-BE49-F238E27FC236}">
                <a16:creationId xmlns:a16="http://schemas.microsoft.com/office/drawing/2014/main" id="{C55CDD9A-6AE2-DB3F-0439-D848CDFFE283}"/>
              </a:ext>
            </a:extLst>
          </p:cNvPr>
          <p:cNvPicPr/>
          <p:nvPr/>
        </p:nvPicPr>
        <p:blipFill>
          <a:blip r:embed="rId15" cstate="print"/>
          <a:stretch>
            <a:fillRect/>
          </a:stretch>
        </p:blipFill>
        <p:spPr>
          <a:xfrm>
            <a:off x="4852417" y="3587095"/>
            <a:ext cx="277368" cy="1258824"/>
          </a:xfrm>
          <a:prstGeom prst="rect">
            <a:avLst/>
          </a:prstGeom>
        </p:spPr>
      </p:pic>
      <p:sp>
        <p:nvSpPr>
          <p:cNvPr id="78" name="object 72">
            <a:extLst>
              <a:ext uri="{FF2B5EF4-FFF2-40B4-BE49-F238E27FC236}">
                <a16:creationId xmlns:a16="http://schemas.microsoft.com/office/drawing/2014/main" id="{278E0108-CEAE-79E9-03C9-75736D76D834}"/>
              </a:ext>
            </a:extLst>
          </p:cNvPr>
          <p:cNvSpPr/>
          <p:nvPr/>
        </p:nvSpPr>
        <p:spPr>
          <a:xfrm>
            <a:off x="4852417" y="3587095"/>
            <a:ext cx="277495" cy="1259205"/>
          </a:xfrm>
          <a:custGeom>
            <a:avLst/>
            <a:gdLst/>
            <a:ahLst/>
            <a:cxnLst/>
            <a:rect l="l" t="t" r="r" b="b"/>
            <a:pathLst>
              <a:path w="277495" h="1259204">
                <a:moveTo>
                  <a:pt x="0" y="46228"/>
                </a:moveTo>
                <a:lnTo>
                  <a:pt x="3633" y="28235"/>
                </a:lnTo>
                <a:lnTo>
                  <a:pt x="13541" y="13541"/>
                </a:lnTo>
                <a:lnTo>
                  <a:pt x="28235" y="3633"/>
                </a:lnTo>
                <a:lnTo>
                  <a:pt x="46228" y="0"/>
                </a:lnTo>
                <a:lnTo>
                  <a:pt x="231139" y="0"/>
                </a:lnTo>
                <a:lnTo>
                  <a:pt x="249132" y="3633"/>
                </a:lnTo>
                <a:lnTo>
                  <a:pt x="263826" y="13541"/>
                </a:lnTo>
                <a:lnTo>
                  <a:pt x="273734" y="28235"/>
                </a:lnTo>
                <a:lnTo>
                  <a:pt x="277368" y="46228"/>
                </a:lnTo>
                <a:lnTo>
                  <a:pt x="277368" y="1212596"/>
                </a:lnTo>
                <a:lnTo>
                  <a:pt x="273734" y="1230588"/>
                </a:lnTo>
                <a:lnTo>
                  <a:pt x="263826" y="1245282"/>
                </a:lnTo>
                <a:lnTo>
                  <a:pt x="249132" y="1255190"/>
                </a:lnTo>
                <a:lnTo>
                  <a:pt x="231139" y="1258824"/>
                </a:lnTo>
                <a:lnTo>
                  <a:pt x="46228" y="1258824"/>
                </a:lnTo>
                <a:lnTo>
                  <a:pt x="28235" y="1255190"/>
                </a:lnTo>
                <a:lnTo>
                  <a:pt x="13541" y="1245282"/>
                </a:lnTo>
                <a:lnTo>
                  <a:pt x="3633" y="1230588"/>
                </a:lnTo>
                <a:lnTo>
                  <a:pt x="0" y="1212596"/>
                </a:lnTo>
                <a:lnTo>
                  <a:pt x="0" y="46228"/>
                </a:lnTo>
                <a:close/>
              </a:path>
            </a:pathLst>
          </a:custGeom>
          <a:ln w="6350">
            <a:solidFill>
              <a:srgbClr val="FFC000"/>
            </a:solidFill>
          </a:ln>
        </p:spPr>
        <p:txBody>
          <a:bodyPr wrap="square" lIns="0" tIns="0" rIns="0" bIns="0" rtlCol="0"/>
          <a:lstStyle/>
          <a:p>
            <a:endParaRPr/>
          </a:p>
        </p:txBody>
      </p:sp>
      <p:sp>
        <p:nvSpPr>
          <p:cNvPr id="79" name="object 73">
            <a:extLst>
              <a:ext uri="{FF2B5EF4-FFF2-40B4-BE49-F238E27FC236}">
                <a16:creationId xmlns:a16="http://schemas.microsoft.com/office/drawing/2014/main" id="{08DA240A-F068-9B70-CA0D-3C27D555B7D3}"/>
              </a:ext>
            </a:extLst>
          </p:cNvPr>
          <p:cNvSpPr/>
          <p:nvPr/>
        </p:nvSpPr>
        <p:spPr>
          <a:xfrm>
            <a:off x="4759712" y="4185773"/>
            <a:ext cx="553085" cy="368300"/>
          </a:xfrm>
          <a:custGeom>
            <a:avLst/>
            <a:gdLst/>
            <a:ahLst/>
            <a:cxnLst/>
            <a:rect l="l" t="t" r="r" b="b"/>
            <a:pathLst>
              <a:path w="553085" h="368300">
                <a:moveTo>
                  <a:pt x="456051" y="0"/>
                </a:moveTo>
                <a:lnTo>
                  <a:pt x="452368" y="12191"/>
                </a:lnTo>
                <a:lnTo>
                  <a:pt x="469274" y="20954"/>
                </a:lnTo>
                <a:lnTo>
                  <a:pt x="483991" y="33718"/>
                </a:lnTo>
                <a:lnTo>
                  <a:pt x="506851" y="71246"/>
                </a:lnTo>
                <a:lnTo>
                  <a:pt x="520741" y="122269"/>
                </a:lnTo>
                <a:lnTo>
                  <a:pt x="525393" y="184149"/>
                </a:lnTo>
                <a:lnTo>
                  <a:pt x="524228" y="216487"/>
                </a:lnTo>
                <a:lnTo>
                  <a:pt x="514945" y="272875"/>
                </a:lnTo>
                <a:lnTo>
                  <a:pt x="496516" y="317690"/>
                </a:lnTo>
                <a:lnTo>
                  <a:pt x="469274" y="347217"/>
                </a:lnTo>
                <a:lnTo>
                  <a:pt x="452368" y="355980"/>
                </a:lnTo>
                <a:lnTo>
                  <a:pt x="456051" y="368172"/>
                </a:lnTo>
                <a:lnTo>
                  <a:pt x="497199" y="346265"/>
                </a:lnTo>
                <a:lnTo>
                  <a:pt x="527679" y="304926"/>
                </a:lnTo>
                <a:lnTo>
                  <a:pt x="546538" y="249189"/>
                </a:lnTo>
                <a:lnTo>
                  <a:pt x="552825" y="184022"/>
                </a:lnTo>
                <a:lnTo>
                  <a:pt x="551253" y="150328"/>
                </a:lnTo>
                <a:lnTo>
                  <a:pt x="538680" y="89939"/>
                </a:lnTo>
                <a:lnTo>
                  <a:pt x="513772" y="40147"/>
                </a:lnTo>
                <a:lnTo>
                  <a:pt x="477958" y="8524"/>
                </a:lnTo>
                <a:lnTo>
                  <a:pt x="456051" y="0"/>
                </a:lnTo>
                <a:close/>
              </a:path>
              <a:path w="553085" h="368300">
                <a:moveTo>
                  <a:pt x="96768" y="0"/>
                </a:moveTo>
                <a:lnTo>
                  <a:pt x="55620" y="21907"/>
                </a:lnTo>
                <a:lnTo>
                  <a:pt x="25140" y="63245"/>
                </a:lnTo>
                <a:lnTo>
                  <a:pt x="6280" y="118967"/>
                </a:lnTo>
                <a:lnTo>
                  <a:pt x="0" y="184149"/>
                </a:lnTo>
                <a:lnTo>
                  <a:pt x="1565" y="217791"/>
                </a:lnTo>
                <a:lnTo>
                  <a:pt x="14138" y="278231"/>
                </a:lnTo>
                <a:lnTo>
                  <a:pt x="39046" y="328025"/>
                </a:lnTo>
                <a:lnTo>
                  <a:pt x="74860" y="359648"/>
                </a:lnTo>
                <a:lnTo>
                  <a:pt x="96768" y="368172"/>
                </a:lnTo>
                <a:lnTo>
                  <a:pt x="100451" y="355980"/>
                </a:lnTo>
                <a:lnTo>
                  <a:pt x="83544" y="347217"/>
                </a:lnTo>
                <a:lnTo>
                  <a:pt x="68828" y="334454"/>
                </a:lnTo>
                <a:lnTo>
                  <a:pt x="45968" y="296925"/>
                </a:lnTo>
                <a:lnTo>
                  <a:pt x="32077" y="246062"/>
                </a:lnTo>
                <a:lnTo>
                  <a:pt x="27430" y="184022"/>
                </a:lnTo>
                <a:lnTo>
                  <a:pt x="28590" y="151864"/>
                </a:lnTo>
                <a:lnTo>
                  <a:pt x="37873" y="95388"/>
                </a:lnTo>
                <a:lnTo>
                  <a:pt x="56302" y="50482"/>
                </a:lnTo>
                <a:lnTo>
                  <a:pt x="83544" y="20954"/>
                </a:lnTo>
                <a:lnTo>
                  <a:pt x="100451" y="12191"/>
                </a:lnTo>
                <a:lnTo>
                  <a:pt x="96768" y="0"/>
                </a:lnTo>
                <a:close/>
              </a:path>
            </a:pathLst>
          </a:custGeom>
          <a:solidFill>
            <a:srgbClr val="000000"/>
          </a:solidFill>
        </p:spPr>
        <p:txBody>
          <a:bodyPr wrap="square" lIns="0" tIns="0" rIns="0" bIns="0" rtlCol="0"/>
          <a:lstStyle/>
          <a:p>
            <a:endParaRPr/>
          </a:p>
        </p:txBody>
      </p:sp>
      <p:sp>
        <p:nvSpPr>
          <p:cNvPr id="80" name="object 74">
            <a:extLst>
              <a:ext uri="{FF2B5EF4-FFF2-40B4-BE49-F238E27FC236}">
                <a16:creationId xmlns:a16="http://schemas.microsoft.com/office/drawing/2014/main" id="{101CBFBC-50EC-C80E-58B6-99A868AB767E}"/>
              </a:ext>
            </a:extLst>
          </p:cNvPr>
          <p:cNvSpPr txBox="1"/>
          <p:nvPr/>
        </p:nvSpPr>
        <p:spPr>
          <a:xfrm>
            <a:off x="2195475" y="4141323"/>
            <a:ext cx="746125" cy="391160"/>
          </a:xfrm>
          <a:prstGeom prst="rect">
            <a:avLst/>
          </a:prstGeom>
        </p:spPr>
        <p:txBody>
          <a:bodyPr vert="horz" wrap="square" lIns="0" tIns="12700" rIns="0" bIns="0" rtlCol="0">
            <a:spAutoFit/>
          </a:bodyPr>
          <a:lstStyle/>
          <a:p>
            <a:pPr marL="38100">
              <a:spcBef>
                <a:spcPts val="100"/>
              </a:spcBef>
              <a:tabLst>
                <a:tab pos="388620" algn="l"/>
              </a:tabLst>
            </a:pPr>
            <a:r>
              <a:rPr sz="2400" spc="175" dirty="0">
                <a:latin typeface="Symbola"/>
                <a:cs typeface="Symbola"/>
              </a:rPr>
              <a:t>𝜙</a:t>
            </a:r>
            <a:r>
              <a:rPr sz="2400" dirty="0">
                <a:latin typeface="Symbola"/>
                <a:cs typeface="Symbola"/>
              </a:rPr>
              <a:t>	</a:t>
            </a:r>
            <a:r>
              <a:rPr sz="2400" spc="75" dirty="0">
                <a:latin typeface="Symbola"/>
                <a:cs typeface="Symbola"/>
              </a:rPr>
              <a:t>𝒌</a:t>
            </a:r>
            <a:r>
              <a:rPr sz="2625" spc="112" baseline="28571" dirty="0">
                <a:latin typeface="Symbola"/>
                <a:cs typeface="Symbola"/>
              </a:rPr>
              <a:t>𝟏</a:t>
            </a:r>
            <a:endParaRPr sz="2625" baseline="28571">
              <a:latin typeface="Symbola"/>
              <a:cs typeface="Symbola"/>
            </a:endParaRPr>
          </a:p>
        </p:txBody>
      </p:sp>
      <p:sp>
        <p:nvSpPr>
          <p:cNvPr id="81" name="object 75">
            <a:extLst>
              <a:ext uri="{FF2B5EF4-FFF2-40B4-BE49-F238E27FC236}">
                <a16:creationId xmlns:a16="http://schemas.microsoft.com/office/drawing/2014/main" id="{536CAEBC-4ABC-8F7D-737E-9339942E77C7}"/>
              </a:ext>
            </a:extLst>
          </p:cNvPr>
          <p:cNvSpPr txBox="1"/>
          <p:nvPr/>
        </p:nvSpPr>
        <p:spPr>
          <a:xfrm>
            <a:off x="4482339" y="4141323"/>
            <a:ext cx="746125" cy="391160"/>
          </a:xfrm>
          <a:prstGeom prst="rect">
            <a:avLst/>
          </a:prstGeom>
        </p:spPr>
        <p:txBody>
          <a:bodyPr vert="horz" wrap="square" lIns="0" tIns="12700" rIns="0" bIns="0" rtlCol="0">
            <a:spAutoFit/>
          </a:bodyPr>
          <a:lstStyle/>
          <a:p>
            <a:pPr marL="38100">
              <a:spcBef>
                <a:spcPts val="100"/>
              </a:spcBef>
              <a:tabLst>
                <a:tab pos="388620" algn="l"/>
              </a:tabLst>
            </a:pPr>
            <a:r>
              <a:rPr sz="2400" spc="175" dirty="0">
                <a:latin typeface="Symbola"/>
                <a:cs typeface="Symbola"/>
              </a:rPr>
              <a:t>𝜙</a:t>
            </a:r>
            <a:r>
              <a:rPr sz="2400" dirty="0">
                <a:latin typeface="Symbola"/>
                <a:cs typeface="Symbola"/>
              </a:rPr>
              <a:t>	</a:t>
            </a:r>
            <a:r>
              <a:rPr sz="2400" spc="75" dirty="0">
                <a:latin typeface="Symbola"/>
                <a:cs typeface="Symbola"/>
              </a:rPr>
              <a:t>𝒌</a:t>
            </a:r>
            <a:r>
              <a:rPr sz="2625" spc="112" baseline="28571" dirty="0">
                <a:latin typeface="Symbola"/>
                <a:cs typeface="Symbola"/>
              </a:rPr>
              <a:t>𝟐</a:t>
            </a:r>
            <a:endParaRPr sz="2625" baseline="28571">
              <a:latin typeface="Symbola"/>
              <a:cs typeface="Symbola"/>
            </a:endParaRPr>
          </a:p>
        </p:txBody>
      </p:sp>
      <p:sp>
        <p:nvSpPr>
          <p:cNvPr id="82" name="object 76">
            <a:extLst>
              <a:ext uri="{FF2B5EF4-FFF2-40B4-BE49-F238E27FC236}">
                <a16:creationId xmlns:a16="http://schemas.microsoft.com/office/drawing/2014/main" id="{BEE151BA-3F78-C8A8-CF77-79F19F477BAC}"/>
              </a:ext>
            </a:extLst>
          </p:cNvPr>
          <p:cNvSpPr txBox="1"/>
          <p:nvPr/>
        </p:nvSpPr>
        <p:spPr>
          <a:xfrm>
            <a:off x="6727191" y="4150799"/>
            <a:ext cx="746125" cy="391795"/>
          </a:xfrm>
          <a:prstGeom prst="rect">
            <a:avLst/>
          </a:prstGeom>
        </p:spPr>
        <p:txBody>
          <a:bodyPr vert="horz" wrap="square" lIns="0" tIns="12700" rIns="0" bIns="0" rtlCol="0">
            <a:spAutoFit/>
          </a:bodyPr>
          <a:lstStyle/>
          <a:p>
            <a:pPr marL="38100">
              <a:spcBef>
                <a:spcPts val="100"/>
              </a:spcBef>
              <a:tabLst>
                <a:tab pos="388620" algn="l"/>
              </a:tabLst>
            </a:pPr>
            <a:r>
              <a:rPr sz="2400" spc="175" dirty="0">
                <a:latin typeface="Symbola"/>
                <a:cs typeface="Symbola"/>
              </a:rPr>
              <a:t>𝜙</a:t>
            </a:r>
            <a:r>
              <a:rPr sz="2400" dirty="0">
                <a:latin typeface="Symbola"/>
                <a:cs typeface="Symbola"/>
              </a:rPr>
              <a:t>	</a:t>
            </a:r>
            <a:r>
              <a:rPr sz="2400" spc="80" dirty="0">
                <a:latin typeface="Symbola"/>
                <a:cs typeface="Symbola"/>
              </a:rPr>
              <a:t>𝒌</a:t>
            </a:r>
            <a:r>
              <a:rPr sz="2625" spc="120" baseline="28571" dirty="0">
                <a:latin typeface="Symbola"/>
                <a:cs typeface="Symbola"/>
              </a:rPr>
              <a:t>𝟑</a:t>
            </a:r>
            <a:endParaRPr sz="2625" baseline="28571" dirty="0">
              <a:latin typeface="Symbola"/>
              <a:cs typeface="Symbola"/>
            </a:endParaRPr>
          </a:p>
        </p:txBody>
      </p:sp>
      <p:sp>
        <p:nvSpPr>
          <p:cNvPr id="83" name="object 77">
            <a:extLst>
              <a:ext uri="{FF2B5EF4-FFF2-40B4-BE49-F238E27FC236}">
                <a16:creationId xmlns:a16="http://schemas.microsoft.com/office/drawing/2014/main" id="{2C0FFD3D-1175-9B8D-5741-10985E107B77}"/>
              </a:ext>
            </a:extLst>
          </p:cNvPr>
          <p:cNvSpPr txBox="1"/>
          <p:nvPr/>
        </p:nvSpPr>
        <p:spPr>
          <a:xfrm>
            <a:off x="8972043" y="4141323"/>
            <a:ext cx="1128699" cy="664284"/>
          </a:xfrm>
          <a:prstGeom prst="rect">
            <a:avLst/>
          </a:prstGeom>
        </p:spPr>
        <p:txBody>
          <a:bodyPr vert="horz" wrap="square" lIns="0" tIns="12700" rIns="0" bIns="0" rtlCol="0">
            <a:spAutoFit/>
          </a:bodyPr>
          <a:lstStyle/>
          <a:p>
            <a:pPr marL="38100">
              <a:spcBef>
                <a:spcPts val="100"/>
              </a:spcBef>
              <a:tabLst>
                <a:tab pos="388620" algn="l"/>
              </a:tabLst>
            </a:pPr>
            <a:r>
              <a:rPr sz="2400" spc="175" dirty="0">
                <a:latin typeface="Symbola"/>
                <a:cs typeface="Symbola"/>
              </a:rPr>
              <a:t>𝜙</a:t>
            </a:r>
            <a:r>
              <a:rPr lang="en-US" sz="2400" dirty="0">
                <a:latin typeface="Symbola"/>
                <a:cs typeface="Symbola"/>
              </a:rPr>
              <a:t>(</a:t>
            </a:r>
            <a:r>
              <a:rPr lang="zh-CN" altLang="en-US" sz="2400" spc="80" dirty="0">
                <a:latin typeface="Symbola"/>
                <a:cs typeface="Symbola"/>
              </a:rPr>
              <a:t>𝒌</a:t>
            </a:r>
            <a:r>
              <a:rPr lang="en-US" altLang="zh-CN" sz="2625" spc="120" baseline="28571" dirty="0">
                <a:latin typeface="Symbola"/>
                <a:cs typeface="Symbola"/>
              </a:rPr>
              <a:t>4</a:t>
            </a:r>
            <a:r>
              <a:rPr lang="en-US" sz="2400" dirty="0">
                <a:latin typeface="Symbola"/>
                <a:cs typeface="Symbola"/>
              </a:rPr>
              <a:t>)</a:t>
            </a:r>
            <a:endParaRPr lang="zh-CN" altLang="en-US" sz="2800" dirty="0">
              <a:latin typeface="Symbola"/>
              <a:cs typeface="Symbola"/>
            </a:endParaRPr>
          </a:p>
          <a:p>
            <a:pPr marL="38100">
              <a:spcBef>
                <a:spcPts val="100"/>
              </a:spcBef>
              <a:tabLst>
                <a:tab pos="388620" algn="l"/>
              </a:tabLst>
            </a:pPr>
            <a:endParaRPr sz="2625" baseline="28571" dirty="0">
              <a:latin typeface="Symbola"/>
              <a:cs typeface="Symbola"/>
            </a:endParaRPr>
          </a:p>
        </p:txBody>
      </p:sp>
      <p:sp>
        <p:nvSpPr>
          <p:cNvPr id="100" name="object 168">
            <a:extLst>
              <a:ext uri="{FF2B5EF4-FFF2-40B4-BE49-F238E27FC236}">
                <a16:creationId xmlns:a16="http://schemas.microsoft.com/office/drawing/2014/main" id="{577F371E-7602-A071-C266-C70E6FF9F546}"/>
              </a:ext>
            </a:extLst>
          </p:cNvPr>
          <p:cNvSpPr/>
          <p:nvPr/>
        </p:nvSpPr>
        <p:spPr>
          <a:xfrm>
            <a:off x="2677668" y="4908805"/>
            <a:ext cx="76200" cy="242422"/>
          </a:xfrm>
          <a:custGeom>
            <a:avLst/>
            <a:gdLst/>
            <a:ahLst/>
            <a:cxnLst/>
            <a:rect l="l" t="t" r="r" b="b"/>
            <a:pathLst>
              <a:path w="76200" h="271779">
                <a:moveTo>
                  <a:pt x="50800" y="63499"/>
                </a:moveTo>
                <a:lnTo>
                  <a:pt x="25400" y="63499"/>
                </a:lnTo>
                <a:lnTo>
                  <a:pt x="25400" y="271525"/>
                </a:lnTo>
                <a:lnTo>
                  <a:pt x="50800" y="271525"/>
                </a:lnTo>
                <a:lnTo>
                  <a:pt x="50800" y="63499"/>
                </a:lnTo>
                <a:close/>
              </a:path>
              <a:path w="76200" h="271779">
                <a:moveTo>
                  <a:pt x="38100" y="0"/>
                </a:moveTo>
                <a:lnTo>
                  <a:pt x="0" y="76199"/>
                </a:lnTo>
                <a:lnTo>
                  <a:pt x="25400" y="76199"/>
                </a:lnTo>
                <a:lnTo>
                  <a:pt x="25400" y="63499"/>
                </a:lnTo>
                <a:lnTo>
                  <a:pt x="69850" y="63499"/>
                </a:lnTo>
                <a:lnTo>
                  <a:pt x="38100" y="0"/>
                </a:lnTo>
                <a:close/>
              </a:path>
              <a:path w="76200" h="271779">
                <a:moveTo>
                  <a:pt x="69850" y="63499"/>
                </a:moveTo>
                <a:lnTo>
                  <a:pt x="50800" y="63499"/>
                </a:lnTo>
                <a:lnTo>
                  <a:pt x="50800" y="76199"/>
                </a:lnTo>
                <a:lnTo>
                  <a:pt x="76200" y="76199"/>
                </a:lnTo>
                <a:lnTo>
                  <a:pt x="69850" y="63499"/>
                </a:lnTo>
                <a:close/>
              </a:path>
            </a:pathLst>
          </a:custGeom>
          <a:solidFill>
            <a:srgbClr val="0000FF"/>
          </a:solidFill>
        </p:spPr>
        <p:txBody>
          <a:bodyPr wrap="square" lIns="0" tIns="0" rIns="0" bIns="0" rtlCol="0"/>
          <a:lstStyle/>
          <a:p>
            <a:endParaRPr/>
          </a:p>
        </p:txBody>
      </p:sp>
      <p:sp>
        <p:nvSpPr>
          <p:cNvPr id="101" name="object 70">
            <a:extLst>
              <a:ext uri="{FF2B5EF4-FFF2-40B4-BE49-F238E27FC236}">
                <a16:creationId xmlns:a16="http://schemas.microsoft.com/office/drawing/2014/main" id="{2BED5BF2-6020-04B5-878D-861E245FB33B}"/>
              </a:ext>
            </a:extLst>
          </p:cNvPr>
          <p:cNvSpPr/>
          <p:nvPr/>
        </p:nvSpPr>
        <p:spPr>
          <a:xfrm>
            <a:off x="7209915" y="4857583"/>
            <a:ext cx="76200" cy="271780"/>
          </a:xfrm>
          <a:custGeom>
            <a:avLst/>
            <a:gdLst/>
            <a:ahLst/>
            <a:cxnLst/>
            <a:rect l="l" t="t" r="r" b="b"/>
            <a:pathLst>
              <a:path w="76200" h="271779">
                <a:moveTo>
                  <a:pt x="50800" y="63500"/>
                </a:moveTo>
                <a:lnTo>
                  <a:pt x="25400" y="63500"/>
                </a:lnTo>
                <a:lnTo>
                  <a:pt x="25400" y="271526"/>
                </a:lnTo>
                <a:lnTo>
                  <a:pt x="50800" y="271526"/>
                </a:lnTo>
                <a:lnTo>
                  <a:pt x="50800" y="63500"/>
                </a:lnTo>
                <a:close/>
              </a:path>
              <a:path w="76200" h="271779">
                <a:moveTo>
                  <a:pt x="38100" y="0"/>
                </a:moveTo>
                <a:lnTo>
                  <a:pt x="0" y="76200"/>
                </a:lnTo>
                <a:lnTo>
                  <a:pt x="25400" y="76200"/>
                </a:lnTo>
                <a:lnTo>
                  <a:pt x="25400" y="63500"/>
                </a:lnTo>
                <a:lnTo>
                  <a:pt x="69850" y="63500"/>
                </a:lnTo>
                <a:lnTo>
                  <a:pt x="38100" y="0"/>
                </a:lnTo>
                <a:close/>
              </a:path>
              <a:path w="76200" h="271779">
                <a:moveTo>
                  <a:pt x="69850" y="63500"/>
                </a:moveTo>
                <a:lnTo>
                  <a:pt x="50800" y="63500"/>
                </a:lnTo>
                <a:lnTo>
                  <a:pt x="50800" y="76200"/>
                </a:lnTo>
                <a:lnTo>
                  <a:pt x="76200" y="76200"/>
                </a:lnTo>
                <a:lnTo>
                  <a:pt x="69850" y="63500"/>
                </a:lnTo>
                <a:close/>
              </a:path>
            </a:pathLst>
          </a:custGeom>
          <a:solidFill>
            <a:srgbClr val="0000FF"/>
          </a:solidFill>
        </p:spPr>
        <p:txBody>
          <a:bodyPr wrap="square" lIns="0" tIns="0" rIns="0" bIns="0" rtlCol="0"/>
          <a:lstStyle/>
          <a:p>
            <a:endParaRPr/>
          </a:p>
        </p:txBody>
      </p:sp>
      <p:pic>
        <p:nvPicPr>
          <p:cNvPr id="105" name="object 79">
            <a:extLst>
              <a:ext uri="{FF2B5EF4-FFF2-40B4-BE49-F238E27FC236}">
                <a16:creationId xmlns:a16="http://schemas.microsoft.com/office/drawing/2014/main" id="{E12C0105-8BB1-939F-C6A8-CF5533C9BC9B}"/>
              </a:ext>
            </a:extLst>
          </p:cNvPr>
          <p:cNvPicPr/>
          <p:nvPr/>
        </p:nvPicPr>
        <p:blipFill>
          <a:blip r:embed="rId16" cstate="print"/>
          <a:stretch>
            <a:fillRect/>
          </a:stretch>
        </p:blipFill>
        <p:spPr>
          <a:xfrm>
            <a:off x="2630424" y="3663296"/>
            <a:ext cx="152400" cy="152400"/>
          </a:xfrm>
          <a:prstGeom prst="rect">
            <a:avLst/>
          </a:prstGeom>
        </p:spPr>
      </p:pic>
      <p:pic>
        <p:nvPicPr>
          <p:cNvPr id="106" name="object 80">
            <a:extLst>
              <a:ext uri="{FF2B5EF4-FFF2-40B4-BE49-F238E27FC236}">
                <a16:creationId xmlns:a16="http://schemas.microsoft.com/office/drawing/2014/main" id="{E3B69812-59C3-993D-FCA5-0B6AD01C84A7}"/>
              </a:ext>
            </a:extLst>
          </p:cNvPr>
          <p:cNvPicPr/>
          <p:nvPr/>
        </p:nvPicPr>
        <p:blipFill>
          <a:blip r:embed="rId17" cstate="print"/>
          <a:stretch>
            <a:fillRect/>
          </a:stretch>
        </p:blipFill>
        <p:spPr>
          <a:xfrm>
            <a:off x="2627249" y="3660121"/>
            <a:ext cx="158750" cy="158750"/>
          </a:xfrm>
          <a:prstGeom prst="rect">
            <a:avLst/>
          </a:prstGeom>
        </p:spPr>
      </p:pic>
      <p:pic>
        <p:nvPicPr>
          <p:cNvPr id="108" name="object 88">
            <a:extLst>
              <a:ext uri="{FF2B5EF4-FFF2-40B4-BE49-F238E27FC236}">
                <a16:creationId xmlns:a16="http://schemas.microsoft.com/office/drawing/2014/main" id="{4713FA93-5A70-8D23-5CC3-4B05667ADE89}"/>
              </a:ext>
            </a:extLst>
          </p:cNvPr>
          <p:cNvPicPr/>
          <p:nvPr/>
        </p:nvPicPr>
        <p:blipFill>
          <a:blip r:embed="rId16" cstate="print"/>
          <a:stretch>
            <a:fillRect/>
          </a:stretch>
        </p:blipFill>
        <p:spPr>
          <a:xfrm>
            <a:off x="4925567" y="3654151"/>
            <a:ext cx="152400" cy="152400"/>
          </a:xfrm>
          <a:prstGeom prst="rect">
            <a:avLst/>
          </a:prstGeom>
        </p:spPr>
      </p:pic>
      <p:pic>
        <p:nvPicPr>
          <p:cNvPr id="109" name="object 89">
            <a:extLst>
              <a:ext uri="{FF2B5EF4-FFF2-40B4-BE49-F238E27FC236}">
                <a16:creationId xmlns:a16="http://schemas.microsoft.com/office/drawing/2014/main" id="{021002C4-12CE-2973-7A17-5368774A3B80}"/>
              </a:ext>
            </a:extLst>
          </p:cNvPr>
          <p:cNvPicPr/>
          <p:nvPr/>
        </p:nvPicPr>
        <p:blipFill>
          <a:blip r:embed="rId18" cstate="print"/>
          <a:stretch>
            <a:fillRect/>
          </a:stretch>
        </p:blipFill>
        <p:spPr>
          <a:xfrm>
            <a:off x="4922392" y="3650976"/>
            <a:ext cx="158750" cy="158750"/>
          </a:xfrm>
          <a:prstGeom prst="rect">
            <a:avLst/>
          </a:prstGeom>
        </p:spPr>
      </p:pic>
      <p:pic>
        <p:nvPicPr>
          <p:cNvPr id="112" name="object 93">
            <a:extLst>
              <a:ext uri="{FF2B5EF4-FFF2-40B4-BE49-F238E27FC236}">
                <a16:creationId xmlns:a16="http://schemas.microsoft.com/office/drawing/2014/main" id="{11995A0E-8A96-0F41-75C6-E026C07ED168}"/>
              </a:ext>
            </a:extLst>
          </p:cNvPr>
          <p:cNvPicPr/>
          <p:nvPr/>
        </p:nvPicPr>
        <p:blipFill>
          <a:blip r:embed="rId16" cstate="print"/>
          <a:stretch>
            <a:fillRect/>
          </a:stretch>
        </p:blipFill>
        <p:spPr>
          <a:xfrm>
            <a:off x="7159752" y="3654151"/>
            <a:ext cx="152400" cy="152400"/>
          </a:xfrm>
          <a:prstGeom prst="rect">
            <a:avLst/>
          </a:prstGeom>
        </p:spPr>
      </p:pic>
      <p:pic>
        <p:nvPicPr>
          <p:cNvPr id="113" name="object 94">
            <a:extLst>
              <a:ext uri="{FF2B5EF4-FFF2-40B4-BE49-F238E27FC236}">
                <a16:creationId xmlns:a16="http://schemas.microsoft.com/office/drawing/2014/main" id="{A4648466-1545-5B25-98F6-13E719993F50}"/>
              </a:ext>
            </a:extLst>
          </p:cNvPr>
          <p:cNvPicPr/>
          <p:nvPr/>
        </p:nvPicPr>
        <p:blipFill>
          <a:blip r:embed="rId18" cstate="print"/>
          <a:stretch>
            <a:fillRect/>
          </a:stretch>
        </p:blipFill>
        <p:spPr>
          <a:xfrm>
            <a:off x="7156577" y="3650976"/>
            <a:ext cx="158750" cy="158750"/>
          </a:xfrm>
          <a:prstGeom prst="rect">
            <a:avLst/>
          </a:prstGeom>
        </p:spPr>
      </p:pic>
      <p:pic>
        <p:nvPicPr>
          <p:cNvPr id="116" name="object 98">
            <a:extLst>
              <a:ext uri="{FF2B5EF4-FFF2-40B4-BE49-F238E27FC236}">
                <a16:creationId xmlns:a16="http://schemas.microsoft.com/office/drawing/2014/main" id="{AFC95868-F827-AFB1-B724-3393A3F57BBE}"/>
              </a:ext>
            </a:extLst>
          </p:cNvPr>
          <p:cNvPicPr/>
          <p:nvPr/>
        </p:nvPicPr>
        <p:blipFill>
          <a:blip r:embed="rId16" cstate="print"/>
          <a:stretch>
            <a:fillRect/>
          </a:stretch>
        </p:blipFill>
        <p:spPr>
          <a:xfrm>
            <a:off x="9412223" y="3651104"/>
            <a:ext cx="152400" cy="152400"/>
          </a:xfrm>
          <a:prstGeom prst="rect">
            <a:avLst/>
          </a:prstGeom>
        </p:spPr>
      </p:pic>
      <p:pic>
        <p:nvPicPr>
          <p:cNvPr id="117" name="object 99">
            <a:extLst>
              <a:ext uri="{FF2B5EF4-FFF2-40B4-BE49-F238E27FC236}">
                <a16:creationId xmlns:a16="http://schemas.microsoft.com/office/drawing/2014/main" id="{232A5519-E063-38CA-217E-EB27E0CDC372}"/>
              </a:ext>
            </a:extLst>
          </p:cNvPr>
          <p:cNvPicPr/>
          <p:nvPr/>
        </p:nvPicPr>
        <p:blipFill>
          <a:blip r:embed="rId18" cstate="print"/>
          <a:stretch>
            <a:fillRect/>
          </a:stretch>
        </p:blipFill>
        <p:spPr>
          <a:xfrm>
            <a:off x="9409048" y="3647929"/>
            <a:ext cx="158750" cy="158750"/>
          </a:xfrm>
          <a:prstGeom prst="rect">
            <a:avLst/>
          </a:prstGeom>
        </p:spPr>
      </p:pic>
      <p:pic>
        <p:nvPicPr>
          <p:cNvPr id="120" name="object 79">
            <a:extLst>
              <a:ext uri="{FF2B5EF4-FFF2-40B4-BE49-F238E27FC236}">
                <a16:creationId xmlns:a16="http://schemas.microsoft.com/office/drawing/2014/main" id="{B703F20B-8920-3F44-EE5D-F349AA6BAA8B}"/>
              </a:ext>
            </a:extLst>
          </p:cNvPr>
          <p:cNvPicPr/>
          <p:nvPr/>
        </p:nvPicPr>
        <p:blipFill>
          <a:blip r:embed="rId16" cstate="print"/>
          <a:stretch>
            <a:fillRect/>
          </a:stretch>
        </p:blipFill>
        <p:spPr>
          <a:xfrm>
            <a:off x="2630424" y="3663296"/>
            <a:ext cx="152400" cy="152400"/>
          </a:xfrm>
          <a:prstGeom prst="rect">
            <a:avLst/>
          </a:prstGeom>
        </p:spPr>
      </p:pic>
      <p:pic>
        <p:nvPicPr>
          <p:cNvPr id="121" name="object 80">
            <a:extLst>
              <a:ext uri="{FF2B5EF4-FFF2-40B4-BE49-F238E27FC236}">
                <a16:creationId xmlns:a16="http://schemas.microsoft.com/office/drawing/2014/main" id="{62DFF5BF-13B1-B039-47D6-1D6FE7B6C499}"/>
              </a:ext>
            </a:extLst>
          </p:cNvPr>
          <p:cNvPicPr/>
          <p:nvPr/>
        </p:nvPicPr>
        <p:blipFill>
          <a:blip r:embed="rId17" cstate="print"/>
          <a:stretch>
            <a:fillRect/>
          </a:stretch>
        </p:blipFill>
        <p:spPr>
          <a:xfrm>
            <a:off x="2627249" y="3660121"/>
            <a:ext cx="158750" cy="158750"/>
          </a:xfrm>
          <a:prstGeom prst="rect">
            <a:avLst/>
          </a:prstGeom>
        </p:spPr>
      </p:pic>
      <p:pic>
        <p:nvPicPr>
          <p:cNvPr id="124" name="object 88">
            <a:extLst>
              <a:ext uri="{FF2B5EF4-FFF2-40B4-BE49-F238E27FC236}">
                <a16:creationId xmlns:a16="http://schemas.microsoft.com/office/drawing/2014/main" id="{354342D2-0198-F973-8C77-C15A44224513}"/>
              </a:ext>
            </a:extLst>
          </p:cNvPr>
          <p:cNvPicPr/>
          <p:nvPr/>
        </p:nvPicPr>
        <p:blipFill>
          <a:blip r:embed="rId16" cstate="print"/>
          <a:stretch>
            <a:fillRect/>
          </a:stretch>
        </p:blipFill>
        <p:spPr>
          <a:xfrm>
            <a:off x="4925567" y="3654151"/>
            <a:ext cx="152400" cy="152400"/>
          </a:xfrm>
          <a:prstGeom prst="rect">
            <a:avLst/>
          </a:prstGeom>
        </p:spPr>
      </p:pic>
      <p:pic>
        <p:nvPicPr>
          <p:cNvPr id="125" name="object 89">
            <a:extLst>
              <a:ext uri="{FF2B5EF4-FFF2-40B4-BE49-F238E27FC236}">
                <a16:creationId xmlns:a16="http://schemas.microsoft.com/office/drawing/2014/main" id="{5E066407-F6D7-B1CE-AE7A-48A1D24C4A73}"/>
              </a:ext>
            </a:extLst>
          </p:cNvPr>
          <p:cNvPicPr/>
          <p:nvPr/>
        </p:nvPicPr>
        <p:blipFill>
          <a:blip r:embed="rId18" cstate="print"/>
          <a:stretch>
            <a:fillRect/>
          </a:stretch>
        </p:blipFill>
        <p:spPr>
          <a:xfrm>
            <a:off x="4922392" y="3650976"/>
            <a:ext cx="158750" cy="158750"/>
          </a:xfrm>
          <a:prstGeom prst="rect">
            <a:avLst/>
          </a:prstGeom>
        </p:spPr>
      </p:pic>
      <p:pic>
        <p:nvPicPr>
          <p:cNvPr id="128" name="object 93">
            <a:extLst>
              <a:ext uri="{FF2B5EF4-FFF2-40B4-BE49-F238E27FC236}">
                <a16:creationId xmlns:a16="http://schemas.microsoft.com/office/drawing/2014/main" id="{9A760BAA-9EE6-982D-9090-E1AE29836128}"/>
              </a:ext>
            </a:extLst>
          </p:cNvPr>
          <p:cNvPicPr/>
          <p:nvPr/>
        </p:nvPicPr>
        <p:blipFill>
          <a:blip r:embed="rId16" cstate="print"/>
          <a:stretch>
            <a:fillRect/>
          </a:stretch>
        </p:blipFill>
        <p:spPr>
          <a:xfrm>
            <a:off x="7159752" y="3654151"/>
            <a:ext cx="152400" cy="152400"/>
          </a:xfrm>
          <a:prstGeom prst="rect">
            <a:avLst/>
          </a:prstGeom>
        </p:spPr>
      </p:pic>
      <p:pic>
        <p:nvPicPr>
          <p:cNvPr id="129" name="object 94">
            <a:extLst>
              <a:ext uri="{FF2B5EF4-FFF2-40B4-BE49-F238E27FC236}">
                <a16:creationId xmlns:a16="http://schemas.microsoft.com/office/drawing/2014/main" id="{89B93A7C-1B69-5658-5469-F06F142BE1A7}"/>
              </a:ext>
            </a:extLst>
          </p:cNvPr>
          <p:cNvPicPr/>
          <p:nvPr/>
        </p:nvPicPr>
        <p:blipFill>
          <a:blip r:embed="rId18" cstate="print"/>
          <a:stretch>
            <a:fillRect/>
          </a:stretch>
        </p:blipFill>
        <p:spPr>
          <a:xfrm>
            <a:off x="7156577" y="3650976"/>
            <a:ext cx="158750" cy="158750"/>
          </a:xfrm>
          <a:prstGeom prst="rect">
            <a:avLst/>
          </a:prstGeom>
        </p:spPr>
      </p:pic>
      <p:pic>
        <p:nvPicPr>
          <p:cNvPr id="132" name="object 98">
            <a:extLst>
              <a:ext uri="{FF2B5EF4-FFF2-40B4-BE49-F238E27FC236}">
                <a16:creationId xmlns:a16="http://schemas.microsoft.com/office/drawing/2014/main" id="{38A8C4C3-A1C1-D1D6-6D96-C529F5D2FEB9}"/>
              </a:ext>
            </a:extLst>
          </p:cNvPr>
          <p:cNvPicPr/>
          <p:nvPr/>
        </p:nvPicPr>
        <p:blipFill>
          <a:blip r:embed="rId16" cstate="print"/>
          <a:stretch>
            <a:fillRect/>
          </a:stretch>
        </p:blipFill>
        <p:spPr>
          <a:xfrm>
            <a:off x="9412223" y="3651104"/>
            <a:ext cx="152400" cy="152400"/>
          </a:xfrm>
          <a:prstGeom prst="rect">
            <a:avLst/>
          </a:prstGeom>
        </p:spPr>
      </p:pic>
      <p:pic>
        <p:nvPicPr>
          <p:cNvPr id="133" name="object 99">
            <a:extLst>
              <a:ext uri="{FF2B5EF4-FFF2-40B4-BE49-F238E27FC236}">
                <a16:creationId xmlns:a16="http://schemas.microsoft.com/office/drawing/2014/main" id="{5B05BAB8-94F3-B9C0-C2FC-3340186EEB22}"/>
              </a:ext>
            </a:extLst>
          </p:cNvPr>
          <p:cNvPicPr/>
          <p:nvPr/>
        </p:nvPicPr>
        <p:blipFill>
          <a:blip r:embed="rId18" cstate="print"/>
          <a:stretch>
            <a:fillRect/>
          </a:stretch>
        </p:blipFill>
        <p:spPr>
          <a:xfrm>
            <a:off x="9409048" y="3647929"/>
            <a:ext cx="158750" cy="158750"/>
          </a:xfrm>
          <a:prstGeom prst="rect">
            <a:avLst/>
          </a:prstGeom>
        </p:spPr>
      </p:pic>
      <p:pic>
        <p:nvPicPr>
          <p:cNvPr id="136" name="object 103">
            <a:extLst>
              <a:ext uri="{FF2B5EF4-FFF2-40B4-BE49-F238E27FC236}">
                <a16:creationId xmlns:a16="http://schemas.microsoft.com/office/drawing/2014/main" id="{ED5D905D-98AD-949B-B084-CEF5FA981DC6}"/>
              </a:ext>
            </a:extLst>
          </p:cNvPr>
          <p:cNvPicPr/>
          <p:nvPr/>
        </p:nvPicPr>
        <p:blipFill>
          <a:blip r:embed="rId19" cstate="print"/>
          <a:stretch>
            <a:fillRect/>
          </a:stretch>
        </p:blipFill>
        <p:spPr>
          <a:xfrm>
            <a:off x="6754367" y="997484"/>
            <a:ext cx="286512" cy="539496"/>
          </a:xfrm>
          <a:prstGeom prst="rect">
            <a:avLst/>
          </a:prstGeom>
        </p:spPr>
      </p:pic>
      <p:sp>
        <p:nvSpPr>
          <p:cNvPr id="137" name="object 104">
            <a:extLst>
              <a:ext uri="{FF2B5EF4-FFF2-40B4-BE49-F238E27FC236}">
                <a16:creationId xmlns:a16="http://schemas.microsoft.com/office/drawing/2014/main" id="{E9953FF7-2403-3978-80C7-35F67F836256}"/>
              </a:ext>
            </a:extLst>
          </p:cNvPr>
          <p:cNvSpPr/>
          <p:nvPr/>
        </p:nvSpPr>
        <p:spPr>
          <a:xfrm>
            <a:off x="6754367" y="997484"/>
            <a:ext cx="287020" cy="539750"/>
          </a:xfrm>
          <a:custGeom>
            <a:avLst/>
            <a:gdLst/>
            <a:ahLst/>
            <a:cxnLst/>
            <a:rect l="l" t="t" r="r" b="b"/>
            <a:pathLst>
              <a:path w="287020" h="539750">
                <a:moveTo>
                  <a:pt x="0" y="539496"/>
                </a:moveTo>
                <a:lnTo>
                  <a:pt x="286512" y="539496"/>
                </a:lnTo>
                <a:lnTo>
                  <a:pt x="286512" y="0"/>
                </a:lnTo>
                <a:lnTo>
                  <a:pt x="0" y="0"/>
                </a:lnTo>
                <a:lnTo>
                  <a:pt x="0" y="539496"/>
                </a:lnTo>
                <a:close/>
              </a:path>
            </a:pathLst>
          </a:custGeom>
          <a:ln w="6349">
            <a:solidFill>
              <a:srgbClr val="5B9BD4"/>
            </a:solidFill>
          </a:ln>
        </p:spPr>
        <p:txBody>
          <a:bodyPr wrap="square" lIns="0" tIns="0" rIns="0" bIns="0" rtlCol="0"/>
          <a:lstStyle/>
          <a:p>
            <a:endParaRPr/>
          </a:p>
        </p:txBody>
      </p:sp>
      <p:sp>
        <p:nvSpPr>
          <p:cNvPr id="138" name="object 105">
            <a:extLst>
              <a:ext uri="{FF2B5EF4-FFF2-40B4-BE49-F238E27FC236}">
                <a16:creationId xmlns:a16="http://schemas.microsoft.com/office/drawing/2014/main" id="{1CA0D86B-0881-7391-5987-A4BFC9D98159}"/>
              </a:ext>
            </a:extLst>
          </p:cNvPr>
          <p:cNvSpPr txBox="1"/>
          <p:nvPr/>
        </p:nvSpPr>
        <p:spPr>
          <a:xfrm>
            <a:off x="6716904" y="1058903"/>
            <a:ext cx="598805" cy="391795"/>
          </a:xfrm>
          <a:prstGeom prst="rect">
            <a:avLst/>
          </a:prstGeom>
        </p:spPr>
        <p:txBody>
          <a:bodyPr vert="horz" wrap="square" lIns="0" tIns="12700" rIns="0" bIns="0" rtlCol="0">
            <a:spAutoFit/>
          </a:bodyPr>
          <a:lstStyle/>
          <a:p>
            <a:pPr marL="38100">
              <a:spcBef>
                <a:spcPts val="100"/>
              </a:spcBef>
            </a:pPr>
            <a:r>
              <a:rPr sz="2400" spc="165" dirty="0">
                <a:latin typeface="Symbola"/>
                <a:cs typeface="Symbola"/>
              </a:rPr>
              <a:t>𝒗</a:t>
            </a:r>
            <a:r>
              <a:rPr sz="2625" spc="247" baseline="28571" dirty="0">
                <a:latin typeface="Symbola"/>
                <a:cs typeface="Symbola"/>
              </a:rPr>
              <a:t>𝟏</a:t>
            </a:r>
            <a:r>
              <a:rPr sz="2625" spc="-7" baseline="28571" dirty="0">
                <a:latin typeface="Symbola"/>
                <a:cs typeface="Symbola"/>
              </a:rPr>
              <a:t> </a:t>
            </a:r>
            <a:r>
              <a:rPr sz="3600" spc="-75" baseline="1157" dirty="0">
                <a:latin typeface="Carlito"/>
                <a:cs typeface="Carlito"/>
              </a:rPr>
              <a:t>+</a:t>
            </a:r>
            <a:endParaRPr sz="3600" baseline="1157">
              <a:latin typeface="Carlito"/>
              <a:cs typeface="Carlito"/>
            </a:endParaRPr>
          </a:p>
        </p:txBody>
      </p:sp>
      <p:pic>
        <p:nvPicPr>
          <p:cNvPr id="139" name="object 107">
            <a:extLst>
              <a:ext uri="{FF2B5EF4-FFF2-40B4-BE49-F238E27FC236}">
                <a16:creationId xmlns:a16="http://schemas.microsoft.com/office/drawing/2014/main" id="{00F61B43-8F0B-68C5-1143-D8C5B9D9F906}"/>
              </a:ext>
            </a:extLst>
          </p:cNvPr>
          <p:cNvPicPr/>
          <p:nvPr/>
        </p:nvPicPr>
        <p:blipFill>
          <a:blip r:embed="rId16" cstate="print"/>
          <a:stretch>
            <a:fillRect/>
          </a:stretch>
        </p:blipFill>
        <p:spPr>
          <a:xfrm>
            <a:off x="6510528" y="1192556"/>
            <a:ext cx="152400" cy="152400"/>
          </a:xfrm>
          <a:prstGeom prst="rect">
            <a:avLst/>
          </a:prstGeom>
        </p:spPr>
      </p:pic>
      <p:pic>
        <p:nvPicPr>
          <p:cNvPr id="140" name="object 108">
            <a:extLst>
              <a:ext uri="{FF2B5EF4-FFF2-40B4-BE49-F238E27FC236}">
                <a16:creationId xmlns:a16="http://schemas.microsoft.com/office/drawing/2014/main" id="{BCEE156F-5104-725A-BF75-ABAE10277651}"/>
              </a:ext>
            </a:extLst>
          </p:cNvPr>
          <p:cNvPicPr/>
          <p:nvPr/>
        </p:nvPicPr>
        <p:blipFill>
          <a:blip r:embed="rId20" cstate="print"/>
          <a:stretch>
            <a:fillRect/>
          </a:stretch>
        </p:blipFill>
        <p:spPr>
          <a:xfrm>
            <a:off x="6507353" y="1189381"/>
            <a:ext cx="158750" cy="158750"/>
          </a:xfrm>
          <a:prstGeom prst="rect">
            <a:avLst/>
          </a:prstGeom>
        </p:spPr>
      </p:pic>
      <p:pic>
        <p:nvPicPr>
          <p:cNvPr id="141" name="object 110">
            <a:extLst>
              <a:ext uri="{FF2B5EF4-FFF2-40B4-BE49-F238E27FC236}">
                <a16:creationId xmlns:a16="http://schemas.microsoft.com/office/drawing/2014/main" id="{237B9BE2-550B-F973-9AAD-015ED8451630}"/>
              </a:ext>
            </a:extLst>
          </p:cNvPr>
          <p:cNvPicPr/>
          <p:nvPr/>
        </p:nvPicPr>
        <p:blipFill>
          <a:blip r:embed="rId21" cstate="print"/>
          <a:stretch>
            <a:fillRect/>
          </a:stretch>
        </p:blipFill>
        <p:spPr>
          <a:xfrm>
            <a:off x="7626096" y="1000533"/>
            <a:ext cx="286512" cy="539496"/>
          </a:xfrm>
          <a:prstGeom prst="rect">
            <a:avLst/>
          </a:prstGeom>
        </p:spPr>
      </p:pic>
      <p:sp>
        <p:nvSpPr>
          <p:cNvPr id="142" name="object 111">
            <a:extLst>
              <a:ext uri="{FF2B5EF4-FFF2-40B4-BE49-F238E27FC236}">
                <a16:creationId xmlns:a16="http://schemas.microsoft.com/office/drawing/2014/main" id="{5E2B8F04-388B-E128-F233-0656E8F3CB2B}"/>
              </a:ext>
            </a:extLst>
          </p:cNvPr>
          <p:cNvSpPr/>
          <p:nvPr/>
        </p:nvSpPr>
        <p:spPr>
          <a:xfrm>
            <a:off x="7626096" y="1000533"/>
            <a:ext cx="287020" cy="539750"/>
          </a:xfrm>
          <a:custGeom>
            <a:avLst/>
            <a:gdLst/>
            <a:ahLst/>
            <a:cxnLst/>
            <a:rect l="l" t="t" r="r" b="b"/>
            <a:pathLst>
              <a:path w="287020" h="539750">
                <a:moveTo>
                  <a:pt x="0" y="539496"/>
                </a:moveTo>
                <a:lnTo>
                  <a:pt x="286512" y="539496"/>
                </a:lnTo>
                <a:lnTo>
                  <a:pt x="286512" y="0"/>
                </a:lnTo>
                <a:lnTo>
                  <a:pt x="0" y="0"/>
                </a:lnTo>
                <a:lnTo>
                  <a:pt x="0" y="539496"/>
                </a:lnTo>
                <a:close/>
              </a:path>
            </a:pathLst>
          </a:custGeom>
          <a:ln w="6349">
            <a:solidFill>
              <a:srgbClr val="5B9BD4"/>
            </a:solidFill>
          </a:ln>
        </p:spPr>
        <p:txBody>
          <a:bodyPr wrap="square" lIns="0" tIns="0" rIns="0" bIns="0" rtlCol="0"/>
          <a:lstStyle/>
          <a:p>
            <a:endParaRPr/>
          </a:p>
        </p:txBody>
      </p:sp>
      <p:sp>
        <p:nvSpPr>
          <p:cNvPr id="143" name="object 112">
            <a:extLst>
              <a:ext uri="{FF2B5EF4-FFF2-40B4-BE49-F238E27FC236}">
                <a16:creationId xmlns:a16="http://schemas.microsoft.com/office/drawing/2014/main" id="{F0712264-0BC0-62B7-37BB-F6F8852E6D71}"/>
              </a:ext>
            </a:extLst>
          </p:cNvPr>
          <p:cNvSpPr txBox="1"/>
          <p:nvPr/>
        </p:nvSpPr>
        <p:spPr>
          <a:xfrm>
            <a:off x="7589521" y="1071984"/>
            <a:ext cx="598805" cy="391795"/>
          </a:xfrm>
          <a:prstGeom prst="rect">
            <a:avLst/>
          </a:prstGeom>
        </p:spPr>
        <p:txBody>
          <a:bodyPr vert="horz" wrap="square" lIns="0" tIns="12700" rIns="0" bIns="0" rtlCol="0">
            <a:spAutoFit/>
          </a:bodyPr>
          <a:lstStyle/>
          <a:p>
            <a:pPr marL="38100">
              <a:spcBef>
                <a:spcPts val="100"/>
              </a:spcBef>
            </a:pPr>
            <a:r>
              <a:rPr sz="3600" spc="247" baseline="2314" dirty="0">
                <a:latin typeface="Symbola"/>
                <a:cs typeface="Symbola"/>
              </a:rPr>
              <a:t>𝒗</a:t>
            </a:r>
            <a:r>
              <a:rPr sz="2625" spc="247" baseline="30158" dirty="0">
                <a:latin typeface="Symbola"/>
                <a:cs typeface="Symbola"/>
              </a:rPr>
              <a:t>𝟐</a:t>
            </a:r>
            <a:r>
              <a:rPr sz="2625" spc="-7" baseline="30158" dirty="0">
                <a:latin typeface="Symbola"/>
                <a:cs typeface="Symbola"/>
              </a:rPr>
              <a:t> </a:t>
            </a:r>
            <a:r>
              <a:rPr sz="2400" spc="-50" dirty="0">
                <a:latin typeface="Carlito"/>
                <a:cs typeface="Carlito"/>
              </a:rPr>
              <a:t>+</a:t>
            </a:r>
            <a:endParaRPr sz="2400">
              <a:latin typeface="Carlito"/>
              <a:cs typeface="Carlito"/>
            </a:endParaRPr>
          </a:p>
        </p:txBody>
      </p:sp>
      <p:pic>
        <p:nvPicPr>
          <p:cNvPr id="144" name="object 114">
            <a:extLst>
              <a:ext uri="{FF2B5EF4-FFF2-40B4-BE49-F238E27FC236}">
                <a16:creationId xmlns:a16="http://schemas.microsoft.com/office/drawing/2014/main" id="{32B15DAF-9271-4955-A348-AEB72F7A64EB}"/>
              </a:ext>
            </a:extLst>
          </p:cNvPr>
          <p:cNvPicPr/>
          <p:nvPr/>
        </p:nvPicPr>
        <p:blipFill>
          <a:blip r:embed="rId16" cstate="print"/>
          <a:stretch>
            <a:fillRect/>
          </a:stretch>
        </p:blipFill>
        <p:spPr>
          <a:xfrm>
            <a:off x="7382255" y="1213892"/>
            <a:ext cx="152400" cy="152400"/>
          </a:xfrm>
          <a:prstGeom prst="rect">
            <a:avLst/>
          </a:prstGeom>
        </p:spPr>
      </p:pic>
      <p:pic>
        <p:nvPicPr>
          <p:cNvPr id="145" name="object 115">
            <a:extLst>
              <a:ext uri="{FF2B5EF4-FFF2-40B4-BE49-F238E27FC236}">
                <a16:creationId xmlns:a16="http://schemas.microsoft.com/office/drawing/2014/main" id="{B632B411-3750-8B25-56A8-CB41EEBEA30A}"/>
              </a:ext>
            </a:extLst>
          </p:cNvPr>
          <p:cNvPicPr/>
          <p:nvPr/>
        </p:nvPicPr>
        <p:blipFill>
          <a:blip r:embed="rId20" cstate="print"/>
          <a:stretch>
            <a:fillRect/>
          </a:stretch>
        </p:blipFill>
        <p:spPr>
          <a:xfrm>
            <a:off x="7379080" y="1210717"/>
            <a:ext cx="158750" cy="158750"/>
          </a:xfrm>
          <a:prstGeom prst="rect">
            <a:avLst/>
          </a:prstGeom>
        </p:spPr>
      </p:pic>
      <p:pic>
        <p:nvPicPr>
          <p:cNvPr id="146" name="object 117">
            <a:extLst>
              <a:ext uri="{FF2B5EF4-FFF2-40B4-BE49-F238E27FC236}">
                <a16:creationId xmlns:a16="http://schemas.microsoft.com/office/drawing/2014/main" id="{E2B913D0-3A5C-D7F7-3701-FED112DA6B58}"/>
              </a:ext>
            </a:extLst>
          </p:cNvPr>
          <p:cNvPicPr/>
          <p:nvPr/>
        </p:nvPicPr>
        <p:blipFill>
          <a:blip r:embed="rId22" cstate="print"/>
          <a:stretch>
            <a:fillRect/>
          </a:stretch>
        </p:blipFill>
        <p:spPr>
          <a:xfrm>
            <a:off x="8491728" y="997484"/>
            <a:ext cx="289559" cy="539496"/>
          </a:xfrm>
          <a:prstGeom prst="rect">
            <a:avLst/>
          </a:prstGeom>
        </p:spPr>
      </p:pic>
      <p:sp>
        <p:nvSpPr>
          <p:cNvPr id="147" name="object 118">
            <a:extLst>
              <a:ext uri="{FF2B5EF4-FFF2-40B4-BE49-F238E27FC236}">
                <a16:creationId xmlns:a16="http://schemas.microsoft.com/office/drawing/2014/main" id="{CA587638-F724-637D-984C-DE6034F730C2}"/>
              </a:ext>
            </a:extLst>
          </p:cNvPr>
          <p:cNvSpPr/>
          <p:nvPr/>
        </p:nvSpPr>
        <p:spPr>
          <a:xfrm>
            <a:off x="8491728" y="997484"/>
            <a:ext cx="289560" cy="539750"/>
          </a:xfrm>
          <a:custGeom>
            <a:avLst/>
            <a:gdLst/>
            <a:ahLst/>
            <a:cxnLst/>
            <a:rect l="l" t="t" r="r" b="b"/>
            <a:pathLst>
              <a:path w="289559" h="539750">
                <a:moveTo>
                  <a:pt x="0" y="539496"/>
                </a:moveTo>
                <a:lnTo>
                  <a:pt x="289559" y="539496"/>
                </a:lnTo>
                <a:lnTo>
                  <a:pt x="289559" y="0"/>
                </a:lnTo>
                <a:lnTo>
                  <a:pt x="0" y="0"/>
                </a:lnTo>
                <a:lnTo>
                  <a:pt x="0" y="539496"/>
                </a:lnTo>
                <a:close/>
              </a:path>
            </a:pathLst>
          </a:custGeom>
          <a:ln w="6350">
            <a:solidFill>
              <a:srgbClr val="5B9BD4"/>
            </a:solidFill>
          </a:ln>
        </p:spPr>
        <p:txBody>
          <a:bodyPr wrap="square" lIns="0" tIns="0" rIns="0" bIns="0" rtlCol="0"/>
          <a:lstStyle/>
          <a:p>
            <a:endParaRPr/>
          </a:p>
        </p:txBody>
      </p:sp>
      <p:sp>
        <p:nvSpPr>
          <p:cNvPr id="148" name="object 119">
            <a:extLst>
              <a:ext uri="{FF2B5EF4-FFF2-40B4-BE49-F238E27FC236}">
                <a16:creationId xmlns:a16="http://schemas.microsoft.com/office/drawing/2014/main" id="{DF91225F-DBB2-D353-5ACC-8609303CD76E}"/>
              </a:ext>
            </a:extLst>
          </p:cNvPr>
          <p:cNvSpPr txBox="1"/>
          <p:nvPr/>
        </p:nvSpPr>
        <p:spPr>
          <a:xfrm>
            <a:off x="8456930" y="1071095"/>
            <a:ext cx="599440" cy="391795"/>
          </a:xfrm>
          <a:prstGeom prst="rect">
            <a:avLst/>
          </a:prstGeom>
        </p:spPr>
        <p:txBody>
          <a:bodyPr vert="horz" wrap="square" lIns="0" tIns="12700" rIns="0" bIns="0" rtlCol="0">
            <a:spAutoFit/>
          </a:bodyPr>
          <a:lstStyle/>
          <a:p>
            <a:pPr marL="38100">
              <a:spcBef>
                <a:spcPts val="100"/>
              </a:spcBef>
            </a:pPr>
            <a:r>
              <a:rPr sz="3600" spc="247" baseline="2314" dirty="0">
                <a:latin typeface="Symbola"/>
                <a:cs typeface="Symbola"/>
              </a:rPr>
              <a:t>𝒗</a:t>
            </a:r>
            <a:r>
              <a:rPr sz="2625" spc="247" baseline="31746" dirty="0">
                <a:latin typeface="Symbola"/>
                <a:cs typeface="Symbola"/>
              </a:rPr>
              <a:t>𝟑</a:t>
            </a:r>
            <a:r>
              <a:rPr sz="2625" spc="-7" baseline="31746" dirty="0">
                <a:latin typeface="Symbola"/>
                <a:cs typeface="Symbola"/>
              </a:rPr>
              <a:t> </a:t>
            </a:r>
            <a:r>
              <a:rPr sz="2400" spc="-50" dirty="0">
                <a:latin typeface="Carlito"/>
                <a:cs typeface="Carlito"/>
              </a:rPr>
              <a:t>+</a:t>
            </a:r>
            <a:endParaRPr sz="2400">
              <a:latin typeface="Carlito"/>
              <a:cs typeface="Carlito"/>
            </a:endParaRPr>
          </a:p>
        </p:txBody>
      </p:sp>
      <p:pic>
        <p:nvPicPr>
          <p:cNvPr id="149" name="object 121">
            <a:extLst>
              <a:ext uri="{FF2B5EF4-FFF2-40B4-BE49-F238E27FC236}">
                <a16:creationId xmlns:a16="http://schemas.microsoft.com/office/drawing/2014/main" id="{815045BD-476D-0C17-8F72-9E6095B52307}"/>
              </a:ext>
            </a:extLst>
          </p:cNvPr>
          <p:cNvPicPr/>
          <p:nvPr/>
        </p:nvPicPr>
        <p:blipFill>
          <a:blip r:embed="rId16" cstate="print"/>
          <a:stretch>
            <a:fillRect/>
          </a:stretch>
        </p:blipFill>
        <p:spPr>
          <a:xfrm>
            <a:off x="8250935" y="1192556"/>
            <a:ext cx="152400" cy="152400"/>
          </a:xfrm>
          <a:prstGeom prst="rect">
            <a:avLst/>
          </a:prstGeom>
        </p:spPr>
      </p:pic>
      <p:pic>
        <p:nvPicPr>
          <p:cNvPr id="150" name="object 122">
            <a:extLst>
              <a:ext uri="{FF2B5EF4-FFF2-40B4-BE49-F238E27FC236}">
                <a16:creationId xmlns:a16="http://schemas.microsoft.com/office/drawing/2014/main" id="{9A2DA654-8DDB-C646-5D06-7BC01731A7BC}"/>
              </a:ext>
            </a:extLst>
          </p:cNvPr>
          <p:cNvPicPr/>
          <p:nvPr/>
        </p:nvPicPr>
        <p:blipFill>
          <a:blip r:embed="rId18" cstate="print"/>
          <a:stretch>
            <a:fillRect/>
          </a:stretch>
        </p:blipFill>
        <p:spPr>
          <a:xfrm>
            <a:off x="8247760" y="1189381"/>
            <a:ext cx="158750" cy="158750"/>
          </a:xfrm>
          <a:prstGeom prst="rect">
            <a:avLst/>
          </a:prstGeom>
        </p:spPr>
      </p:pic>
      <p:pic>
        <p:nvPicPr>
          <p:cNvPr id="151" name="object 123">
            <a:extLst>
              <a:ext uri="{FF2B5EF4-FFF2-40B4-BE49-F238E27FC236}">
                <a16:creationId xmlns:a16="http://schemas.microsoft.com/office/drawing/2014/main" id="{0783B7D5-8B5C-7C85-E464-B18F5678A9A0}"/>
              </a:ext>
            </a:extLst>
          </p:cNvPr>
          <p:cNvPicPr/>
          <p:nvPr/>
        </p:nvPicPr>
        <p:blipFill>
          <a:blip r:embed="rId23" cstate="print"/>
          <a:stretch>
            <a:fillRect/>
          </a:stretch>
        </p:blipFill>
        <p:spPr>
          <a:xfrm>
            <a:off x="9329929" y="1006628"/>
            <a:ext cx="289559" cy="539496"/>
          </a:xfrm>
          <a:prstGeom prst="rect">
            <a:avLst/>
          </a:prstGeom>
        </p:spPr>
      </p:pic>
      <p:sp>
        <p:nvSpPr>
          <p:cNvPr id="152" name="object 124">
            <a:extLst>
              <a:ext uri="{FF2B5EF4-FFF2-40B4-BE49-F238E27FC236}">
                <a16:creationId xmlns:a16="http://schemas.microsoft.com/office/drawing/2014/main" id="{4CE566DE-DF66-944C-1E72-01A884045AEE}"/>
              </a:ext>
            </a:extLst>
          </p:cNvPr>
          <p:cNvSpPr txBox="1"/>
          <p:nvPr/>
        </p:nvSpPr>
        <p:spPr>
          <a:xfrm>
            <a:off x="9329928" y="1006628"/>
            <a:ext cx="289560" cy="444994"/>
          </a:xfrm>
          <a:prstGeom prst="rect">
            <a:avLst/>
          </a:prstGeom>
          <a:ln w="6350">
            <a:solidFill>
              <a:srgbClr val="5B9BD4"/>
            </a:solidFill>
          </a:ln>
        </p:spPr>
        <p:txBody>
          <a:bodyPr vert="horz" wrap="square" lIns="0" tIns="74930" rIns="0" bIns="0" rtlCol="0">
            <a:spAutoFit/>
          </a:bodyPr>
          <a:lstStyle/>
          <a:p>
            <a:pPr marL="3810">
              <a:spcBef>
                <a:spcPts val="590"/>
              </a:spcBef>
            </a:pPr>
            <a:r>
              <a:rPr sz="2400" spc="125" dirty="0">
                <a:latin typeface="Symbola"/>
                <a:cs typeface="Symbola"/>
              </a:rPr>
              <a:t>𝒗</a:t>
            </a:r>
            <a:endParaRPr sz="2400">
              <a:latin typeface="Symbola"/>
              <a:cs typeface="Symbola"/>
            </a:endParaRPr>
          </a:p>
        </p:txBody>
      </p:sp>
      <p:sp>
        <p:nvSpPr>
          <p:cNvPr id="153" name="object 125">
            <a:extLst>
              <a:ext uri="{FF2B5EF4-FFF2-40B4-BE49-F238E27FC236}">
                <a16:creationId xmlns:a16="http://schemas.microsoft.com/office/drawing/2014/main" id="{BB739076-4A38-EF65-A4E5-85F0D3F40359}"/>
              </a:ext>
            </a:extLst>
          </p:cNvPr>
          <p:cNvSpPr txBox="1"/>
          <p:nvPr/>
        </p:nvSpPr>
        <p:spPr>
          <a:xfrm>
            <a:off x="9504426" y="1038379"/>
            <a:ext cx="158750" cy="292735"/>
          </a:xfrm>
          <a:prstGeom prst="rect">
            <a:avLst/>
          </a:prstGeom>
        </p:spPr>
        <p:txBody>
          <a:bodyPr vert="horz" wrap="square" lIns="0" tIns="12700" rIns="0" bIns="0" rtlCol="0">
            <a:spAutoFit/>
          </a:bodyPr>
          <a:lstStyle/>
          <a:p>
            <a:pPr marL="12700">
              <a:spcBef>
                <a:spcPts val="100"/>
              </a:spcBef>
            </a:pPr>
            <a:r>
              <a:rPr sz="1750" spc="114" dirty="0">
                <a:latin typeface="Symbola"/>
                <a:cs typeface="Symbola"/>
              </a:rPr>
              <a:t>𝟒</a:t>
            </a:r>
            <a:endParaRPr sz="1750">
              <a:latin typeface="Symbola"/>
              <a:cs typeface="Symbola"/>
            </a:endParaRPr>
          </a:p>
        </p:txBody>
      </p:sp>
      <p:pic>
        <p:nvPicPr>
          <p:cNvPr id="154" name="object 127">
            <a:extLst>
              <a:ext uri="{FF2B5EF4-FFF2-40B4-BE49-F238E27FC236}">
                <a16:creationId xmlns:a16="http://schemas.microsoft.com/office/drawing/2014/main" id="{0059B979-EBB5-8E67-128A-486814B80160}"/>
              </a:ext>
            </a:extLst>
          </p:cNvPr>
          <p:cNvPicPr/>
          <p:nvPr/>
        </p:nvPicPr>
        <p:blipFill>
          <a:blip r:embed="rId16" cstate="print"/>
          <a:stretch>
            <a:fillRect/>
          </a:stretch>
        </p:blipFill>
        <p:spPr>
          <a:xfrm>
            <a:off x="9089135" y="1201701"/>
            <a:ext cx="152400" cy="152400"/>
          </a:xfrm>
          <a:prstGeom prst="rect">
            <a:avLst/>
          </a:prstGeom>
        </p:spPr>
      </p:pic>
      <p:pic>
        <p:nvPicPr>
          <p:cNvPr id="155" name="object 128">
            <a:extLst>
              <a:ext uri="{FF2B5EF4-FFF2-40B4-BE49-F238E27FC236}">
                <a16:creationId xmlns:a16="http://schemas.microsoft.com/office/drawing/2014/main" id="{2F750D79-1CB0-8A1A-314B-A990EA34C183}"/>
              </a:ext>
            </a:extLst>
          </p:cNvPr>
          <p:cNvPicPr/>
          <p:nvPr/>
        </p:nvPicPr>
        <p:blipFill>
          <a:blip r:embed="rId18" cstate="print"/>
          <a:stretch>
            <a:fillRect/>
          </a:stretch>
        </p:blipFill>
        <p:spPr>
          <a:xfrm>
            <a:off x="9085960" y="1198526"/>
            <a:ext cx="158750" cy="158750"/>
          </a:xfrm>
          <a:prstGeom prst="rect">
            <a:avLst/>
          </a:prstGeom>
        </p:spPr>
      </p:pic>
      <p:pic>
        <p:nvPicPr>
          <p:cNvPr id="156" name="object 130">
            <a:extLst>
              <a:ext uri="{FF2B5EF4-FFF2-40B4-BE49-F238E27FC236}">
                <a16:creationId xmlns:a16="http://schemas.microsoft.com/office/drawing/2014/main" id="{EC397133-BBA7-4491-F1CD-6DC1F525493A}"/>
              </a:ext>
            </a:extLst>
          </p:cNvPr>
          <p:cNvPicPr/>
          <p:nvPr/>
        </p:nvPicPr>
        <p:blipFill>
          <a:blip r:embed="rId24" cstate="print"/>
          <a:stretch>
            <a:fillRect/>
          </a:stretch>
        </p:blipFill>
        <p:spPr>
          <a:xfrm>
            <a:off x="5599176" y="814605"/>
            <a:ext cx="201168" cy="902207"/>
          </a:xfrm>
          <a:prstGeom prst="rect">
            <a:avLst/>
          </a:prstGeom>
        </p:spPr>
      </p:pic>
      <p:sp>
        <p:nvSpPr>
          <p:cNvPr id="157" name="object 135">
            <a:extLst>
              <a:ext uri="{FF2B5EF4-FFF2-40B4-BE49-F238E27FC236}">
                <a16:creationId xmlns:a16="http://schemas.microsoft.com/office/drawing/2014/main" id="{91413E53-9F62-42AF-F33D-34E5758C02FA}"/>
              </a:ext>
            </a:extLst>
          </p:cNvPr>
          <p:cNvSpPr txBox="1"/>
          <p:nvPr/>
        </p:nvSpPr>
        <p:spPr>
          <a:xfrm>
            <a:off x="6066790" y="1071095"/>
            <a:ext cx="177800" cy="391795"/>
          </a:xfrm>
          <a:prstGeom prst="rect">
            <a:avLst/>
          </a:prstGeom>
        </p:spPr>
        <p:txBody>
          <a:bodyPr vert="horz" wrap="square" lIns="0" tIns="12700" rIns="0" bIns="0" rtlCol="0">
            <a:spAutoFit/>
          </a:bodyPr>
          <a:lstStyle/>
          <a:p>
            <a:pPr marL="12700">
              <a:spcBef>
                <a:spcPts val="100"/>
              </a:spcBef>
            </a:pPr>
            <a:r>
              <a:rPr sz="2400" spc="-50" dirty="0">
                <a:latin typeface="Carlito"/>
                <a:cs typeface="Carlito"/>
              </a:rPr>
              <a:t>=</a:t>
            </a:r>
            <a:endParaRPr sz="2400">
              <a:latin typeface="Carlito"/>
              <a:cs typeface="Carlito"/>
            </a:endParaRPr>
          </a:p>
        </p:txBody>
      </p:sp>
      <p:pic>
        <p:nvPicPr>
          <p:cNvPr id="158" name="object 81">
            <a:extLst>
              <a:ext uri="{FF2B5EF4-FFF2-40B4-BE49-F238E27FC236}">
                <a16:creationId xmlns:a16="http://schemas.microsoft.com/office/drawing/2014/main" id="{A7421EAF-4657-56D0-41DD-D53E75A4C42C}"/>
              </a:ext>
            </a:extLst>
          </p:cNvPr>
          <p:cNvPicPr/>
          <p:nvPr/>
        </p:nvPicPr>
        <p:blipFill>
          <a:blip r:embed="rId25" cstate="print"/>
          <a:stretch>
            <a:fillRect/>
          </a:stretch>
        </p:blipFill>
        <p:spPr>
          <a:xfrm>
            <a:off x="2636520" y="3873608"/>
            <a:ext cx="152400" cy="152400"/>
          </a:xfrm>
          <a:prstGeom prst="rect">
            <a:avLst/>
          </a:prstGeom>
        </p:spPr>
      </p:pic>
      <p:pic>
        <p:nvPicPr>
          <p:cNvPr id="159" name="object 82">
            <a:extLst>
              <a:ext uri="{FF2B5EF4-FFF2-40B4-BE49-F238E27FC236}">
                <a16:creationId xmlns:a16="http://schemas.microsoft.com/office/drawing/2014/main" id="{AF9B0A9E-E59A-4E0D-0C05-B7C4E3F3D3FE}"/>
              </a:ext>
            </a:extLst>
          </p:cNvPr>
          <p:cNvPicPr/>
          <p:nvPr/>
        </p:nvPicPr>
        <p:blipFill>
          <a:blip r:embed="rId26" cstate="print"/>
          <a:stretch>
            <a:fillRect/>
          </a:stretch>
        </p:blipFill>
        <p:spPr>
          <a:xfrm>
            <a:off x="2633345" y="3870433"/>
            <a:ext cx="158750" cy="158750"/>
          </a:xfrm>
          <a:prstGeom prst="rect">
            <a:avLst/>
          </a:prstGeom>
        </p:spPr>
      </p:pic>
      <p:pic>
        <p:nvPicPr>
          <p:cNvPr id="160" name="object 90">
            <a:extLst>
              <a:ext uri="{FF2B5EF4-FFF2-40B4-BE49-F238E27FC236}">
                <a16:creationId xmlns:a16="http://schemas.microsoft.com/office/drawing/2014/main" id="{2C06CA41-48D0-DF9E-1DE4-6DF263D8B36E}"/>
              </a:ext>
            </a:extLst>
          </p:cNvPr>
          <p:cNvPicPr/>
          <p:nvPr/>
        </p:nvPicPr>
        <p:blipFill>
          <a:blip r:embed="rId25" cstate="print"/>
          <a:stretch>
            <a:fillRect/>
          </a:stretch>
        </p:blipFill>
        <p:spPr>
          <a:xfrm>
            <a:off x="4931663" y="3864463"/>
            <a:ext cx="152400" cy="152400"/>
          </a:xfrm>
          <a:prstGeom prst="rect">
            <a:avLst/>
          </a:prstGeom>
        </p:spPr>
      </p:pic>
      <p:pic>
        <p:nvPicPr>
          <p:cNvPr id="161" name="object 91">
            <a:extLst>
              <a:ext uri="{FF2B5EF4-FFF2-40B4-BE49-F238E27FC236}">
                <a16:creationId xmlns:a16="http://schemas.microsoft.com/office/drawing/2014/main" id="{6B7C2931-1D5B-4860-7ED9-A113F424DFD2}"/>
              </a:ext>
            </a:extLst>
          </p:cNvPr>
          <p:cNvPicPr/>
          <p:nvPr/>
        </p:nvPicPr>
        <p:blipFill>
          <a:blip r:embed="rId27" cstate="print"/>
          <a:stretch>
            <a:fillRect/>
          </a:stretch>
        </p:blipFill>
        <p:spPr>
          <a:xfrm>
            <a:off x="4928488" y="3861288"/>
            <a:ext cx="158750" cy="158750"/>
          </a:xfrm>
          <a:prstGeom prst="rect">
            <a:avLst/>
          </a:prstGeom>
        </p:spPr>
      </p:pic>
      <p:pic>
        <p:nvPicPr>
          <p:cNvPr id="162" name="object 95">
            <a:extLst>
              <a:ext uri="{FF2B5EF4-FFF2-40B4-BE49-F238E27FC236}">
                <a16:creationId xmlns:a16="http://schemas.microsoft.com/office/drawing/2014/main" id="{1DE9D3A6-945F-FCC6-B664-12F238DA50EF}"/>
              </a:ext>
            </a:extLst>
          </p:cNvPr>
          <p:cNvPicPr/>
          <p:nvPr/>
        </p:nvPicPr>
        <p:blipFill>
          <a:blip r:embed="rId25" cstate="print"/>
          <a:stretch>
            <a:fillRect/>
          </a:stretch>
        </p:blipFill>
        <p:spPr>
          <a:xfrm>
            <a:off x="7165848" y="3864463"/>
            <a:ext cx="152400" cy="152400"/>
          </a:xfrm>
          <a:prstGeom prst="rect">
            <a:avLst/>
          </a:prstGeom>
        </p:spPr>
      </p:pic>
      <p:pic>
        <p:nvPicPr>
          <p:cNvPr id="163" name="object 96">
            <a:extLst>
              <a:ext uri="{FF2B5EF4-FFF2-40B4-BE49-F238E27FC236}">
                <a16:creationId xmlns:a16="http://schemas.microsoft.com/office/drawing/2014/main" id="{D5C1DF6F-8B12-9645-8B31-BD0FFABFA25B}"/>
              </a:ext>
            </a:extLst>
          </p:cNvPr>
          <p:cNvPicPr/>
          <p:nvPr/>
        </p:nvPicPr>
        <p:blipFill>
          <a:blip r:embed="rId27" cstate="print"/>
          <a:stretch>
            <a:fillRect/>
          </a:stretch>
        </p:blipFill>
        <p:spPr>
          <a:xfrm>
            <a:off x="7162673" y="3861288"/>
            <a:ext cx="158750" cy="158750"/>
          </a:xfrm>
          <a:prstGeom prst="rect">
            <a:avLst/>
          </a:prstGeom>
        </p:spPr>
      </p:pic>
      <p:pic>
        <p:nvPicPr>
          <p:cNvPr id="164" name="object 100">
            <a:extLst>
              <a:ext uri="{FF2B5EF4-FFF2-40B4-BE49-F238E27FC236}">
                <a16:creationId xmlns:a16="http://schemas.microsoft.com/office/drawing/2014/main" id="{1469C5B3-B01F-2ED2-142D-080DA8854C49}"/>
              </a:ext>
            </a:extLst>
          </p:cNvPr>
          <p:cNvPicPr/>
          <p:nvPr/>
        </p:nvPicPr>
        <p:blipFill>
          <a:blip r:embed="rId25" cstate="print"/>
          <a:stretch>
            <a:fillRect/>
          </a:stretch>
        </p:blipFill>
        <p:spPr>
          <a:xfrm>
            <a:off x="9418319" y="3861416"/>
            <a:ext cx="152400" cy="152400"/>
          </a:xfrm>
          <a:prstGeom prst="rect">
            <a:avLst/>
          </a:prstGeom>
        </p:spPr>
      </p:pic>
      <p:pic>
        <p:nvPicPr>
          <p:cNvPr id="165" name="object 101">
            <a:extLst>
              <a:ext uri="{FF2B5EF4-FFF2-40B4-BE49-F238E27FC236}">
                <a16:creationId xmlns:a16="http://schemas.microsoft.com/office/drawing/2014/main" id="{AAFBBDBE-F806-ACFA-DFF9-1379497ED0E4}"/>
              </a:ext>
            </a:extLst>
          </p:cNvPr>
          <p:cNvPicPr/>
          <p:nvPr/>
        </p:nvPicPr>
        <p:blipFill>
          <a:blip r:embed="rId28" cstate="print"/>
          <a:stretch>
            <a:fillRect/>
          </a:stretch>
        </p:blipFill>
        <p:spPr>
          <a:xfrm>
            <a:off x="9415144" y="3858241"/>
            <a:ext cx="158750" cy="158750"/>
          </a:xfrm>
          <a:prstGeom prst="rect">
            <a:avLst/>
          </a:prstGeom>
        </p:spPr>
      </p:pic>
      <p:pic>
        <p:nvPicPr>
          <p:cNvPr id="166" name="object 132">
            <a:extLst>
              <a:ext uri="{FF2B5EF4-FFF2-40B4-BE49-F238E27FC236}">
                <a16:creationId xmlns:a16="http://schemas.microsoft.com/office/drawing/2014/main" id="{5E9A6F9F-FF5A-8B42-761D-381BB87E0639}"/>
              </a:ext>
            </a:extLst>
          </p:cNvPr>
          <p:cNvPicPr/>
          <p:nvPr/>
        </p:nvPicPr>
        <p:blipFill>
          <a:blip r:embed="rId29" cstate="print"/>
          <a:stretch>
            <a:fillRect/>
          </a:stretch>
        </p:blipFill>
        <p:spPr>
          <a:xfrm>
            <a:off x="5599176" y="1985037"/>
            <a:ext cx="201168" cy="899160"/>
          </a:xfrm>
          <a:prstGeom prst="rect">
            <a:avLst/>
          </a:prstGeom>
        </p:spPr>
      </p:pic>
      <p:sp>
        <p:nvSpPr>
          <p:cNvPr id="167" name="object 133">
            <a:extLst>
              <a:ext uri="{FF2B5EF4-FFF2-40B4-BE49-F238E27FC236}">
                <a16:creationId xmlns:a16="http://schemas.microsoft.com/office/drawing/2014/main" id="{D99E3D97-8D1C-0D40-F534-7FF33E2D07DA}"/>
              </a:ext>
            </a:extLst>
          </p:cNvPr>
          <p:cNvSpPr/>
          <p:nvPr/>
        </p:nvSpPr>
        <p:spPr>
          <a:xfrm>
            <a:off x="5599176" y="1985037"/>
            <a:ext cx="201295" cy="899160"/>
          </a:xfrm>
          <a:custGeom>
            <a:avLst/>
            <a:gdLst/>
            <a:ahLst/>
            <a:cxnLst/>
            <a:rect l="l" t="t" r="r" b="b"/>
            <a:pathLst>
              <a:path w="201295" h="899160">
                <a:moveTo>
                  <a:pt x="0" y="33528"/>
                </a:moveTo>
                <a:lnTo>
                  <a:pt x="2631" y="20466"/>
                </a:lnTo>
                <a:lnTo>
                  <a:pt x="9810" y="9810"/>
                </a:lnTo>
                <a:lnTo>
                  <a:pt x="20466" y="2631"/>
                </a:lnTo>
                <a:lnTo>
                  <a:pt x="33527" y="0"/>
                </a:lnTo>
                <a:lnTo>
                  <a:pt x="167639" y="0"/>
                </a:lnTo>
                <a:lnTo>
                  <a:pt x="180701" y="2631"/>
                </a:lnTo>
                <a:lnTo>
                  <a:pt x="191357" y="9810"/>
                </a:lnTo>
                <a:lnTo>
                  <a:pt x="198536" y="20466"/>
                </a:lnTo>
                <a:lnTo>
                  <a:pt x="201168" y="33528"/>
                </a:lnTo>
                <a:lnTo>
                  <a:pt x="201168" y="865632"/>
                </a:lnTo>
                <a:lnTo>
                  <a:pt x="198536" y="878693"/>
                </a:lnTo>
                <a:lnTo>
                  <a:pt x="191357" y="889349"/>
                </a:lnTo>
                <a:lnTo>
                  <a:pt x="180701" y="896528"/>
                </a:lnTo>
                <a:lnTo>
                  <a:pt x="167639" y="899160"/>
                </a:lnTo>
                <a:lnTo>
                  <a:pt x="33527" y="899160"/>
                </a:lnTo>
                <a:lnTo>
                  <a:pt x="20466" y="896528"/>
                </a:lnTo>
                <a:lnTo>
                  <a:pt x="9810" y="889349"/>
                </a:lnTo>
                <a:lnTo>
                  <a:pt x="2631" y="878693"/>
                </a:lnTo>
                <a:lnTo>
                  <a:pt x="0" y="865632"/>
                </a:lnTo>
                <a:lnTo>
                  <a:pt x="0" y="33528"/>
                </a:lnTo>
                <a:close/>
              </a:path>
            </a:pathLst>
          </a:custGeom>
          <a:ln w="6350">
            <a:solidFill>
              <a:srgbClr val="4471C4"/>
            </a:solidFill>
          </a:ln>
        </p:spPr>
        <p:txBody>
          <a:bodyPr wrap="square" lIns="0" tIns="0" rIns="0" bIns="0" rtlCol="0"/>
          <a:lstStyle/>
          <a:p>
            <a:endParaRPr/>
          </a:p>
        </p:txBody>
      </p:sp>
      <p:pic>
        <p:nvPicPr>
          <p:cNvPr id="168" name="object 137">
            <a:extLst>
              <a:ext uri="{FF2B5EF4-FFF2-40B4-BE49-F238E27FC236}">
                <a16:creationId xmlns:a16="http://schemas.microsoft.com/office/drawing/2014/main" id="{935B1FB3-1A0C-FBEB-4042-A8FAAD8E5D2B}"/>
              </a:ext>
            </a:extLst>
          </p:cNvPr>
          <p:cNvPicPr/>
          <p:nvPr/>
        </p:nvPicPr>
        <p:blipFill>
          <a:blip r:embed="rId13" cstate="print"/>
          <a:stretch>
            <a:fillRect/>
          </a:stretch>
        </p:blipFill>
        <p:spPr>
          <a:xfrm>
            <a:off x="6754367" y="2164869"/>
            <a:ext cx="286512" cy="539496"/>
          </a:xfrm>
          <a:prstGeom prst="rect">
            <a:avLst/>
          </a:prstGeom>
        </p:spPr>
      </p:pic>
      <p:sp>
        <p:nvSpPr>
          <p:cNvPr id="169" name="object 138">
            <a:extLst>
              <a:ext uri="{FF2B5EF4-FFF2-40B4-BE49-F238E27FC236}">
                <a16:creationId xmlns:a16="http://schemas.microsoft.com/office/drawing/2014/main" id="{8AACFC21-68E3-15BF-0877-18AA868CCB23}"/>
              </a:ext>
            </a:extLst>
          </p:cNvPr>
          <p:cNvSpPr/>
          <p:nvPr/>
        </p:nvSpPr>
        <p:spPr>
          <a:xfrm>
            <a:off x="6754367" y="2164869"/>
            <a:ext cx="287020" cy="539750"/>
          </a:xfrm>
          <a:custGeom>
            <a:avLst/>
            <a:gdLst/>
            <a:ahLst/>
            <a:cxnLst/>
            <a:rect l="l" t="t" r="r" b="b"/>
            <a:pathLst>
              <a:path w="287020" h="539750">
                <a:moveTo>
                  <a:pt x="0" y="539496"/>
                </a:moveTo>
                <a:lnTo>
                  <a:pt x="286512" y="539496"/>
                </a:lnTo>
                <a:lnTo>
                  <a:pt x="286512" y="0"/>
                </a:lnTo>
                <a:lnTo>
                  <a:pt x="0" y="0"/>
                </a:lnTo>
                <a:lnTo>
                  <a:pt x="0" y="539496"/>
                </a:lnTo>
                <a:close/>
              </a:path>
            </a:pathLst>
          </a:custGeom>
          <a:ln w="6349">
            <a:solidFill>
              <a:srgbClr val="5B9BD4"/>
            </a:solidFill>
          </a:ln>
        </p:spPr>
        <p:txBody>
          <a:bodyPr wrap="square" lIns="0" tIns="0" rIns="0" bIns="0" rtlCol="0"/>
          <a:lstStyle/>
          <a:p>
            <a:endParaRPr/>
          </a:p>
        </p:txBody>
      </p:sp>
      <p:sp>
        <p:nvSpPr>
          <p:cNvPr id="170" name="object 139">
            <a:extLst>
              <a:ext uri="{FF2B5EF4-FFF2-40B4-BE49-F238E27FC236}">
                <a16:creationId xmlns:a16="http://schemas.microsoft.com/office/drawing/2014/main" id="{4CC74C2E-5A8F-83C0-40E1-32CE2D886F45}"/>
              </a:ext>
            </a:extLst>
          </p:cNvPr>
          <p:cNvSpPr txBox="1"/>
          <p:nvPr/>
        </p:nvSpPr>
        <p:spPr>
          <a:xfrm>
            <a:off x="6716904" y="2227175"/>
            <a:ext cx="598805" cy="391795"/>
          </a:xfrm>
          <a:prstGeom prst="rect">
            <a:avLst/>
          </a:prstGeom>
        </p:spPr>
        <p:txBody>
          <a:bodyPr vert="horz" wrap="square" lIns="0" tIns="12700" rIns="0" bIns="0" rtlCol="0">
            <a:spAutoFit/>
          </a:bodyPr>
          <a:lstStyle/>
          <a:p>
            <a:pPr marL="38100">
              <a:spcBef>
                <a:spcPts val="100"/>
              </a:spcBef>
            </a:pPr>
            <a:r>
              <a:rPr sz="2400" spc="165" dirty="0">
                <a:latin typeface="Symbola"/>
                <a:cs typeface="Symbola"/>
              </a:rPr>
              <a:t>𝒗</a:t>
            </a:r>
            <a:r>
              <a:rPr sz="2625" spc="247" baseline="28571" dirty="0">
                <a:latin typeface="Symbola"/>
                <a:cs typeface="Symbola"/>
              </a:rPr>
              <a:t>𝟏</a:t>
            </a:r>
            <a:r>
              <a:rPr sz="2625" spc="-7" baseline="28571" dirty="0">
                <a:latin typeface="Symbola"/>
                <a:cs typeface="Symbola"/>
              </a:rPr>
              <a:t> </a:t>
            </a:r>
            <a:r>
              <a:rPr sz="3600" spc="-75" baseline="1157" dirty="0">
                <a:latin typeface="Carlito"/>
                <a:cs typeface="Carlito"/>
              </a:rPr>
              <a:t>+</a:t>
            </a:r>
            <a:endParaRPr sz="3600" baseline="1157">
              <a:latin typeface="Carlito"/>
              <a:cs typeface="Carlito"/>
            </a:endParaRPr>
          </a:p>
        </p:txBody>
      </p:sp>
      <p:pic>
        <p:nvPicPr>
          <p:cNvPr id="171" name="object 141">
            <a:extLst>
              <a:ext uri="{FF2B5EF4-FFF2-40B4-BE49-F238E27FC236}">
                <a16:creationId xmlns:a16="http://schemas.microsoft.com/office/drawing/2014/main" id="{918D3108-548B-A214-6127-06DBC3CA5B5E}"/>
              </a:ext>
            </a:extLst>
          </p:cNvPr>
          <p:cNvPicPr/>
          <p:nvPr/>
        </p:nvPicPr>
        <p:blipFill>
          <a:blip r:embed="rId25" cstate="print"/>
          <a:stretch>
            <a:fillRect/>
          </a:stretch>
        </p:blipFill>
        <p:spPr>
          <a:xfrm>
            <a:off x="6510528" y="2359940"/>
            <a:ext cx="152400" cy="152400"/>
          </a:xfrm>
          <a:prstGeom prst="rect">
            <a:avLst/>
          </a:prstGeom>
        </p:spPr>
      </p:pic>
      <p:pic>
        <p:nvPicPr>
          <p:cNvPr id="172" name="object 142">
            <a:extLst>
              <a:ext uri="{FF2B5EF4-FFF2-40B4-BE49-F238E27FC236}">
                <a16:creationId xmlns:a16="http://schemas.microsoft.com/office/drawing/2014/main" id="{FBC7D0B9-61AE-3A66-601D-ABFFDD55C0F3}"/>
              </a:ext>
            </a:extLst>
          </p:cNvPr>
          <p:cNvPicPr/>
          <p:nvPr/>
        </p:nvPicPr>
        <p:blipFill>
          <a:blip r:embed="rId30" cstate="print"/>
          <a:stretch>
            <a:fillRect/>
          </a:stretch>
        </p:blipFill>
        <p:spPr>
          <a:xfrm>
            <a:off x="6507353" y="2356765"/>
            <a:ext cx="158750" cy="158750"/>
          </a:xfrm>
          <a:prstGeom prst="rect">
            <a:avLst/>
          </a:prstGeom>
        </p:spPr>
      </p:pic>
      <p:pic>
        <p:nvPicPr>
          <p:cNvPr id="173" name="object 144">
            <a:extLst>
              <a:ext uri="{FF2B5EF4-FFF2-40B4-BE49-F238E27FC236}">
                <a16:creationId xmlns:a16="http://schemas.microsoft.com/office/drawing/2014/main" id="{CE4523AB-4FD5-95B6-1BC9-C18DD7147092}"/>
              </a:ext>
            </a:extLst>
          </p:cNvPr>
          <p:cNvPicPr/>
          <p:nvPr/>
        </p:nvPicPr>
        <p:blipFill>
          <a:blip r:embed="rId31" cstate="print"/>
          <a:stretch>
            <a:fillRect/>
          </a:stretch>
        </p:blipFill>
        <p:spPr>
          <a:xfrm>
            <a:off x="7626096" y="2167916"/>
            <a:ext cx="286512" cy="539496"/>
          </a:xfrm>
          <a:prstGeom prst="rect">
            <a:avLst/>
          </a:prstGeom>
        </p:spPr>
      </p:pic>
      <p:sp>
        <p:nvSpPr>
          <p:cNvPr id="174" name="object 145">
            <a:extLst>
              <a:ext uri="{FF2B5EF4-FFF2-40B4-BE49-F238E27FC236}">
                <a16:creationId xmlns:a16="http://schemas.microsoft.com/office/drawing/2014/main" id="{28782418-A18A-5403-25E7-58386A6FF9ED}"/>
              </a:ext>
            </a:extLst>
          </p:cNvPr>
          <p:cNvSpPr/>
          <p:nvPr/>
        </p:nvSpPr>
        <p:spPr>
          <a:xfrm>
            <a:off x="7626096" y="2167916"/>
            <a:ext cx="287020" cy="539750"/>
          </a:xfrm>
          <a:custGeom>
            <a:avLst/>
            <a:gdLst/>
            <a:ahLst/>
            <a:cxnLst/>
            <a:rect l="l" t="t" r="r" b="b"/>
            <a:pathLst>
              <a:path w="287020" h="539750">
                <a:moveTo>
                  <a:pt x="0" y="539496"/>
                </a:moveTo>
                <a:lnTo>
                  <a:pt x="286512" y="539496"/>
                </a:lnTo>
                <a:lnTo>
                  <a:pt x="286512" y="0"/>
                </a:lnTo>
                <a:lnTo>
                  <a:pt x="0" y="0"/>
                </a:lnTo>
                <a:lnTo>
                  <a:pt x="0" y="539496"/>
                </a:lnTo>
                <a:close/>
              </a:path>
            </a:pathLst>
          </a:custGeom>
          <a:ln w="6349">
            <a:solidFill>
              <a:srgbClr val="5B9BD4"/>
            </a:solidFill>
          </a:ln>
        </p:spPr>
        <p:txBody>
          <a:bodyPr wrap="square" lIns="0" tIns="0" rIns="0" bIns="0" rtlCol="0"/>
          <a:lstStyle/>
          <a:p>
            <a:endParaRPr/>
          </a:p>
        </p:txBody>
      </p:sp>
      <p:sp>
        <p:nvSpPr>
          <p:cNvPr id="175" name="object 146">
            <a:extLst>
              <a:ext uri="{FF2B5EF4-FFF2-40B4-BE49-F238E27FC236}">
                <a16:creationId xmlns:a16="http://schemas.microsoft.com/office/drawing/2014/main" id="{B8EAD108-3F6D-77AE-564A-637AD1918E2A}"/>
              </a:ext>
            </a:extLst>
          </p:cNvPr>
          <p:cNvSpPr txBox="1"/>
          <p:nvPr/>
        </p:nvSpPr>
        <p:spPr>
          <a:xfrm>
            <a:off x="7589521" y="2240257"/>
            <a:ext cx="598805" cy="391795"/>
          </a:xfrm>
          <a:prstGeom prst="rect">
            <a:avLst/>
          </a:prstGeom>
        </p:spPr>
        <p:txBody>
          <a:bodyPr vert="horz" wrap="square" lIns="0" tIns="12700" rIns="0" bIns="0" rtlCol="0">
            <a:spAutoFit/>
          </a:bodyPr>
          <a:lstStyle/>
          <a:p>
            <a:pPr marL="38100">
              <a:spcBef>
                <a:spcPts val="100"/>
              </a:spcBef>
            </a:pPr>
            <a:r>
              <a:rPr sz="3600" spc="247" baseline="2314" dirty="0">
                <a:latin typeface="Symbola"/>
                <a:cs typeface="Symbola"/>
              </a:rPr>
              <a:t>𝒗</a:t>
            </a:r>
            <a:r>
              <a:rPr sz="2625" spc="247" baseline="30158" dirty="0">
                <a:latin typeface="Symbola"/>
                <a:cs typeface="Symbola"/>
              </a:rPr>
              <a:t>𝟐</a:t>
            </a:r>
            <a:r>
              <a:rPr sz="2625" spc="-7" baseline="30158" dirty="0">
                <a:latin typeface="Symbola"/>
                <a:cs typeface="Symbola"/>
              </a:rPr>
              <a:t> </a:t>
            </a:r>
            <a:r>
              <a:rPr sz="2400" spc="-50" dirty="0">
                <a:latin typeface="Carlito"/>
                <a:cs typeface="Carlito"/>
              </a:rPr>
              <a:t>+</a:t>
            </a:r>
            <a:endParaRPr sz="2400">
              <a:latin typeface="Carlito"/>
              <a:cs typeface="Carlito"/>
            </a:endParaRPr>
          </a:p>
        </p:txBody>
      </p:sp>
      <p:pic>
        <p:nvPicPr>
          <p:cNvPr id="176" name="object 148">
            <a:extLst>
              <a:ext uri="{FF2B5EF4-FFF2-40B4-BE49-F238E27FC236}">
                <a16:creationId xmlns:a16="http://schemas.microsoft.com/office/drawing/2014/main" id="{EA129D90-E6A4-5370-8B99-9FC9DA367059}"/>
              </a:ext>
            </a:extLst>
          </p:cNvPr>
          <p:cNvPicPr/>
          <p:nvPr/>
        </p:nvPicPr>
        <p:blipFill>
          <a:blip r:embed="rId25" cstate="print"/>
          <a:stretch>
            <a:fillRect/>
          </a:stretch>
        </p:blipFill>
        <p:spPr>
          <a:xfrm>
            <a:off x="7382255" y="2381277"/>
            <a:ext cx="152400" cy="152400"/>
          </a:xfrm>
          <a:prstGeom prst="rect">
            <a:avLst/>
          </a:prstGeom>
        </p:spPr>
      </p:pic>
      <p:pic>
        <p:nvPicPr>
          <p:cNvPr id="177" name="object 149">
            <a:extLst>
              <a:ext uri="{FF2B5EF4-FFF2-40B4-BE49-F238E27FC236}">
                <a16:creationId xmlns:a16="http://schemas.microsoft.com/office/drawing/2014/main" id="{954FBD49-F304-916A-51A3-96205E460844}"/>
              </a:ext>
            </a:extLst>
          </p:cNvPr>
          <p:cNvPicPr/>
          <p:nvPr/>
        </p:nvPicPr>
        <p:blipFill>
          <a:blip r:embed="rId32" cstate="print"/>
          <a:stretch>
            <a:fillRect/>
          </a:stretch>
        </p:blipFill>
        <p:spPr>
          <a:xfrm>
            <a:off x="7379080" y="2378102"/>
            <a:ext cx="158750" cy="158750"/>
          </a:xfrm>
          <a:prstGeom prst="rect">
            <a:avLst/>
          </a:prstGeom>
        </p:spPr>
      </p:pic>
      <p:pic>
        <p:nvPicPr>
          <p:cNvPr id="178" name="object 151">
            <a:extLst>
              <a:ext uri="{FF2B5EF4-FFF2-40B4-BE49-F238E27FC236}">
                <a16:creationId xmlns:a16="http://schemas.microsoft.com/office/drawing/2014/main" id="{DB38355C-02DE-BA67-FEC7-9BC8492105A5}"/>
              </a:ext>
            </a:extLst>
          </p:cNvPr>
          <p:cNvPicPr/>
          <p:nvPr/>
        </p:nvPicPr>
        <p:blipFill>
          <a:blip r:embed="rId33" cstate="print"/>
          <a:stretch>
            <a:fillRect/>
          </a:stretch>
        </p:blipFill>
        <p:spPr>
          <a:xfrm>
            <a:off x="8491728" y="2164870"/>
            <a:ext cx="289559" cy="542544"/>
          </a:xfrm>
          <a:prstGeom prst="rect">
            <a:avLst/>
          </a:prstGeom>
        </p:spPr>
      </p:pic>
      <p:sp>
        <p:nvSpPr>
          <p:cNvPr id="179" name="object 152">
            <a:extLst>
              <a:ext uri="{FF2B5EF4-FFF2-40B4-BE49-F238E27FC236}">
                <a16:creationId xmlns:a16="http://schemas.microsoft.com/office/drawing/2014/main" id="{9B451B53-3927-5D3C-8F13-B57DBA66240F}"/>
              </a:ext>
            </a:extLst>
          </p:cNvPr>
          <p:cNvSpPr/>
          <p:nvPr/>
        </p:nvSpPr>
        <p:spPr>
          <a:xfrm>
            <a:off x="8491728" y="2164870"/>
            <a:ext cx="289560" cy="542925"/>
          </a:xfrm>
          <a:custGeom>
            <a:avLst/>
            <a:gdLst/>
            <a:ahLst/>
            <a:cxnLst/>
            <a:rect l="l" t="t" r="r" b="b"/>
            <a:pathLst>
              <a:path w="289559" h="542925">
                <a:moveTo>
                  <a:pt x="0" y="542544"/>
                </a:moveTo>
                <a:lnTo>
                  <a:pt x="289559" y="542544"/>
                </a:lnTo>
                <a:lnTo>
                  <a:pt x="289559" y="0"/>
                </a:lnTo>
                <a:lnTo>
                  <a:pt x="0" y="0"/>
                </a:lnTo>
                <a:lnTo>
                  <a:pt x="0" y="542544"/>
                </a:lnTo>
                <a:close/>
              </a:path>
            </a:pathLst>
          </a:custGeom>
          <a:ln w="6350">
            <a:solidFill>
              <a:srgbClr val="5B9BD4"/>
            </a:solidFill>
          </a:ln>
        </p:spPr>
        <p:txBody>
          <a:bodyPr wrap="square" lIns="0" tIns="0" rIns="0" bIns="0" rtlCol="0"/>
          <a:lstStyle/>
          <a:p>
            <a:endParaRPr/>
          </a:p>
        </p:txBody>
      </p:sp>
      <p:sp>
        <p:nvSpPr>
          <p:cNvPr id="180" name="object 153">
            <a:extLst>
              <a:ext uri="{FF2B5EF4-FFF2-40B4-BE49-F238E27FC236}">
                <a16:creationId xmlns:a16="http://schemas.microsoft.com/office/drawing/2014/main" id="{DDC710BD-0798-9F00-2942-C7DFC238CC28}"/>
              </a:ext>
            </a:extLst>
          </p:cNvPr>
          <p:cNvSpPr txBox="1"/>
          <p:nvPr/>
        </p:nvSpPr>
        <p:spPr>
          <a:xfrm>
            <a:off x="8456931" y="2239925"/>
            <a:ext cx="598805" cy="391160"/>
          </a:xfrm>
          <a:prstGeom prst="rect">
            <a:avLst/>
          </a:prstGeom>
        </p:spPr>
        <p:txBody>
          <a:bodyPr vert="horz" wrap="square" lIns="0" tIns="12700" rIns="0" bIns="0" rtlCol="0">
            <a:spAutoFit/>
          </a:bodyPr>
          <a:lstStyle/>
          <a:p>
            <a:pPr marL="38100">
              <a:spcBef>
                <a:spcPts val="100"/>
              </a:spcBef>
            </a:pPr>
            <a:r>
              <a:rPr sz="3600" spc="247" baseline="2314" dirty="0">
                <a:latin typeface="Symbola"/>
                <a:cs typeface="Symbola"/>
              </a:rPr>
              <a:t>𝒗</a:t>
            </a:r>
            <a:r>
              <a:rPr sz="2625" spc="247" baseline="31746" dirty="0">
                <a:latin typeface="Symbola"/>
                <a:cs typeface="Symbola"/>
              </a:rPr>
              <a:t>𝟑</a:t>
            </a:r>
            <a:r>
              <a:rPr sz="2625" spc="-7" baseline="31746" dirty="0">
                <a:latin typeface="Symbola"/>
                <a:cs typeface="Symbola"/>
              </a:rPr>
              <a:t> </a:t>
            </a:r>
            <a:r>
              <a:rPr sz="2400" spc="-50" dirty="0">
                <a:latin typeface="Carlito"/>
                <a:cs typeface="Carlito"/>
              </a:rPr>
              <a:t>+</a:t>
            </a:r>
            <a:endParaRPr sz="2400">
              <a:latin typeface="Carlito"/>
              <a:cs typeface="Carlito"/>
            </a:endParaRPr>
          </a:p>
        </p:txBody>
      </p:sp>
      <p:pic>
        <p:nvPicPr>
          <p:cNvPr id="181" name="object 155">
            <a:extLst>
              <a:ext uri="{FF2B5EF4-FFF2-40B4-BE49-F238E27FC236}">
                <a16:creationId xmlns:a16="http://schemas.microsoft.com/office/drawing/2014/main" id="{CCEEF084-F39D-1B09-FA4B-F4C8DDC964C3}"/>
              </a:ext>
            </a:extLst>
          </p:cNvPr>
          <p:cNvPicPr/>
          <p:nvPr/>
        </p:nvPicPr>
        <p:blipFill>
          <a:blip r:embed="rId25" cstate="print"/>
          <a:stretch>
            <a:fillRect/>
          </a:stretch>
        </p:blipFill>
        <p:spPr>
          <a:xfrm>
            <a:off x="8250935" y="2359940"/>
            <a:ext cx="152400" cy="152400"/>
          </a:xfrm>
          <a:prstGeom prst="rect">
            <a:avLst/>
          </a:prstGeom>
        </p:spPr>
      </p:pic>
      <p:pic>
        <p:nvPicPr>
          <p:cNvPr id="182" name="object 156">
            <a:extLst>
              <a:ext uri="{FF2B5EF4-FFF2-40B4-BE49-F238E27FC236}">
                <a16:creationId xmlns:a16="http://schemas.microsoft.com/office/drawing/2014/main" id="{829A17E8-39E9-5D73-9197-6CBFD6A89A8A}"/>
              </a:ext>
            </a:extLst>
          </p:cNvPr>
          <p:cNvPicPr/>
          <p:nvPr/>
        </p:nvPicPr>
        <p:blipFill>
          <a:blip r:embed="rId27" cstate="print"/>
          <a:stretch>
            <a:fillRect/>
          </a:stretch>
        </p:blipFill>
        <p:spPr>
          <a:xfrm>
            <a:off x="8247760" y="2356765"/>
            <a:ext cx="158750" cy="158750"/>
          </a:xfrm>
          <a:prstGeom prst="rect">
            <a:avLst/>
          </a:prstGeom>
        </p:spPr>
      </p:pic>
      <p:pic>
        <p:nvPicPr>
          <p:cNvPr id="183" name="object 157">
            <a:extLst>
              <a:ext uri="{FF2B5EF4-FFF2-40B4-BE49-F238E27FC236}">
                <a16:creationId xmlns:a16="http://schemas.microsoft.com/office/drawing/2014/main" id="{AA7A3537-084B-5805-4308-3E1D29486770}"/>
              </a:ext>
            </a:extLst>
          </p:cNvPr>
          <p:cNvPicPr/>
          <p:nvPr/>
        </p:nvPicPr>
        <p:blipFill>
          <a:blip r:embed="rId23" cstate="print"/>
          <a:stretch>
            <a:fillRect/>
          </a:stretch>
        </p:blipFill>
        <p:spPr>
          <a:xfrm>
            <a:off x="9329929" y="2174012"/>
            <a:ext cx="289559" cy="539496"/>
          </a:xfrm>
          <a:prstGeom prst="rect">
            <a:avLst/>
          </a:prstGeom>
        </p:spPr>
      </p:pic>
      <p:sp>
        <p:nvSpPr>
          <p:cNvPr id="184" name="object 158">
            <a:extLst>
              <a:ext uri="{FF2B5EF4-FFF2-40B4-BE49-F238E27FC236}">
                <a16:creationId xmlns:a16="http://schemas.microsoft.com/office/drawing/2014/main" id="{2B72A247-89B5-2566-D39C-687D31E91D1D}"/>
              </a:ext>
            </a:extLst>
          </p:cNvPr>
          <p:cNvSpPr txBox="1"/>
          <p:nvPr/>
        </p:nvSpPr>
        <p:spPr>
          <a:xfrm>
            <a:off x="9329928" y="2174013"/>
            <a:ext cx="289560" cy="445635"/>
          </a:xfrm>
          <a:prstGeom prst="rect">
            <a:avLst/>
          </a:prstGeom>
          <a:ln w="6350">
            <a:solidFill>
              <a:srgbClr val="5B9BD4"/>
            </a:solidFill>
          </a:ln>
        </p:spPr>
        <p:txBody>
          <a:bodyPr vert="horz" wrap="square" lIns="0" tIns="75565" rIns="0" bIns="0" rtlCol="0">
            <a:spAutoFit/>
          </a:bodyPr>
          <a:lstStyle/>
          <a:p>
            <a:pPr marL="3810">
              <a:spcBef>
                <a:spcPts val="595"/>
              </a:spcBef>
            </a:pPr>
            <a:r>
              <a:rPr sz="2400" spc="125" dirty="0">
                <a:latin typeface="Symbola"/>
                <a:cs typeface="Symbola"/>
              </a:rPr>
              <a:t>𝒗</a:t>
            </a:r>
            <a:endParaRPr sz="2400">
              <a:latin typeface="Symbola"/>
              <a:cs typeface="Symbola"/>
            </a:endParaRPr>
          </a:p>
        </p:txBody>
      </p:sp>
      <p:sp>
        <p:nvSpPr>
          <p:cNvPr id="185" name="object 159">
            <a:extLst>
              <a:ext uri="{FF2B5EF4-FFF2-40B4-BE49-F238E27FC236}">
                <a16:creationId xmlns:a16="http://schemas.microsoft.com/office/drawing/2014/main" id="{A1DB7B64-C772-AAE4-7C2E-088724922553}"/>
              </a:ext>
            </a:extLst>
          </p:cNvPr>
          <p:cNvSpPr txBox="1"/>
          <p:nvPr/>
        </p:nvSpPr>
        <p:spPr>
          <a:xfrm>
            <a:off x="9504426" y="2206779"/>
            <a:ext cx="158750" cy="292735"/>
          </a:xfrm>
          <a:prstGeom prst="rect">
            <a:avLst/>
          </a:prstGeom>
        </p:spPr>
        <p:txBody>
          <a:bodyPr vert="horz" wrap="square" lIns="0" tIns="12700" rIns="0" bIns="0" rtlCol="0">
            <a:spAutoFit/>
          </a:bodyPr>
          <a:lstStyle/>
          <a:p>
            <a:pPr marL="12700">
              <a:spcBef>
                <a:spcPts val="100"/>
              </a:spcBef>
            </a:pPr>
            <a:r>
              <a:rPr sz="1750" spc="114" dirty="0">
                <a:latin typeface="Symbola"/>
                <a:cs typeface="Symbola"/>
              </a:rPr>
              <a:t>𝟒</a:t>
            </a:r>
            <a:endParaRPr sz="1750">
              <a:latin typeface="Symbola"/>
              <a:cs typeface="Symbola"/>
            </a:endParaRPr>
          </a:p>
        </p:txBody>
      </p:sp>
      <p:pic>
        <p:nvPicPr>
          <p:cNvPr id="186" name="object 161">
            <a:extLst>
              <a:ext uri="{FF2B5EF4-FFF2-40B4-BE49-F238E27FC236}">
                <a16:creationId xmlns:a16="http://schemas.microsoft.com/office/drawing/2014/main" id="{44950AE9-7660-1897-4157-6D0257926DD2}"/>
              </a:ext>
            </a:extLst>
          </p:cNvPr>
          <p:cNvPicPr/>
          <p:nvPr/>
        </p:nvPicPr>
        <p:blipFill>
          <a:blip r:embed="rId25" cstate="print"/>
          <a:stretch>
            <a:fillRect/>
          </a:stretch>
        </p:blipFill>
        <p:spPr>
          <a:xfrm>
            <a:off x="9089135" y="2369084"/>
            <a:ext cx="152400" cy="152400"/>
          </a:xfrm>
          <a:prstGeom prst="rect">
            <a:avLst/>
          </a:prstGeom>
        </p:spPr>
      </p:pic>
      <p:pic>
        <p:nvPicPr>
          <p:cNvPr id="187" name="object 162">
            <a:extLst>
              <a:ext uri="{FF2B5EF4-FFF2-40B4-BE49-F238E27FC236}">
                <a16:creationId xmlns:a16="http://schemas.microsoft.com/office/drawing/2014/main" id="{58E92313-A7F6-3252-9EAF-4D055F092B68}"/>
              </a:ext>
            </a:extLst>
          </p:cNvPr>
          <p:cNvPicPr/>
          <p:nvPr/>
        </p:nvPicPr>
        <p:blipFill>
          <a:blip r:embed="rId27" cstate="print"/>
          <a:stretch>
            <a:fillRect/>
          </a:stretch>
        </p:blipFill>
        <p:spPr>
          <a:xfrm>
            <a:off x="9085960" y="2365909"/>
            <a:ext cx="158750" cy="158750"/>
          </a:xfrm>
          <a:prstGeom prst="rect">
            <a:avLst/>
          </a:prstGeom>
        </p:spPr>
      </p:pic>
      <p:sp>
        <p:nvSpPr>
          <p:cNvPr id="188" name="object 163">
            <a:extLst>
              <a:ext uri="{FF2B5EF4-FFF2-40B4-BE49-F238E27FC236}">
                <a16:creationId xmlns:a16="http://schemas.microsoft.com/office/drawing/2014/main" id="{0FEE0730-AA2B-563E-16C2-A79240EA78FB}"/>
              </a:ext>
            </a:extLst>
          </p:cNvPr>
          <p:cNvSpPr txBox="1"/>
          <p:nvPr/>
        </p:nvSpPr>
        <p:spPr>
          <a:xfrm>
            <a:off x="6066790" y="2239368"/>
            <a:ext cx="177800" cy="391795"/>
          </a:xfrm>
          <a:prstGeom prst="rect">
            <a:avLst/>
          </a:prstGeom>
        </p:spPr>
        <p:txBody>
          <a:bodyPr vert="horz" wrap="square" lIns="0" tIns="12700" rIns="0" bIns="0" rtlCol="0">
            <a:spAutoFit/>
          </a:bodyPr>
          <a:lstStyle/>
          <a:p>
            <a:pPr marL="12700">
              <a:spcBef>
                <a:spcPts val="100"/>
              </a:spcBef>
            </a:pPr>
            <a:r>
              <a:rPr sz="2400" spc="-50" dirty="0">
                <a:latin typeface="Carlito"/>
                <a:cs typeface="Carlito"/>
              </a:rPr>
              <a:t>=</a:t>
            </a:r>
            <a:endParaRPr sz="2400">
              <a:latin typeface="Carlito"/>
              <a:cs typeface="Carlito"/>
            </a:endParaRPr>
          </a:p>
        </p:txBody>
      </p:sp>
      <p:sp>
        <p:nvSpPr>
          <p:cNvPr id="189" name="object 164">
            <a:extLst>
              <a:ext uri="{FF2B5EF4-FFF2-40B4-BE49-F238E27FC236}">
                <a16:creationId xmlns:a16="http://schemas.microsoft.com/office/drawing/2014/main" id="{DE2DF02B-C284-F629-CA85-CEB9427B6D83}"/>
              </a:ext>
            </a:extLst>
          </p:cNvPr>
          <p:cNvSpPr txBox="1"/>
          <p:nvPr/>
        </p:nvSpPr>
        <p:spPr>
          <a:xfrm>
            <a:off x="2811272" y="3199412"/>
            <a:ext cx="3521710" cy="697865"/>
          </a:xfrm>
          <a:prstGeom prst="rect">
            <a:avLst/>
          </a:prstGeom>
        </p:spPr>
        <p:txBody>
          <a:bodyPr vert="horz" wrap="square" lIns="0" tIns="12700" rIns="0" bIns="0" rtlCol="0">
            <a:spAutoFit/>
          </a:bodyPr>
          <a:lstStyle/>
          <a:p>
            <a:pPr marL="2280920">
              <a:lnSpc>
                <a:spcPts val="2645"/>
              </a:lnSpc>
              <a:spcBef>
                <a:spcPts val="100"/>
              </a:spcBef>
            </a:pPr>
            <a:r>
              <a:rPr sz="2400" dirty="0">
                <a:latin typeface="Carlito"/>
                <a:cs typeface="Carlito"/>
              </a:rPr>
              <a:t>M</a:t>
            </a:r>
            <a:r>
              <a:rPr sz="2400" spc="-5" dirty="0">
                <a:latin typeface="Carlito"/>
                <a:cs typeface="Carlito"/>
              </a:rPr>
              <a:t> </a:t>
            </a:r>
            <a:r>
              <a:rPr sz="2400" spc="-10" dirty="0">
                <a:latin typeface="Carlito"/>
                <a:cs typeface="Carlito"/>
              </a:rPr>
              <a:t>vectors</a:t>
            </a:r>
            <a:endParaRPr sz="2400">
              <a:latin typeface="Carlito"/>
              <a:cs typeface="Carlito"/>
            </a:endParaRPr>
          </a:p>
          <a:p>
            <a:pPr marL="12700">
              <a:lnSpc>
                <a:spcPts val="2645"/>
              </a:lnSpc>
            </a:pPr>
            <a:r>
              <a:rPr sz="2400" dirty="0">
                <a:latin typeface="Carlito"/>
                <a:cs typeface="Carlito"/>
              </a:rPr>
              <a:t>M</a:t>
            </a:r>
            <a:r>
              <a:rPr sz="2400" spc="-10" dirty="0">
                <a:latin typeface="Carlito"/>
                <a:cs typeface="Carlito"/>
              </a:rPr>
              <a:t> dimensions</a:t>
            </a:r>
            <a:endParaRPr sz="2400">
              <a:latin typeface="Carlito"/>
              <a:cs typeface="Carlito"/>
            </a:endParaRPr>
          </a:p>
        </p:txBody>
      </p:sp>
      <p:sp>
        <p:nvSpPr>
          <p:cNvPr id="190" name="object 165">
            <a:extLst>
              <a:ext uri="{FF2B5EF4-FFF2-40B4-BE49-F238E27FC236}">
                <a16:creationId xmlns:a16="http://schemas.microsoft.com/office/drawing/2014/main" id="{CA154F53-71C7-319D-D403-330E7400C8C4}"/>
              </a:ext>
            </a:extLst>
          </p:cNvPr>
          <p:cNvSpPr txBox="1"/>
          <p:nvPr/>
        </p:nvSpPr>
        <p:spPr>
          <a:xfrm>
            <a:off x="5595959" y="3012975"/>
            <a:ext cx="364074" cy="279400"/>
          </a:xfrm>
          <a:prstGeom prst="rect">
            <a:avLst/>
          </a:prstGeom>
        </p:spPr>
        <p:txBody>
          <a:bodyPr vert="vert" wrap="square" lIns="0" tIns="0" rIns="0" bIns="0" rtlCol="0">
            <a:spAutoFit/>
          </a:bodyPr>
          <a:lstStyle/>
          <a:p>
            <a:pPr marL="12700">
              <a:lnSpc>
                <a:spcPts val="2770"/>
              </a:lnSpc>
            </a:pPr>
            <a:r>
              <a:rPr sz="2800" b="1" spc="-50" dirty="0">
                <a:latin typeface="Carlito"/>
                <a:cs typeface="Carlito"/>
              </a:rPr>
              <a:t>…</a:t>
            </a:r>
            <a:endParaRPr sz="2800" dirty="0">
              <a:latin typeface="Carlito"/>
              <a:cs typeface="Carlito"/>
            </a:endParaRPr>
          </a:p>
        </p:txBody>
      </p:sp>
      <p:pic>
        <p:nvPicPr>
          <p:cNvPr id="191" name="object 83">
            <a:extLst>
              <a:ext uri="{FF2B5EF4-FFF2-40B4-BE49-F238E27FC236}">
                <a16:creationId xmlns:a16="http://schemas.microsoft.com/office/drawing/2014/main" id="{4EBAD7D2-CE54-6745-7DBB-DB41CC954F87}"/>
              </a:ext>
            </a:extLst>
          </p:cNvPr>
          <p:cNvPicPr/>
          <p:nvPr/>
        </p:nvPicPr>
        <p:blipFill>
          <a:blip r:embed="rId34" cstate="print"/>
          <a:stretch>
            <a:fillRect/>
          </a:stretch>
        </p:blipFill>
        <p:spPr>
          <a:xfrm>
            <a:off x="2015260" y="5120640"/>
            <a:ext cx="289559" cy="539495"/>
          </a:xfrm>
          <a:prstGeom prst="rect">
            <a:avLst/>
          </a:prstGeom>
        </p:spPr>
      </p:pic>
      <p:sp>
        <p:nvSpPr>
          <p:cNvPr id="193" name="object 85">
            <a:extLst>
              <a:ext uri="{FF2B5EF4-FFF2-40B4-BE49-F238E27FC236}">
                <a16:creationId xmlns:a16="http://schemas.microsoft.com/office/drawing/2014/main" id="{0421F3A8-0427-4F35-242A-BAC0EA4A72C6}"/>
              </a:ext>
            </a:extLst>
          </p:cNvPr>
          <p:cNvSpPr/>
          <p:nvPr/>
        </p:nvSpPr>
        <p:spPr>
          <a:xfrm>
            <a:off x="2098020" y="5676436"/>
            <a:ext cx="76200" cy="271780"/>
          </a:xfrm>
          <a:custGeom>
            <a:avLst/>
            <a:gdLst/>
            <a:ahLst/>
            <a:cxnLst/>
            <a:rect l="l" t="t" r="r" b="b"/>
            <a:pathLst>
              <a:path w="76200" h="271779">
                <a:moveTo>
                  <a:pt x="50800" y="63499"/>
                </a:moveTo>
                <a:lnTo>
                  <a:pt x="25400" y="63499"/>
                </a:lnTo>
                <a:lnTo>
                  <a:pt x="25400" y="271500"/>
                </a:lnTo>
                <a:lnTo>
                  <a:pt x="50800" y="271500"/>
                </a:lnTo>
                <a:lnTo>
                  <a:pt x="50800" y="63499"/>
                </a:lnTo>
                <a:close/>
              </a:path>
              <a:path w="76200" h="271779">
                <a:moveTo>
                  <a:pt x="38100" y="0"/>
                </a:moveTo>
                <a:lnTo>
                  <a:pt x="0" y="76199"/>
                </a:lnTo>
                <a:lnTo>
                  <a:pt x="25400" y="76199"/>
                </a:lnTo>
                <a:lnTo>
                  <a:pt x="25400" y="63499"/>
                </a:lnTo>
                <a:lnTo>
                  <a:pt x="69850" y="63499"/>
                </a:lnTo>
                <a:lnTo>
                  <a:pt x="38100" y="0"/>
                </a:lnTo>
                <a:close/>
              </a:path>
              <a:path w="76200" h="271779">
                <a:moveTo>
                  <a:pt x="69850" y="63499"/>
                </a:moveTo>
                <a:lnTo>
                  <a:pt x="50800" y="63499"/>
                </a:lnTo>
                <a:lnTo>
                  <a:pt x="50800" y="76199"/>
                </a:lnTo>
                <a:lnTo>
                  <a:pt x="76200" y="76199"/>
                </a:lnTo>
                <a:lnTo>
                  <a:pt x="69850" y="63499"/>
                </a:lnTo>
                <a:close/>
              </a:path>
            </a:pathLst>
          </a:custGeom>
          <a:solidFill>
            <a:srgbClr val="0000FF"/>
          </a:solidFill>
        </p:spPr>
        <p:txBody>
          <a:bodyPr wrap="square" lIns="0" tIns="0" rIns="0" bIns="0" rtlCol="0"/>
          <a:lstStyle/>
          <a:p>
            <a:endParaRPr/>
          </a:p>
        </p:txBody>
      </p:sp>
      <p:sp>
        <p:nvSpPr>
          <p:cNvPr id="194" name="object 86">
            <a:extLst>
              <a:ext uri="{FF2B5EF4-FFF2-40B4-BE49-F238E27FC236}">
                <a16:creationId xmlns:a16="http://schemas.microsoft.com/office/drawing/2014/main" id="{C2C0BF9A-9296-5D24-20C2-516EC445309D}"/>
              </a:ext>
            </a:extLst>
          </p:cNvPr>
          <p:cNvSpPr/>
          <p:nvPr/>
        </p:nvSpPr>
        <p:spPr>
          <a:xfrm>
            <a:off x="2136121" y="5996609"/>
            <a:ext cx="582295" cy="0"/>
          </a:xfrm>
          <a:custGeom>
            <a:avLst/>
            <a:gdLst/>
            <a:ahLst/>
            <a:cxnLst/>
            <a:rect l="l" t="t" r="r" b="b"/>
            <a:pathLst>
              <a:path w="582294">
                <a:moveTo>
                  <a:pt x="0" y="0"/>
                </a:moveTo>
                <a:lnTo>
                  <a:pt x="582079" y="0"/>
                </a:lnTo>
              </a:path>
            </a:pathLst>
          </a:custGeom>
          <a:ln w="25400">
            <a:solidFill>
              <a:srgbClr val="0000FF"/>
            </a:solidFill>
          </a:ln>
        </p:spPr>
        <p:txBody>
          <a:bodyPr wrap="square" lIns="0" tIns="0" rIns="0" bIns="0" rtlCol="0"/>
          <a:lstStyle/>
          <a:p>
            <a:endParaRPr/>
          </a:p>
        </p:txBody>
      </p:sp>
      <p:sp>
        <p:nvSpPr>
          <p:cNvPr id="195" name="object 166">
            <a:extLst>
              <a:ext uri="{FF2B5EF4-FFF2-40B4-BE49-F238E27FC236}">
                <a16:creationId xmlns:a16="http://schemas.microsoft.com/office/drawing/2014/main" id="{C39C7161-5A68-B263-1728-51C97E6136B2}"/>
              </a:ext>
            </a:extLst>
          </p:cNvPr>
          <p:cNvSpPr txBox="1"/>
          <p:nvPr/>
        </p:nvSpPr>
        <p:spPr>
          <a:xfrm>
            <a:off x="1988742" y="5121152"/>
            <a:ext cx="392430" cy="391160"/>
          </a:xfrm>
          <a:prstGeom prst="rect">
            <a:avLst/>
          </a:prstGeom>
        </p:spPr>
        <p:txBody>
          <a:bodyPr vert="horz" wrap="square" lIns="0" tIns="12700" rIns="0" bIns="0" rtlCol="0">
            <a:spAutoFit/>
          </a:bodyPr>
          <a:lstStyle/>
          <a:p>
            <a:pPr marL="38100">
              <a:spcBef>
                <a:spcPts val="100"/>
              </a:spcBef>
            </a:pPr>
            <a:r>
              <a:rPr sz="3600" spc="187" baseline="-20833" dirty="0">
                <a:latin typeface="Symbola"/>
                <a:cs typeface="Symbola"/>
              </a:rPr>
              <a:t>𝒒</a:t>
            </a:r>
            <a:r>
              <a:rPr sz="1750" spc="125" dirty="0">
                <a:latin typeface="Symbola"/>
                <a:cs typeface="Symbola"/>
              </a:rPr>
              <a:t>𝟏</a:t>
            </a:r>
            <a:endParaRPr sz="1750" dirty="0">
              <a:latin typeface="Symbola"/>
              <a:cs typeface="Symbola"/>
            </a:endParaRPr>
          </a:p>
        </p:txBody>
      </p:sp>
      <p:sp>
        <p:nvSpPr>
          <p:cNvPr id="197" name="object 169">
            <a:extLst>
              <a:ext uri="{FF2B5EF4-FFF2-40B4-BE49-F238E27FC236}">
                <a16:creationId xmlns:a16="http://schemas.microsoft.com/office/drawing/2014/main" id="{0BE820CA-0EFB-258E-B636-1B70E9C14AA5}"/>
              </a:ext>
            </a:extLst>
          </p:cNvPr>
          <p:cNvSpPr/>
          <p:nvPr/>
        </p:nvSpPr>
        <p:spPr>
          <a:xfrm>
            <a:off x="2083308" y="2815364"/>
            <a:ext cx="76200" cy="2315472"/>
          </a:xfrm>
          <a:custGeom>
            <a:avLst/>
            <a:gdLst/>
            <a:ahLst/>
            <a:cxnLst/>
            <a:rect l="l" t="t" r="r" b="b"/>
            <a:pathLst>
              <a:path w="76200" h="2595879">
                <a:moveTo>
                  <a:pt x="50800" y="63500"/>
                </a:moveTo>
                <a:lnTo>
                  <a:pt x="25400" y="63500"/>
                </a:lnTo>
                <a:lnTo>
                  <a:pt x="25400" y="2595372"/>
                </a:lnTo>
                <a:lnTo>
                  <a:pt x="50800" y="2595372"/>
                </a:lnTo>
                <a:lnTo>
                  <a:pt x="50800" y="63500"/>
                </a:lnTo>
                <a:close/>
              </a:path>
              <a:path w="76200" h="2595879">
                <a:moveTo>
                  <a:pt x="38100" y="0"/>
                </a:moveTo>
                <a:lnTo>
                  <a:pt x="0" y="76200"/>
                </a:lnTo>
                <a:lnTo>
                  <a:pt x="25400" y="76200"/>
                </a:lnTo>
                <a:lnTo>
                  <a:pt x="25400" y="63500"/>
                </a:lnTo>
                <a:lnTo>
                  <a:pt x="69850" y="63500"/>
                </a:lnTo>
                <a:lnTo>
                  <a:pt x="38100" y="0"/>
                </a:lnTo>
                <a:close/>
              </a:path>
              <a:path w="76200" h="2595879">
                <a:moveTo>
                  <a:pt x="69850" y="63500"/>
                </a:moveTo>
                <a:lnTo>
                  <a:pt x="50800" y="63500"/>
                </a:lnTo>
                <a:lnTo>
                  <a:pt x="50800" y="76200"/>
                </a:lnTo>
                <a:lnTo>
                  <a:pt x="76200" y="76200"/>
                </a:lnTo>
                <a:lnTo>
                  <a:pt x="69850" y="63500"/>
                </a:lnTo>
                <a:close/>
              </a:path>
            </a:pathLst>
          </a:custGeom>
          <a:solidFill>
            <a:srgbClr val="0000FF"/>
          </a:solidFill>
        </p:spPr>
        <p:txBody>
          <a:bodyPr wrap="square" lIns="0" tIns="0" rIns="0" bIns="0" rtlCol="0"/>
          <a:lstStyle/>
          <a:p>
            <a:endParaRPr/>
          </a:p>
        </p:txBody>
      </p:sp>
      <p:pic>
        <p:nvPicPr>
          <p:cNvPr id="198" name="object 171">
            <a:extLst>
              <a:ext uri="{FF2B5EF4-FFF2-40B4-BE49-F238E27FC236}">
                <a16:creationId xmlns:a16="http://schemas.microsoft.com/office/drawing/2014/main" id="{15667854-211C-0C0E-2DE0-BA7A71938591}"/>
              </a:ext>
            </a:extLst>
          </p:cNvPr>
          <p:cNvPicPr/>
          <p:nvPr/>
        </p:nvPicPr>
        <p:blipFill>
          <a:blip r:embed="rId35" cstate="print"/>
          <a:stretch>
            <a:fillRect/>
          </a:stretch>
        </p:blipFill>
        <p:spPr>
          <a:xfrm>
            <a:off x="1981200" y="1567461"/>
            <a:ext cx="277368" cy="1258824"/>
          </a:xfrm>
          <a:prstGeom prst="rect">
            <a:avLst/>
          </a:prstGeom>
        </p:spPr>
      </p:pic>
      <p:sp>
        <p:nvSpPr>
          <p:cNvPr id="199" name="object 172">
            <a:extLst>
              <a:ext uri="{FF2B5EF4-FFF2-40B4-BE49-F238E27FC236}">
                <a16:creationId xmlns:a16="http://schemas.microsoft.com/office/drawing/2014/main" id="{1EB43C4C-B808-899A-7B2F-129A1568D103}"/>
              </a:ext>
            </a:extLst>
          </p:cNvPr>
          <p:cNvSpPr/>
          <p:nvPr/>
        </p:nvSpPr>
        <p:spPr>
          <a:xfrm>
            <a:off x="1981200" y="1567461"/>
            <a:ext cx="277495" cy="1259205"/>
          </a:xfrm>
          <a:custGeom>
            <a:avLst/>
            <a:gdLst/>
            <a:ahLst/>
            <a:cxnLst/>
            <a:rect l="l" t="t" r="r" b="b"/>
            <a:pathLst>
              <a:path w="277495" h="1259205">
                <a:moveTo>
                  <a:pt x="0" y="46227"/>
                </a:moveTo>
                <a:lnTo>
                  <a:pt x="3633" y="28235"/>
                </a:lnTo>
                <a:lnTo>
                  <a:pt x="13541" y="13541"/>
                </a:lnTo>
                <a:lnTo>
                  <a:pt x="28235" y="3633"/>
                </a:lnTo>
                <a:lnTo>
                  <a:pt x="46228" y="0"/>
                </a:lnTo>
                <a:lnTo>
                  <a:pt x="231140" y="0"/>
                </a:lnTo>
                <a:lnTo>
                  <a:pt x="249132" y="3633"/>
                </a:lnTo>
                <a:lnTo>
                  <a:pt x="263826" y="13541"/>
                </a:lnTo>
                <a:lnTo>
                  <a:pt x="273734" y="28235"/>
                </a:lnTo>
                <a:lnTo>
                  <a:pt x="277368" y="46227"/>
                </a:lnTo>
                <a:lnTo>
                  <a:pt x="277368" y="1212596"/>
                </a:lnTo>
                <a:lnTo>
                  <a:pt x="273734" y="1230588"/>
                </a:lnTo>
                <a:lnTo>
                  <a:pt x="263826" y="1245282"/>
                </a:lnTo>
                <a:lnTo>
                  <a:pt x="249132" y="1255190"/>
                </a:lnTo>
                <a:lnTo>
                  <a:pt x="231140" y="1258824"/>
                </a:lnTo>
                <a:lnTo>
                  <a:pt x="46228" y="1258824"/>
                </a:lnTo>
                <a:lnTo>
                  <a:pt x="28235" y="1255190"/>
                </a:lnTo>
                <a:lnTo>
                  <a:pt x="13541" y="1245282"/>
                </a:lnTo>
                <a:lnTo>
                  <a:pt x="3633" y="1230588"/>
                </a:lnTo>
                <a:lnTo>
                  <a:pt x="0" y="1212596"/>
                </a:lnTo>
                <a:lnTo>
                  <a:pt x="0" y="46227"/>
                </a:lnTo>
                <a:close/>
              </a:path>
            </a:pathLst>
          </a:custGeom>
          <a:ln w="6350">
            <a:solidFill>
              <a:srgbClr val="EC7C30"/>
            </a:solidFill>
          </a:ln>
        </p:spPr>
        <p:txBody>
          <a:bodyPr wrap="square" lIns="0" tIns="0" rIns="0" bIns="0" rtlCol="0"/>
          <a:lstStyle/>
          <a:p>
            <a:endParaRPr/>
          </a:p>
        </p:txBody>
      </p:sp>
      <p:sp>
        <p:nvSpPr>
          <p:cNvPr id="206" name="object 182">
            <a:extLst>
              <a:ext uri="{FF2B5EF4-FFF2-40B4-BE49-F238E27FC236}">
                <a16:creationId xmlns:a16="http://schemas.microsoft.com/office/drawing/2014/main" id="{9DDFBB71-9912-1554-25FD-9DC32F970326}"/>
              </a:ext>
            </a:extLst>
          </p:cNvPr>
          <p:cNvSpPr/>
          <p:nvPr/>
        </p:nvSpPr>
        <p:spPr>
          <a:xfrm>
            <a:off x="2870708" y="1526373"/>
            <a:ext cx="439420" cy="887094"/>
          </a:xfrm>
          <a:custGeom>
            <a:avLst/>
            <a:gdLst/>
            <a:ahLst/>
            <a:cxnLst/>
            <a:rect l="l" t="t" r="r" b="b"/>
            <a:pathLst>
              <a:path w="439419" h="887094">
                <a:moveTo>
                  <a:pt x="0" y="73151"/>
                </a:moveTo>
                <a:lnTo>
                  <a:pt x="5750" y="44684"/>
                </a:lnTo>
                <a:lnTo>
                  <a:pt x="21431" y="21431"/>
                </a:lnTo>
                <a:lnTo>
                  <a:pt x="44684" y="5750"/>
                </a:lnTo>
                <a:lnTo>
                  <a:pt x="73152" y="0"/>
                </a:lnTo>
                <a:lnTo>
                  <a:pt x="365759" y="0"/>
                </a:lnTo>
                <a:lnTo>
                  <a:pt x="394227" y="5750"/>
                </a:lnTo>
                <a:lnTo>
                  <a:pt x="417480" y="21431"/>
                </a:lnTo>
                <a:lnTo>
                  <a:pt x="433161" y="44684"/>
                </a:lnTo>
                <a:lnTo>
                  <a:pt x="438912" y="73151"/>
                </a:lnTo>
                <a:lnTo>
                  <a:pt x="438912" y="381000"/>
                </a:lnTo>
                <a:lnTo>
                  <a:pt x="433161" y="409467"/>
                </a:lnTo>
                <a:lnTo>
                  <a:pt x="417480" y="432720"/>
                </a:lnTo>
                <a:lnTo>
                  <a:pt x="394227" y="448401"/>
                </a:lnTo>
                <a:lnTo>
                  <a:pt x="365759" y="454151"/>
                </a:lnTo>
                <a:lnTo>
                  <a:pt x="73152" y="454151"/>
                </a:lnTo>
                <a:lnTo>
                  <a:pt x="44684" y="448401"/>
                </a:lnTo>
                <a:lnTo>
                  <a:pt x="21431" y="432720"/>
                </a:lnTo>
                <a:lnTo>
                  <a:pt x="5750" y="409467"/>
                </a:lnTo>
                <a:lnTo>
                  <a:pt x="0" y="381000"/>
                </a:lnTo>
                <a:lnTo>
                  <a:pt x="0" y="73151"/>
                </a:lnTo>
                <a:close/>
              </a:path>
              <a:path w="439419" h="887094">
                <a:moveTo>
                  <a:pt x="0" y="505967"/>
                </a:moveTo>
                <a:lnTo>
                  <a:pt x="5750" y="477500"/>
                </a:lnTo>
                <a:lnTo>
                  <a:pt x="21431" y="454247"/>
                </a:lnTo>
                <a:lnTo>
                  <a:pt x="44684" y="438566"/>
                </a:lnTo>
                <a:lnTo>
                  <a:pt x="73152" y="432815"/>
                </a:lnTo>
                <a:lnTo>
                  <a:pt x="365759" y="432815"/>
                </a:lnTo>
                <a:lnTo>
                  <a:pt x="394227" y="438566"/>
                </a:lnTo>
                <a:lnTo>
                  <a:pt x="417480" y="454247"/>
                </a:lnTo>
                <a:lnTo>
                  <a:pt x="433161" y="477500"/>
                </a:lnTo>
                <a:lnTo>
                  <a:pt x="438912" y="505967"/>
                </a:lnTo>
                <a:lnTo>
                  <a:pt x="438912" y="813815"/>
                </a:lnTo>
                <a:lnTo>
                  <a:pt x="433161" y="842283"/>
                </a:lnTo>
                <a:lnTo>
                  <a:pt x="417480" y="865536"/>
                </a:lnTo>
                <a:lnTo>
                  <a:pt x="394227" y="881217"/>
                </a:lnTo>
                <a:lnTo>
                  <a:pt x="365759" y="886967"/>
                </a:lnTo>
                <a:lnTo>
                  <a:pt x="73152" y="886967"/>
                </a:lnTo>
                <a:lnTo>
                  <a:pt x="44684" y="881217"/>
                </a:lnTo>
                <a:lnTo>
                  <a:pt x="21431" y="865536"/>
                </a:lnTo>
                <a:lnTo>
                  <a:pt x="5750" y="842283"/>
                </a:lnTo>
                <a:lnTo>
                  <a:pt x="0" y="813815"/>
                </a:lnTo>
                <a:lnTo>
                  <a:pt x="0" y="505967"/>
                </a:lnTo>
                <a:close/>
              </a:path>
            </a:pathLst>
          </a:custGeom>
          <a:ln w="38100">
            <a:solidFill>
              <a:srgbClr val="FF0000"/>
            </a:solidFill>
          </a:ln>
        </p:spPr>
        <p:txBody>
          <a:bodyPr wrap="square" lIns="0" tIns="0" rIns="0" bIns="0" rtlCol="0"/>
          <a:lstStyle/>
          <a:p>
            <a:endParaRPr/>
          </a:p>
        </p:txBody>
      </p:sp>
      <p:sp>
        <p:nvSpPr>
          <p:cNvPr id="208" name="object 181">
            <a:extLst>
              <a:ext uri="{FF2B5EF4-FFF2-40B4-BE49-F238E27FC236}">
                <a16:creationId xmlns:a16="http://schemas.microsoft.com/office/drawing/2014/main" id="{1462BACF-A880-8E7B-2DC1-DA025BF47257}"/>
              </a:ext>
            </a:extLst>
          </p:cNvPr>
          <p:cNvSpPr/>
          <p:nvPr/>
        </p:nvSpPr>
        <p:spPr>
          <a:xfrm>
            <a:off x="3298317" y="1238657"/>
            <a:ext cx="2301875" cy="1247140"/>
          </a:xfrm>
          <a:custGeom>
            <a:avLst/>
            <a:gdLst/>
            <a:ahLst/>
            <a:cxnLst/>
            <a:rect l="l" t="t" r="r" b="b"/>
            <a:pathLst>
              <a:path w="2301875" h="1247139">
                <a:moveTo>
                  <a:pt x="40386" y="1039114"/>
                </a:moveTo>
                <a:lnTo>
                  <a:pt x="2286" y="1036701"/>
                </a:lnTo>
                <a:lnTo>
                  <a:pt x="0" y="1074801"/>
                </a:lnTo>
                <a:lnTo>
                  <a:pt x="37973" y="1077087"/>
                </a:lnTo>
                <a:lnTo>
                  <a:pt x="40386" y="1039114"/>
                </a:lnTo>
                <a:close/>
              </a:path>
              <a:path w="2301875" h="1247139">
                <a:moveTo>
                  <a:pt x="54864" y="592963"/>
                </a:moveTo>
                <a:lnTo>
                  <a:pt x="45847" y="555879"/>
                </a:lnTo>
                <a:lnTo>
                  <a:pt x="8890" y="564896"/>
                </a:lnTo>
                <a:lnTo>
                  <a:pt x="17780" y="601853"/>
                </a:lnTo>
                <a:lnTo>
                  <a:pt x="54864" y="592963"/>
                </a:lnTo>
                <a:close/>
              </a:path>
              <a:path w="2301875" h="1247139">
                <a:moveTo>
                  <a:pt x="116332" y="1043686"/>
                </a:moveTo>
                <a:lnTo>
                  <a:pt x="78359" y="1041400"/>
                </a:lnTo>
                <a:lnTo>
                  <a:pt x="76073" y="1079373"/>
                </a:lnTo>
                <a:lnTo>
                  <a:pt x="114046" y="1081786"/>
                </a:lnTo>
                <a:lnTo>
                  <a:pt x="116332" y="1043686"/>
                </a:lnTo>
                <a:close/>
              </a:path>
              <a:path w="2301875" h="1247139">
                <a:moveTo>
                  <a:pt x="128905" y="574929"/>
                </a:moveTo>
                <a:lnTo>
                  <a:pt x="119888" y="537972"/>
                </a:lnTo>
                <a:lnTo>
                  <a:pt x="82931" y="546862"/>
                </a:lnTo>
                <a:lnTo>
                  <a:pt x="91821" y="583946"/>
                </a:lnTo>
                <a:lnTo>
                  <a:pt x="128905" y="574929"/>
                </a:lnTo>
                <a:close/>
              </a:path>
              <a:path w="2301875" h="1247139">
                <a:moveTo>
                  <a:pt x="192405" y="1048385"/>
                </a:moveTo>
                <a:lnTo>
                  <a:pt x="154432" y="1046099"/>
                </a:lnTo>
                <a:lnTo>
                  <a:pt x="152146" y="1084072"/>
                </a:lnTo>
                <a:lnTo>
                  <a:pt x="190119" y="1086485"/>
                </a:lnTo>
                <a:lnTo>
                  <a:pt x="192405" y="1048385"/>
                </a:lnTo>
                <a:close/>
              </a:path>
              <a:path w="2301875" h="1247139">
                <a:moveTo>
                  <a:pt x="202946" y="557022"/>
                </a:moveTo>
                <a:lnTo>
                  <a:pt x="193929" y="519938"/>
                </a:lnTo>
                <a:lnTo>
                  <a:pt x="156972" y="528955"/>
                </a:lnTo>
                <a:lnTo>
                  <a:pt x="165989" y="566039"/>
                </a:lnTo>
                <a:lnTo>
                  <a:pt x="202946" y="557022"/>
                </a:lnTo>
                <a:close/>
              </a:path>
              <a:path w="2301875" h="1247139">
                <a:moveTo>
                  <a:pt x="268478" y="1053084"/>
                </a:moveTo>
                <a:lnTo>
                  <a:pt x="230505" y="1050798"/>
                </a:lnTo>
                <a:lnTo>
                  <a:pt x="228092" y="1088771"/>
                </a:lnTo>
                <a:lnTo>
                  <a:pt x="266192" y="1091057"/>
                </a:lnTo>
                <a:lnTo>
                  <a:pt x="268478" y="1053084"/>
                </a:lnTo>
                <a:close/>
              </a:path>
              <a:path w="2301875" h="1247139">
                <a:moveTo>
                  <a:pt x="276987" y="539115"/>
                </a:moveTo>
                <a:lnTo>
                  <a:pt x="267970" y="502031"/>
                </a:lnTo>
                <a:lnTo>
                  <a:pt x="231013" y="511048"/>
                </a:lnTo>
                <a:lnTo>
                  <a:pt x="240030" y="548005"/>
                </a:lnTo>
                <a:lnTo>
                  <a:pt x="276987" y="539115"/>
                </a:lnTo>
                <a:close/>
              </a:path>
              <a:path w="2301875" h="1247139">
                <a:moveTo>
                  <a:pt x="344551" y="1057783"/>
                </a:moveTo>
                <a:lnTo>
                  <a:pt x="306578" y="1055370"/>
                </a:lnTo>
                <a:lnTo>
                  <a:pt x="304165" y="1093470"/>
                </a:lnTo>
                <a:lnTo>
                  <a:pt x="342265" y="1095756"/>
                </a:lnTo>
                <a:lnTo>
                  <a:pt x="344551" y="1057783"/>
                </a:lnTo>
                <a:close/>
              </a:path>
              <a:path w="2301875" h="1247139">
                <a:moveTo>
                  <a:pt x="351028" y="521081"/>
                </a:moveTo>
                <a:lnTo>
                  <a:pt x="342138" y="484124"/>
                </a:lnTo>
                <a:lnTo>
                  <a:pt x="305054" y="493014"/>
                </a:lnTo>
                <a:lnTo>
                  <a:pt x="314071" y="530098"/>
                </a:lnTo>
                <a:lnTo>
                  <a:pt x="351028" y="521081"/>
                </a:lnTo>
                <a:close/>
              </a:path>
              <a:path w="2301875" h="1247139">
                <a:moveTo>
                  <a:pt x="420624" y="1062355"/>
                </a:moveTo>
                <a:lnTo>
                  <a:pt x="382651" y="1060069"/>
                </a:lnTo>
                <a:lnTo>
                  <a:pt x="380238" y="1098042"/>
                </a:lnTo>
                <a:lnTo>
                  <a:pt x="418338" y="1100455"/>
                </a:lnTo>
                <a:lnTo>
                  <a:pt x="420624" y="1062355"/>
                </a:lnTo>
                <a:close/>
              </a:path>
              <a:path w="2301875" h="1247139">
                <a:moveTo>
                  <a:pt x="425069" y="503174"/>
                </a:moveTo>
                <a:lnTo>
                  <a:pt x="416179" y="466090"/>
                </a:lnTo>
                <a:lnTo>
                  <a:pt x="379095" y="475107"/>
                </a:lnTo>
                <a:lnTo>
                  <a:pt x="388112" y="512064"/>
                </a:lnTo>
                <a:lnTo>
                  <a:pt x="425069" y="503174"/>
                </a:lnTo>
                <a:close/>
              </a:path>
              <a:path w="2301875" h="1247139">
                <a:moveTo>
                  <a:pt x="496697" y="1067054"/>
                </a:moveTo>
                <a:lnTo>
                  <a:pt x="458597" y="1064768"/>
                </a:lnTo>
                <a:lnTo>
                  <a:pt x="456311" y="1102741"/>
                </a:lnTo>
                <a:lnTo>
                  <a:pt x="494284" y="1105154"/>
                </a:lnTo>
                <a:lnTo>
                  <a:pt x="496697" y="1067054"/>
                </a:lnTo>
                <a:close/>
              </a:path>
              <a:path w="2301875" h="1247139">
                <a:moveTo>
                  <a:pt x="499237" y="485140"/>
                </a:moveTo>
                <a:lnTo>
                  <a:pt x="490220" y="448183"/>
                </a:lnTo>
                <a:lnTo>
                  <a:pt x="453136" y="457200"/>
                </a:lnTo>
                <a:lnTo>
                  <a:pt x="462153" y="494157"/>
                </a:lnTo>
                <a:lnTo>
                  <a:pt x="499237" y="485140"/>
                </a:lnTo>
                <a:close/>
              </a:path>
              <a:path w="2301875" h="1247139">
                <a:moveTo>
                  <a:pt x="572770" y="1071753"/>
                </a:moveTo>
                <a:lnTo>
                  <a:pt x="534670" y="1069340"/>
                </a:lnTo>
                <a:lnTo>
                  <a:pt x="532384" y="1107440"/>
                </a:lnTo>
                <a:lnTo>
                  <a:pt x="570357" y="1109726"/>
                </a:lnTo>
                <a:lnTo>
                  <a:pt x="572770" y="1071753"/>
                </a:lnTo>
                <a:close/>
              </a:path>
              <a:path w="2301875" h="1247139">
                <a:moveTo>
                  <a:pt x="573278" y="467233"/>
                </a:moveTo>
                <a:lnTo>
                  <a:pt x="564261" y="430149"/>
                </a:lnTo>
                <a:lnTo>
                  <a:pt x="527177" y="439166"/>
                </a:lnTo>
                <a:lnTo>
                  <a:pt x="536194" y="476250"/>
                </a:lnTo>
                <a:lnTo>
                  <a:pt x="573278" y="467233"/>
                </a:lnTo>
                <a:close/>
              </a:path>
              <a:path w="2301875" h="1247139">
                <a:moveTo>
                  <a:pt x="647319" y="449326"/>
                </a:moveTo>
                <a:lnTo>
                  <a:pt x="638302" y="412242"/>
                </a:lnTo>
                <a:lnTo>
                  <a:pt x="601218" y="421259"/>
                </a:lnTo>
                <a:lnTo>
                  <a:pt x="610235" y="458216"/>
                </a:lnTo>
                <a:lnTo>
                  <a:pt x="647319" y="449326"/>
                </a:lnTo>
                <a:close/>
              </a:path>
              <a:path w="2301875" h="1247139">
                <a:moveTo>
                  <a:pt x="648843" y="1076452"/>
                </a:moveTo>
                <a:lnTo>
                  <a:pt x="610743" y="1074039"/>
                </a:lnTo>
                <a:lnTo>
                  <a:pt x="608457" y="1112139"/>
                </a:lnTo>
                <a:lnTo>
                  <a:pt x="646430" y="1114425"/>
                </a:lnTo>
                <a:lnTo>
                  <a:pt x="648843" y="1076452"/>
                </a:lnTo>
                <a:close/>
              </a:path>
              <a:path w="2301875" h="1247139">
                <a:moveTo>
                  <a:pt x="721360" y="431292"/>
                </a:moveTo>
                <a:lnTo>
                  <a:pt x="712343" y="394335"/>
                </a:lnTo>
                <a:lnTo>
                  <a:pt x="675386" y="403225"/>
                </a:lnTo>
                <a:lnTo>
                  <a:pt x="684276" y="440309"/>
                </a:lnTo>
                <a:lnTo>
                  <a:pt x="721360" y="431292"/>
                </a:lnTo>
                <a:close/>
              </a:path>
              <a:path w="2301875" h="1247139">
                <a:moveTo>
                  <a:pt x="724789" y="1081024"/>
                </a:moveTo>
                <a:lnTo>
                  <a:pt x="686816" y="1078738"/>
                </a:lnTo>
                <a:lnTo>
                  <a:pt x="684530" y="1116711"/>
                </a:lnTo>
                <a:lnTo>
                  <a:pt x="722503" y="1119124"/>
                </a:lnTo>
                <a:lnTo>
                  <a:pt x="724789" y="1081024"/>
                </a:lnTo>
                <a:close/>
              </a:path>
              <a:path w="2301875" h="1247139">
                <a:moveTo>
                  <a:pt x="795401" y="413385"/>
                </a:moveTo>
                <a:lnTo>
                  <a:pt x="786384" y="376301"/>
                </a:lnTo>
                <a:lnTo>
                  <a:pt x="749427" y="385318"/>
                </a:lnTo>
                <a:lnTo>
                  <a:pt x="758317" y="422275"/>
                </a:lnTo>
                <a:lnTo>
                  <a:pt x="795401" y="413385"/>
                </a:lnTo>
                <a:close/>
              </a:path>
              <a:path w="2301875" h="1247139">
                <a:moveTo>
                  <a:pt x="800862" y="1085723"/>
                </a:moveTo>
                <a:lnTo>
                  <a:pt x="762889" y="1083437"/>
                </a:lnTo>
                <a:lnTo>
                  <a:pt x="760603" y="1121410"/>
                </a:lnTo>
                <a:lnTo>
                  <a:pt x="798576" y="1123823"/>
                </a:lnTo>
                <a:lnTo>
                  <a:pt x="800862" y="1085723"/>
                </a:lnTo>
                <a:close/>
              </a:path>
              <a:path w="2301875" h="1247139">
                <a:moveTo>
                  <a:pt x="869442" y="395351"/>
                </a:moveTo>
                <a:lnTo>
                  <a:pt x="860425" y="358394"/>
                </a:lnTo>
                <a:lnTo>
                  <a:pt x="823468" y="367411"/>
                </a:lnTo>
                <a:lnTo>
                  <a:pt x="832358" y="404368"/>
                </a:lnTo>
                <a:lnTo>
                  <a:pt x="869442" y="395351"/>
                </a:lnTo>
                <a:close/>
              </a:path>
              <a:path w="2301875" h="1247139">
                <a:moveTo>
                  <a:pt x="876935" y="1090422"/>
                </a:moveTo>
                <a:lnTo>
                  <a:pt x="838962" y="1088009"/>
                </a:lnTo>
                <a:lnTo>
                  <a:pt x="836549" y="1126109"/>
                </a:lnTo>
                <a:lnTo>
                  <a:pt x="874649" y="1128395"/>
                </a:lnTo>
                <a:lnTo>
                  <a:pt x="876935" y="1090422"/>
                </a:lnTo>
                <a:close/>
              </a:path>
              <a:path w="2301875" h="1247139">
                <a:moveTo>
                  <a:pt x="943483" y="377444"/>
                </a:moveTo>
                <a:lnTo>
                  <a:pt x="934466" y="340360"/>
                </a:lnTo>
                <a:lnTo>
                  <a:pt x="897509" y="349377"/>
                </a:lnTo>
                <a:lnTo>
                  <a:pt x="906526" y="386461"/>
                </a:lnTo>
                <a:lnTo>
                  <a:pt x="943483" y="377444"/>
                </a:lnTo>
                <a:close/>
              </a:path>
              <a:path w="2301875" h="1247139">
                <a:moveTo>
                  <a:pt x="953008" y="1095121"/>
                </a:moveTo>
                <a:lnTo>
                  <a:pt x="915035" y="1092708"/>
                </a:lnTo>
                <a:lnTo>
                  <a:pt x="912622" y="1130808"/>
                </a:lnTo>
                <a:lnTo>
                  <a:pt x="950722" y="1133094"/>
                </a:lnTo>
                <a:lnTo>
                  <a:pt x="953008" y="1095121"/>
                </a:lnTo>
                <a:close/>
              </a:path>
              <a:path w="2301875" h="1247139">
                <a:moveTo>
                  <a:pt x="1017524" y="359537"/>
                </a:moveTo>
                <a:lnTo>
                  <a:pt x="1008634" y="322453"/>
                </a:lnTo>
                <a:lnTo>
                  <a:pt x="971550" y="331470"/>
                </a:lnTo>
                <a:lnTo>
                  <a:pt x="980567" y="368427"/>
                </a:lnTo>
                <a:lnTo>
                  <a:pt x="1017524" y="359537"/>
                </a:lnTo>
                <a:close/>
              </a:path>
              <a:path w="2301875" h="1247139">
                <a:moveTo>
                  <a:pt x="1029081" y="1099693"/>
                </a:moveTo>
                <a:lnTo>
                  <a:pt x="991108" y="1097407"/>
                </a:lnTo>
                <a:lnTo>
                  <a:pt x="988695" y="1135380"/>
                </a:lnTo>
                <a:lnTo>
                  <a:pt x="1026795" y="1137793"/>
                </a:lnTo>
                <a:lnTo>
                  <a:pt x="1029081" y="1099693"/>
                </a:lnTo>
                <a:close/>
              </a:path>
              <a:path w="2301875" h="1247139">
                <a:moveTo>
                  <a:pt x="1091565" y="341503"/>
                </a:moveTo>
                <a:lnTo>
                  <a:pt x="1082675" y="304546"/>
                </a:lnTo>
                <a:lnTo>
                  <a:pt x="1045591" y="313436"/>
                </a:lnTo>
                <a:lnTo>
                  <a:pt x="1054608" y="350520"/>
                </a:lnTo>
                <a:lnTo>
                  <a:pt x="1091565" y="341503"/>
                </a:lnTo>
                <a:close/>
              </a:path>
              <a:path w="2301875" h="1247139">
                <a:moveTo>
                  <a:pt x="1105154" y="1104392"/>
                </a:moveTo>
                <a:lnTo>
                  <a:pt x="1067054" y="1102106"/>
                </a:lnTo>
                <a:lnTo>
                  <a:pt x="1064768" y="1140079"/>
                </a:lnTo>
                <a:lnTo>
                  <a:pt x="1102741" y="1142492"/>
                </a:lnTo>
                <a:lnTo>
                  <a:pt x="1105154" y="1104392"/>
                </a:lnTo>
                <a:close/>
              </a:path>
              <a:path w="2301875" h="1247139">
                <a:moveTo>
                  <a:pt x="1165606" y="323596"/>
                </a:moveTo>
                <a:lnTo>
                  <a:pt x="1156716" y="286512"/>
                </a:lnTo>
                <a:lnTo>
                  <a:pt x="1119632" y="295529"/>
                </a:lnTo>
                <a:lnTo>
                  <a:pt x="1128649" y="332613"/>
                </a:lnTo>
                <a:lnTo>
                  <a:pt x="1165606" y="323596"/>
                </a:lnTo>
                <a:close/>
              </a:path>
              <a:path w="2301875" h="1247139">
                <a:moveTo>
                  <a:pt x="1181227" y="1109091"/>
                </a:moveTo>
                <a:lnTo>
                  <a:pt x="1143127" y="1106678"/>
                </a:lnTo>
                <a:lnTo>
                  <a:pt x="1140841" y="1144778"/>
                </a:lnTo>
                <a:lnTo>
                  <a:pt x="1178814" y="1147064"/>
                </a:lnTo>
                <a:lnTo>
                  <a:pt x="1181227" y="1109091"/>
                </a:lnTo>
                <a:close/>
              </a:path>
              <a:path w="2301875" h="1247139">
                <a:moveTo>
                  <a:pt x="1239774" y="305562"/>
                </a:moveTo>
                <a:lnTo>
                  <a:pt x="1230757" y="268605"/>
                </a:lnTo>
                <a:lnTo>
                  <a:pt x="1193673" y="277622"/>
                </a:lnTo>
                <a:lnTo>
                  <a:pt x="1202690" y="314579"/>
                </a:lnTo>
                <a:lnTo>
                  <a:pt x="1239774" y="305562"/>
                </a:lnTo>
                <a:close/>
              </a:path>
              <a:path w="2301875" h="1247139">
                <a:moveTo>
                  <a:pt x="1257300" y="1113790"/>
                </a:moveTo>
                <a:lnTo>
                  <a:pt x="1219200" y="1111377"/>
                </a:lnTo>
                <a:lnTo>
                  <a:pt x="1216914" y="1149477"/>
                </a:lnTo>
                <a:lnTo>
                  <a:pt x="1254887" y="1151763"/>
                </a:lnTo>
                <a:lnTo>
                  <a:pt x="1257300" y="1113790"/>
                </a:lnTo>
                <a:close/>
              </a:path>
              <a:path w="2301875" h="1247139">
                <a:moveTo>
                  <a:pt x="1313815" y="287655"/>
                </a:moveTo>
                <a:lnTo>
                  <a:pt x="1304798" y="250571"/>
                </a:lnTo>
                <a:lnTo>
                  <a:pt x="1267714" y="259588"/>
                </a:lnTo>
                <a:lnTo>
                  <a:pt x="1276731" y="296672"/>
                </a:lnTo>
                <a:lnTo>
                  <a:pt x="1313815" y="287655"/>
                </a:lnTo>
                <a:close/>
              </a:path>
              <a:path w="2301875" h="1247139">
                <a:moveTo>
                  <a:pt x="1333246" y="1118362"/>
                </a:moveTo>
                <a:lnTo>
                  <a:pt x="1295273" y="1116076"/>
                </a:lnTo>
                <a:lnTo>
                  <a:pt x="1292987" y="1154049"/>
                </a:lnTo>
                <a:lnTo>
                  <a:pt x="1330960" y="1156462"/>
                </a:lnTo>
                <a:lnTo>
                  <a:pt x="1333246" y="1118362"/>
                </a:lnTo>
                <a:close/>
              </a:path>
              <a:path w="2301875" h="1247139">
                <a:moveTo>
                  <a:pt x="1387856" y="269748"/>
                </a:moveTo>
                <a:lnTo>
                  <a:pt x="1378839" y="232664"/>
                </a:lnTo>
                <a:lnTo>
                  <a:pt x="1341755" y="241681"/>
                </a:lnTo>
                <a:lnTo>
                  <a:pt x="1350772" y="278638"/>
                </a:lnTo>
                <a:lnTo>
                  <a:pt x="1387856" y="269748"/>
                </a:lnTo>
                <a:close/>
              </a:path>
              <a:path w="2301875" h="1247139">
                <a:moveTo>
                  <a:pt x="1409319" y="1123061"/>
                </a:moveTo>
                <a:lnTo>
                  <a:pt x="1371346" y="1120775"/>
                </a:lnTo>
                <a:lnTo>
                  <a:pt x="1369060" y="1158748"/>
                </a:lnTo>
                <a:lnTo>
                  <a:pt x="1407033" y="1161034"/>
                </a:lnTo>
                <a:lnTo>
                  <a:pt x="1409319" y="1123061"/>
                </a:lnTo>
                <a:close/>
              </a:path>
              <a:path w="2301875" h="1247139">
                <a:moveTo>
                  <a:pt x="1461897" y="251714"/>
                </a:moveTo>
                <a:lnTo>
                  <a:pt x="1452880" y="214757"/>
                </a:lnTo>
                <a:lnTo>
                  <a:pt x="1415923" y="223647"/>
                </a:lnTo>
                <a:lnTo>
                  <a:pt x="1424813" y="260731"/>
                </a:lnTo>
                <a:lnTo>
                  <a:pt x="1461897" y="251714"/>
                </a:lnTo>
                <a:close/>
              </a:path>
              <a:path w="2301875" h="1247139">
                <a:moveTo>
                  <a:pt x="1485392" y="1127760"/>
                </a:moveTo>
                <a:lnTo>
                  <a:pt x="1447419" y="1125347"/>
                </a:lnTo>
                <a:lnTo>
                  <a:pt x="1445006" y="1163447"/>
                </a:lnTo>
                <a:lnTo>
                  <a:pt x="1483106" y="1165733"/>
                </a:lnTo>
                <a:lnTo>
                  <a:pt x="1485392" y="1127760"/>
                </a:lnTo>
                <a:close/>
              </a:path>
              <a:path w="2301875" h="1247139">
                <a:moveTo>
                  <a:pt x="1535925" y="233807"/>
                </a:moveTo>
                <a:lnTo>
                  <a:pt x="1526921" y="196723"/>
                </a:lnTo>
                <a:lnTo>
                  <a:pt x="1489951" y="205740"/>
                </a:lnTo>
                <a:lnTo>
                  <a:pt x="1498854" y="242824"/>
                </a:lnTo>
                <a:lnTo>
                  <a:pt x="1535925" y="233807"/>
                </a:lnTo>
                <a:close/>
              </a:path>
              <a:path w="2301875" h="1247139">
                <a:moveTo>
                  <a:pt x="1561465" y="1132459"/>
                </a:moveTo>
                <a:lnTo>
                  <a:pt x="1523492" y="1130046"/>
                </a:lnTo>
                <a:lnTo>
                  <a:pt x="1521079" y="1168146"/>
                </a:lnTo>
                <a:lnTo>
                  <a:pt x="1559179" y="1170432"/>
                </a:lnTo>
                <a:lnTo>
                  <a:pt x="1561465" y="1132459"/>
                </a:lnTo>
                <a:close/>
              </a:path>
              <a:path w="2301875" h="1247139">
                <a:moveTo>
                  <a:pt x="1609979" y="215773"/>
                </a:moveTo>
                <a:lnTo>
                  <a:pt x="1600962" y="178816"/>
                </a:lnTo>
                <a:lnTo>
                  <a:pt x="1564005" y="187833"/>
                </a:lnTo>
                <a:lnTo>
                  <a:pt x="1572895" y="224790"/>
                </a:lnTo>
                <a:lnTo>
                  <a:pt x="1609979" y="215773"/>
                </a:lnTo>
                <a:close/>
              </a:path>
              <a:path w="2301875" h="1247139">
                <a:moveTo>
                  <a:pt x="1637538" y="1137031"/>
                </a:moveTo>
                <a:lnTo>
                  <a:pt x="1599565" y="1134745"/>
                </a:lnTo>
                <a:lnTo>
                  <a:pt x="1597152" y="1172718"/>
                </a:lnTo>
                <a:lnTo>
                  <a:pt x="1635252" y="1175131"/>
                </a:lnTo>
                <a:lnTo>
                  <a:pt x="1637538" y="1137031"/>
                </a:lnTo>
                <a:close/>
              </a:path>
              <a:path w="2301875" h="1247139">
                <a:moveTo>
                  <a:pt x="1684020" y="197866"/>
                </a:moveTo>
                <a:lnTo>
                  <a:pt x="1675003" y="160782"/>
                </a:lnTo>
                <a:lnTo>
                  <a:pt x="1638046" y="169799"/>
                </a:lnTo>
                <a:lnTo>
                  <a:pt x="1647063" y="206883"/>
                </a:lnTo>
                <a:lnTo>
                  <a:pt x="1684020" y="197866"/>
                </a:lnTo>
                <a:close/>
              </a:path>
              <a:path w="2301875" h="1247139">
                <a:moveTo>
                  <a:pt x="1713611" y="1141730"/>
                </a:moveTo>
                <a:lnTo>
                  <a:pt x="1675511" y="1139444"/>
                </a:lnTo>
                <a:lnTo>
                  <a:pt x="1673225" y="1177417"/>
                </a:lnTo>
                <a:lnTo>
                  <a:pt x="1711198" y="1179703"/>
                </a:lnTo>
                <a:lnTo>
                  <a:pt x="1713611" y="1141730"/>
                </a:lnTo>
                <a:close/>
              </a:path>
              <a:path w="2301875" h="1247139">
                <a:moveTo>
                  <a:pt x="1758061" y="179959"/>
                </a:moveTo>
                <a:lnTo>
                  <a:pt x="1749171" y="142875"/>
                </a:lnTo>
                <a:lnTo>
                  <a:pt x="1712087" y="151892"/>
                </a:lnTo>
                <a:lnTo>
                  <a:pt x="1721104" y="188849"/>
                </a:lnTo>
                <a:lnTo>
                  <a:pt x="1758061" y="179959"/>
                </a:lnTo>
                <a:close/>
              </a:path>
              <a:path w="2301875" h="1247139">
                <a:moveTo>
                  <a:pt x="1789684" y="1146429"/>
                </a:moveTo>
                <a:lnTo>
                  <a:pt x="1751584" y="1144016"/>
                </a:lnTo>
                <a:lnTo>
                  <a:pt x="1749298" y="1182116"/>
                </a:lnTo>
                <a:lnTo>
                  <a:pt x="1787271" y="1184402"/>
                </a:lnTo>
                <a:lnTo>
                  <a:pt x="1789684" y="1146429"/>
                </a:lnTo>
                <a:close/>
              </a:path>
              <a:path w="2301875" h="1247139">
                <a:moveTo>
                  <a:pt x="1832102" y="161925"/>
                </a:moveTo>
                <a:lnTo>
                  <a:pt x="1823212" y="124968"/>
                </a:lnTo>
                <a:lnTo>
                  <a:pt x="1786128" y="133858"/>
                </a:lnTo>
                <a:lnTo>
                  <a:pt x="1795145" y="170942"/>
                </a:lnTo>
                <a:lnTo>
                  <a:pt x="1832102" y="161925"/>
                </a:lnTo>
                <a:close/>
              </a:path>
              <a:path w="2301875" h="1247139">
                <a:moveTo>
                  <a:pt x="1865757" y="1151128"/>
                </a:moveTo>
                <a:lnTo>
                  <a:pt x="1827657" y="1148715"/>
                </a:lnTo>
                <a:lnTo>
                  <a:pt x="1825371" y="1186815"/>
                </a:lnTo>
                <a:lnTo>
                  <a:pt x="1863344" y="1189101"/>
                </a:lnTo>
                <a:lnTo>
                  <a:pt x="1865757" y="1151128"/>
                </a:lnTo>
                <a:close/>
              </a:path>
              <a:path w="2301875" h="1247139">
                <a:moveTo>
                  <a:pt x="1906143" y="144018"/>
                </a:moveTo>
                <a:lnTo>
                  <a:pt x="1897253" y="106934"/>
                </a:lnTo>
                <a:lnTo>
                  <a:pt x="1860169" y="115951"/>
                </a:lnTo>
                <a:lnTo>
                  <a:pt x="1869186" y="153035"/>
                </a:lnTo>
                <a:lnTo>
                  <a:pt x="1906143" y="144018"/>
                </a:lnTo>
                <a:close/>
              </a:path>
              <a:path w="2301875" h="1247139">
                <a:moveTo>
                  <a:pt x="1941703" y="1155700"/>
                </a:moveTo>
                <a:lnTo>
                  <a:pt x="1903730" y="1153414"/>
                </a:lnTo>
                <a:lnTo>
                  <a:pt x="1901444" y="1191387"/>
                </a:lnTo>
                <a:lnTo>
                  <a:pt x="1939417" y="1193800"/>
                </a:lnTo>
                <a:lnTo>
                  <a:pt x="1941703" y="1155700"/>
                </a:lnTo>
                <a:close/>
              </a:path>
              <a:path w="2301875" h="1247139">
                <a:moveTo>
                  <a:pt x="1980311" y="125984"/>
                </a:moveTo>
                <a:lnTo>
                  <a:pt x="1971294" y="89027"/>
                </a:lnTo>
                <a:lnTo>
                  <a:pt x="1934210" y="98044"/>
                </a:lnTo>
                <a:lnTo>
                  <a:pt x="1943227" y="135001"/>
                </a:lnTo>
                <a:lnTo>
                  <a:pt x="1980311" y="125984"/>
                </a:lnTo>
                <a:close/>
              </a:path>
              <a:path w="2301875" h="1247139">
                <a:moveTo>
                  <a:pt x="2017776" y="1160399"/>
                </a:moveTo>
                <a:lnTo>
                  <a:pt x="1979803" y="1158113"/>
                </a:lnTo>
                <a:lnTo>
                  <a:pt x="1977517" y="1196086"/>
                </a:lnTo>
                <a:lnTo>
                  <a:pt x="2015490" y="1198372"/>
                </a:lnTo>
                <a:lnTo>
                  <a:pt x="2017776" y="1160399"/>
                </a:lnTo>
                <a:close/>
              </a:path>
              <a:path w="2301875" h="1247139">
                <a:moveTo>
                  <a:pt x="2054352" y="108077"/>
                </a:moveTo>
                <a:lnTo>
                  <a:pt x="2045335" y="71120"/>
                </a:lnTo>
                <a:lnTo>
                  <a:pt x="2008251" y="80010"/>
                </a:lnTo>
                <a:lnTo>
                  <a:pt x="2017268" y="117094"/>
                </a:lnTo>
                <a:lnTo>
                  <a:pt x="2054352" y="108077"/>
                </a:lnTo>
                <a:close/>
              </a:path>
              <a:path w="2301875" h="1247139">
                <a:moveTo>
                  <a:pt x="2093849" y="1165098"/>
                </a:moveTo>
                <a:lnTo>
                  <a:pt x="2055876" y="1162685"/>
                </a:lnTo>
                <a:lnTo>
                  <a:pt x="2053463" y="1200785"/>
                </a:lnTo>
                <a:lnTo>
                  <a:pt x="2091563" y="1203071"/>
                </a:lnTo>
                <a:lnTo>
                  <a:pt x="2093849" y="1165098"/>
                </a:lnTo>
                <a:close/>
              </a:path>
              <a:path w="2301875" h="1247139">
                <a:moveTo>
                  <a:pt x="2128393" y="90170"/>
                </a:moveTo>
                <a:lnTo>
                  <a:pt x="2119376" y="53086"/>
                </a:lnTo>
                <a:lnTo>
                  <a:pt x="2082292" y="62103"/>
                </a:lnTo>
                <a:lnTo>
                  <a:pt x="2091309" y="99060"/>
                </a:lnTo>
                <a:lnTo>
                  <a:pt x="2128393" y="90170"/>
                </a:lnTo>
                <a:close/>
              </a:path>
              <a:path w="2301875" h="1247139">
                <a:moveTo>
                  <a:pt x="2169922" y="1169670"/>
                </a:moveTo>
                <a:lnTo>
                  <a:pt x="2131949" y="1167384"/>
                </a:lnTo>
                <a:lnTo>
                  <a:pt x="2129536" y="1205484"/>
                </a:lnTo>
                <a:lnTo>
                  <a:pt x="2167636" y="1207770"/>
                </a:lnTo>
                <a:lnTo>
                  <a:pt x="2169922" y="1169670"/>
                </a:lnTo>
                <a:close/>
              </a:path>
              <a:path w="2301875" h="1247139">
                <a:moveTo>
                  <a:pt x="2299970" y="1196848"/>
                </a:moveTo>
                <a:lnTo>
                  <a:pt x="2189353" y="1132713"/>
                </a:lnTo>
                <a:lnTo>
                  <a:pt x="2182368" y="1246886"/>
                </a:lnTo>
                <a:lnTo>
                  <a:pt x="2299970" y="1196848"/>
                </a:lnTo>
                <a:close/>
              </a:path>
              <a:path w="2301875" h="1247139">
                <a:moveTo>
                  <a:pt x="2301367" y="28575"/>
                </a:moveTo>
                <a:lnTo>
                  <a:pt x="2176780" y="0"/>
                </a:lnTo>
                <a:lnTo>
                  <a:pt x="2185759" y="37033"/>
                </a:lnTo>
                <a:lnTo>
                  <a:pt x="2156460" y="44069"/>
                </a:lnTo>
                <a:lnTo>
                  <a:pt x="2165350" y="81153"/>
                </a:lnTo>
                <a:lnTo>
                  <a:pt x="2194725" y="74015"/>
                </a:lnTo>
                <a:lnTo>
                  <a:pt x="2203704" y="110998"/>
                </a:lnTo>
                <a:lnTo>
                  <a:pt x="2293531" y="35179"/>
                </a:lnTo>
                <a:lnTo>
                  <a:pt x="2301367" y="28575"/>
                </a:lnTo>
                <a:close/>
              </a:path>
            </a:pathLst>
          </a:custGeom>
          <a:solidFill>
            <a:srgbClr val="000000"/>
          </a:solidFill>
        </p:spPr>
        <p:txBody>
          <a:bodyPr wrap="square" lIns="0" tIns="0" rIns="0" bIns="0" rtlCol="0"/>
          <a:lstStyle/>
          <a:p>
            <a:endParaRPr/>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8851CC43-817F-176E-A990-65E77CE049D0}"/>
                  </a:ext>
                </a:extLst>
              </p:cNvPr>
              <p:cNvSpPr txBox="1"/>
              <p:nvPr/>
            </p:nvSpPr>
            <p:spPr>
              <a:xfrm>
                <a:off x="1130859" y="1403526"/>
                <a:ext cx="2583351" cy="14618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kumimoji="1" lang="el-GR" altLang="zh-CN" sz="2800" i="1" smtClean="0">
                          <a:latin typeface="Cambria Math" panose="02040503050406030204" pitchFamily="18" charset="0"/>
                          <a:ea typeface="Cambria Math" panose="02040503050406030204" pitchFamily="18" charset="0"/>
                        </a:rPr>
                        <m:t>ϕ</m:t>
                      </m:r>
                      <m:d>
                        <m:dPr>
                          <m:ctrlPr>
                            <a:rPr kumimoji="1" lang="el-GR" altLang="zh-CN" sz="2800" i="1">
                              <a:latin typeface="Cambria Math" panose="02040503050406030204" pitchFamily="18" charset="0"/>
                              <a:ea typeface="Cambria Math" panose="02040503050406030204" pitchFamily="18" charset="0"/>
                            </a:rPr>
                          </m:ctrlPr>
                        </m:dPr>
                        <m:e>
                          <m:sSup>
                            <m:sSupPr>
                              <m:ctrlPr>
                                <a:rPr kumimoji="1" lang="en-US" altLang="zh-CN" sz="2800" i="1">
                                  <a:latin typeface="Cambria Math" panose="02040503050406030204" pitchFamily="18" charset="0"/>
                                </a:rPr>
                              </m:ctrlPr>
                            </m:sSupPr>
                            <m:e>
                              <m:r>
                                <a:rPr kumimoji="1" lang="en-US" altLang="zh-CN" sz="2800" b="1" i="1">
                                  <a:latin typeface="Cambria Math" panose="02040503050406030204" pitchFamily="18" charset="0"/>
                                </a:rPr>
                                <m:t>𝒒</m:t>
                              </m:r>
                            </m:e>
                            <m:sup>
                              <m:r>
                                <a:rPr kumimoji="1" lang="en-US" altLang="zh-CN" sz="2800" i="1">
                                  <a:solidFill>
                                    <a:srgbClr val="00B050"/>
                                  </a:solidFill>
                                  <a:latin typeface="Cambria Math" panose="02040503050406030204" pitchFamily="18" charset="0"/>
                                </a:rPr>
                                <m:t>1</m:t>
                              </m:r>
                            </m:sup>
                          </m:sSup>
                        </m:e>
                      </m:d>
                      <m:r>
                        <a:rPr kumimoji="1" lang="en-US" altLang="zh-CN" sz="2800" b="0" i="1" smtClean="0">
                          <a:solidFill>
                            <a:schemeClr val="tx1"/>
                          </a:solidFill>
                          <a:latin typeface="Cambria Math" panose="02040503050406030204" pitchFamily="18" charset="0"/>
                        </a:rPr>
                        <m:t>=</m:t>
                      </m:r>
                      <m:d>
                        <m:dPr>
                          <m:begChr m:val="["/>
                          <m:endChr m:val="]"/>
                          <m:ctrlPr>
                            <a:rPr kumimoji="1" lang="en-US" altLang="zh-CN" sz="2800" b="0" i="1" smtClean="0">
                              <a:solidFill>
                                <a:schemeClr val="tx1"/>
                              </a:solidFill>
                              <a:latin typeface="Cambria Math" panose="02040503050406030204" pitchFamily="18" charset="0"/>
                            </a:rPr>
                          </m:ctrlPr>
                        </m:dPr>
                        <m:e>
                          <m:m>
                            <m:mPr>
                              <m:mcs>
                                <m:mc>
                                  <m:mcPr>
                                    <m:count m:val="1"/>
                                    <m:mcJc m:val="center"/>
                                  </m:mcPr>
                                </m:mc>
                              </m:mcs>
                              <m:ctrlPr>
                                <a:rPr kumimoji="1" lang="en-US" altLang="zh-CN" sz="2800" b="0" i="1" smtClean="0">
                                  <a:solidFill>
                                    <a:schemeClr val="tx1"/>
                                  </a:solidFill>
                                  <a:latin typeface="Cambria Math" panose="02040503050406030204" pitchFamily="18" charset="0"/>
                                </a:rPr>
                              </m:ctrlPr>
                            </m:mPr>
                            <m:mr>
                              <m:e>
                                <m:sSubSup>
                                  <m:sSubSupPr>
                                    <m:ctrlPr>
                                      <a:rPr kumimoji="1" lang="zh-CN" altLang="en-US" sz="2800" i="1" dirty="0">
                                        <a:latin typeface="Cambria Math" panose="02040503050406030204" pitchFamily="18" charset="0"/>
                                      </a:rPr>
                                    </m:ctrlPr>
                                  </m:sSubSupPr>
                                  <m:e>
                                    <m:r>
                                      <a:rPr kumimoji="1" lang="en-US" altLang="zh-CN" sz="2800" i="1" dirty="0">
                                        <a:latin typeface="Cambria Math" panose="02040503050406030204" pitchFamily="18" charset="0"/>
                                      </a:rPr>
                                      <m:t>𝑞</m:t>
                                    </m:r>
                                  </m:e>
                                  <m:sub>
                                    <m:r>
                                      <a:rPr kumimoji="1" lang="en-US" altLang="zh-CN" sz="2800" i="1">
                                        <a:solidFill>
                                          <a:srgbClr val="1F1EF1"/>
                                        </a:solidFill>
                                        <a:latin typeface="Cambria Math" panose="02040503050406030204" pitchFamily="18" charset="0"/>
                                      </a:rPr>
                                      <m:t>1</m:t>
                                    </m:r>
                                  </m:sub>
                                  <m:sup>
                                    <m:r>
                                      <a:rPr kumimoji="1" lang="en-US" altLang="zh-CN" sz="2800" i="1">
                                        <a:solidFill>
                                          <a:srgbClr val="00B050"/>
                                        </a:solidFill>
                                        <a:latin typeface="Cambria Math" panose="02040503050406030204" pitchFamily="18" charset="0"/>
                                      </a:rPr>
                                      <m:t>1</m:t>
                                    </m:r>
                                  </m:sup>
                                </m:sSubSup>
                              </m:e>
                            </m:mr>
                            <m:mr>
                              <m:e>
                                <m:sSubSup>
                                  <m:sSubSupPr>
                                    <m:ctrlPr>
                                      <a:rPr kumimoji="1" lang="zh-CN" altLang="en-US" sz="2800" i="1" dirty="0">
                                        <a:latin typeface="Cambria Math" panose="02040503050406030204" pitchFamily="18" charset="0"/>
                                      </a:rPr>
                                    </m:ctrlPr>
                                  </m:sSubSupPr>
                                  <m:e>
                                    <m:r>
                                      <a:rPr kumimoji="1" lang="en-US" altLang="zh-CN" sz="2800" i="1" dirty="0">
                                        <a:latin typeface="Cambria Math" panose="02040503050406030204" pitchFamily="18" charset="0"/>
                                      </a:rPr>
                                      <m:t>𝑞</m:t>
                                    </m:r>
                                  </m:e>
                                  <m:sub>
                                    <m:r>
                                      <a:rPr kumimoji="1" lang="en-US" altLang="zh-CN" sz="2800" b="0" i="1" smtClean="0">
                                        <a:solidFill>
                                          <a:srgbClr val="1F1EF1"/>
                                        </a:solidFill>
                                        <a:latin typeface="Cambria Math" panose="02040503050406030204" pitchFamily="18" charset="0"/>
                                      </a:rPr>
                                      <m:t>2</m:t>
                                    </m:r>
                                  </m:sub>
                                  <m:sup>
                                    <m:r>
                                      <a:rPr kumimoji="1" lang="en-US" altLang="zh-CN" sz="2800" i="1">
                                        <a:solidFill>
                                          <a:srgbClr val="00B050"/>
                                        </a:solidFill>
                                        <a:latin typeface="Cambria Math" panose="02040503050406030204" pitchFamily="18" charset="0"/>
                                      </a:rPr>
                                      <m:t>1</m:t>
                                    </m:r>
                                  </m:sup>
                                </m:sSubSup>
                              </m:e>
                            </m:mr>
                            <m:mr>
                              <m:e>
                                <m:r>
                                  <a:rPr kumimoji="1" lang="en-US" altLang="zh-CN" sz="2800" b="0" i="1" smtClean="0">
                                    <a:solidFill>
                                      <a:schemeClr val="tx1"/>
                                    </a:solidFill>
                                    <a:latin typeface="Cambria Math" panose="02040503050406030204" pitchFamily="18" charset="0"/>
                                  </a:rPr>
                                  <m:t>⋮</m:t>
                                </m:r>
                              </m:e>
                            </m:mr>
                          </m:m>
                        </m:e>
                      </m:d>
                    </m:oMath>
                  </m:oMathPara>
                </a14:m>
                <a:endParaRPr lang="zh-CN" altLang="en-US" sz="2800" dirty="0"/>
              </a:p>
            </p:txBody>
          </p:sp>
        </mc:Choice>
        <mc:Fallback>
          <p:sp>
            <p:nvSpPr>
              <p:cNvPr id="2" name="文本框 1">
                <a:extLst>
                  <a:ext uri="{FF2B5EF4-FFF2-40B4-BE49-F238E27FC236}">
                    <a16:creationId xmlns:a16="http://schemas.microsoft.com/office/drawing/2014/main" id="{8851CC43-817F-176E-A990-65E77CE049D0}"/>
                  </a:ext>
                </a:extLst>
              </p:cNvPr>
              <p:cNvSpPr txBox="1">
                <a:spLocks noRot="1" noChangeAspect="1" noMove="1" noResize="1" noEditPoints="1" noAdjustHandles="1" noChangeArrowheads="1" noChangeShapeType="1" noTextEdit="1"/>
              </p:cNvSpPr>
              <p:nvPr/>
            </p:nvSpPr>
            <p:spPr>
              <a:xfrm>
                <a:off x="1130859" y="1403526"/>
                <a:ext cx="2583351" cy="1461810"/>
              </a:xfrm>
              <a:prstGeom prst="rect">
                <a:avLst/>
              </a:prstGeom>
              <a:blipFill>
                <a:blip r:embed="rId36"/>
                <a:stretch>
                  <a:fillRect b="-1724"/>
                </a:stretch>
              </a:blipFill>
            </p:spPr>
            <p:txBody>
              <a:bodyPr/>
              <a:lstStyle/>
              <a:p>
                <a:r>
                  <a:rPr lang="zh-CN" altLang="en-US">
                    <a:noFill/>
                  </a:rPr>
                  <a:t> </a:t>
                </a:r>
              </a:p>
            </p:txBody>
          </p:sp>
        </mc:Fallback>
      </mc:AlternateContent>
      <p:sp>
        <p:nvSpPr>
          <p:cNvPr id="3" name="object 75">
            <a:extLst>
              <a:ext uri="{FF2B5EF4-FFF2-40B4-BE49-F238E27FC236}">
                <a16:creationId xmlns:a16="http://schemas.microsoft.com/office/drawing/2014/main" id="{66B1B6A8-2360-E2AC-D217-62D83BA30015}"/>
              </a:ext>
            </a:extLst>
          </p:cNvPr>
          <p:cNvSpPr txBox="1"/>
          <p:nvPr/>
        </p:nvSpPr>
        <p:spPr>
          <a:xfrm>
            <a:off x="3497481" y="1018312"/>
            <a:ext cx="1764030" cy="39116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arlito"/>
                <a:cs typeface="Carlito"/>
              </a:rPr>
              <a:t>weighted</a:t>
            </a:r>
            <a:r>
              <a:rPr sz="2400" spc="-110" dirty="0">
                <a:latin typeface="Carlito"/>
                <a:cs typeface="Carlito"/>
              </a:rPr>
              <a:t> </a:t>
            </a:r>
            <a:r>
              <a:rPr sz="2400" spc="-25" dirty="0">
                <a:latin typeface="Carlito"/>
                <a:cs typeface="Carlito"/>
              </a:rPr>
              <a:t>sum</a:t>
            </a:r>
            <a:endParaRPr sz="2400" dirty="0">
              <a:latin typeface="Carlito"/>
              <a:cs typeface="Carlito"/>
            </a:endParaRPr>
          </a:p>
        </p:txBody>
      </p:sp>
    </p:spTree>
    <p:extLst>
      <p:ext uri="{BB962C8B-B14F-4D97-AF65-F5344CB8AC3E}">
        <p14:creationId xmlns:p14="http://schemas.microsoft.com/office/powerpoint/2010/main" val="1821603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9"/>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81"/>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82"/>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8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1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1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2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2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2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2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2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2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3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3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3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3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38"/>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39"/>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40"/>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41"/>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42"/>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43"/>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44"/>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45"/>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46"/>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47"/>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48"/>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49"/>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50"/>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51"/>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52"/>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53"/>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54"/>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55"/>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156"/>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57"/>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158"/>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159"/>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160"/>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61"/>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162"/>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163"/>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164"/>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165"/>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nodeType="clickEffect">
                                  <p:stCondLst>
                                    <p:cond delay="0"/>
                                  </p:stCondLst>
                                  <p:childTnLst>
                                    <p:set>
                                      <p:cBhvr>
                                        <p:cTn id="156" dur="1" fill="hold">
                                          <p:stCondLst>
                                            <p:cond delay="0"/>
                                          </p:stCondLst>
                                        </p:cTn>
                                        <p:tgtEl>
                                          <p:spTgt spid="166"/>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167"/>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168"/>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169"/>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170"/>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171"/>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172"/>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173"/>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174"/>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175"/>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176"/>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177"/>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178"/>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179"/>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180"/>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181"/>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182"/>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183"/>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184"/>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185"/>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186"/>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187"/>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188"/>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ntr" presetSubtype="0" fill="hold" grpId="0" nodeType="clickEffect">
                                  <p:stCondLst>
                                    <p:cond delay="0"/>
                                  </p:stCondLst>
                                  <p:childTnLst>
                                    <p:set>
                                      <p:cBhvr>
                                        <p:cTn id="204" dur="1" fill="hold">
                                          <p:stCondLst>
                                            <p:cond delay="0"/>
                                          </p:stCondLst>
                                        </p:cTn>
                                        <p:tgtEl>
                                          <p:spTgt spid="189"/>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190"/>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ntr" presetSubtype="0" fill="hold" nodeType="clickEffect">
                                  <p:stCondLst>
                                    <p:cond delay="0"/>
                                  </p:stCondLst>
                                  <p:childTnLst>
                                    <p:set>
                                      <p:cBhvr>
                                        <p:cTn id="210" dur="1" fill="hold">
                                          <p:stCondLst>
                                            <p:cond delay="0"/>
                                          </p:stCondLst>
                                        </p:cTn>
                                        <p:tgtEl>
                                          <p:spTgt spid="191"/>
                                        </p:tgtEl>
                                        <p:attrNameLst>
                                          <p:attrName>style.visibility</p:attrName>
                                        </p:attrNameLst>
                                      </p:cBhvr>
                                      <p:to>
                                        <p:strVal val="visible"/>
                                      </p:to>
                                    </p:set>
                                  </p:childTnLst>
                                </p:cTn>
                              </p:par>
                              <p:par>
                                <p:cTn id="211" presetID="1" presetClass="entr" presetSubtype="0" fill="hold" grpId="0" nodeType="withEffect">
                                  <p:stCondLst>
                                    <p:cond delay="0"/>
                                  </p:stCondLst>
                                  <p:childTnLst>
                                    <p:set>
                                      <p:cBhvr>
                                        <p:cTn id="212" dur="1" fill="hold">
                                          <p:stCondLst>
                                            <p:cond delay="0"/>
                                          </p:stCondLst>
                                        </p:cTn>
                                        <p:tgtEl>
                                          <p:spTgt spid="193"/>
                                        </p:tgtEl>
                                        <p:attrNameLst>
                                          <p:attrName>style.visibility</p:attrName>
                                        </p:attrNameLst>
                                      </p:cBhvr>
                                      <p:to>
                                        <p:strVal val="visible"/>
                                      </p:to>
                                    </p:set>
                                  </p:childTnLst>
                                </p:cTn>
                              </p:par>
                              <p:par>
                                <p:cTn id="213" presetID="1" presetClass="entr" presetSubtype="0" fill="hold" grpId="0" nodeType="withEffect">
                                  <p:stCondLst>
                                    <p:cond delay="0"/>
                                  </p:stCondLst>
                                  <p:childTnLst>
                                    <p:set>
                                      <p:cBhvr>
                                        <p:cTn id="214" dur="1" fill="hold">
                                          <p:stCondLst>
                                            <p:cond delay="0"/>
                                          </p:stCondLst>
                                        </p:cTn>
                                        <p:tgtEl>
                                          <p:spTgt spid="194"/>
                                        </p:tgtEl>
                                        <p:attrNameLst>
                                          <p:attrName>style.visibility</p:attrName>
                                        </p:attrNameLst>
                                      </p:cBhvr>
                                      <p:to>
                                        <p:strVal val="visible"/>
                                      </p:to>
                                    </p:set>
                                  </p:childTnLst>
                                </p:cTn>
                              </p:par>
                              <p:par>
                                <p:cTn id="215" presetID="1" presetClass="entr" presetSubtype="0" fill="hold" grpId="0" nodeType="withEffect">
                                  <p:stCondLst>
                                    <p:cond delay="0"/>
                                  </p:stCondLst>
                                  <p:childTnLst>
                                    <p:set>
                                      <p:cBhvr>
                                        <p:cTn id="216" dur="1" fill="hold">
                                          <p:stCondLst>
                                            <p:cond delay="0"/>
                                          </p:stCondLst>
                                        </p:cTn>
                                        <p:tgtEl>
                                          <p:spTgt spid="195"/>
                                        </p:tgtEl>
                                        <p:attrNameLst>
                                          <p:attrName>style.visibility</p:attrName>
                                        </p:attrNameLst>
                                      </p:cBhvr>
                                      <p:to>
                                        <p:strVal val="visible"/>
                                      </p:to>
                                    </p:set>
                                  </p:childTnLst>
                                </p:cTn>
                              </p:par>
                            </p:childTnLst>
                          </p:cTn>
                        </p:par>
                      </p:childTnLst>
                    </p:cTn>
                  </p:par>
                  <p:par>
                    <p:cTn id="217" fill="hold">
                      <p:stCondLst>
                        <p:cond delay="indefinite"/>
                      </p:stCondLst>
                      <p:childTnLst>
                        <p:par>
                          <p:cTn id="218" fill="hold">
                            <p:stCondLst>
                              <p:cond delay="0"/>
                            </p:stCondLst>
                            <p:childTnLst>
                              <p:par>
                                <p:cTn id="219" presetID="1" presetClass="entr" presetSubtype="0" fill="hold" grpId="0" nodeType="clickEffect">
                                  <p:stCondLst>
                                    <p:cond delay="0"/>
                                  </p:stCondLst>
                                  <p:childTnLst>
                                    <p:set>
                                      <p:cBhvr>
                                        <p:cTn id="220" dur="1" fill="hold">
                                          <p:stCondLst>
                                            <p:cond delay="0"/>
                                          </p:stCondLst>
                                        </p:cTn>
                                        <p:tgtEl>
                                          <p:spTgt spid="197"/>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198"/>
                                        </p:tgtEl>
                                        <p:attrNameLst>
                                          <p:attrName>style.visibility</p:attrName>
                                        </p:attrNameLst>
                                      </p:cBhvr>
                                      <p:to>
                                        <p:strVal val="visible"/>
                                      </p:to>
                                    </p:set>
                                  </p:childTnLst>
                                </p:cTn>
                              </p:par>
                              <p:par>
                                <p:cTn id="223" presetID="1" presetClass="entr" presetSubtype="0" fill="hold" grpId="0" nodeType="withEffect">
                                  <p:stCondLst>
                                    <p:cond delay="0"/>
                                  </p:stCondLst>
                                  <p:childTnLst>
                                    <p:set>
                                      <p:cBhvr>
                                        <p:cTn id="224" dur="1" fill="hold">
                                          <p:stCondLst>
                                            <p:cond delay="0"/>
                                          </p:stCondLst>
                                        </p:cTn>
                                        <p:tgtEl>
                                          <p:spTgt spid="199"/>
                                        </p:tgtEl>
                                        <p:attrNameLst>
                                          <p:attrName>style.visibility</p:attrName>
                                        </p:attrNameLst>
                                      </p:cBhvr>
                                      <p:to>
                                        <p:strVal val="visible"/>
                                      </p:to>
                                    </p:set>
                                  </p:childTnLst>
                                </p:cTn>
                              </p:par>
                              <p:par>
                                <p:cTn id="225" presetID="1" presetClass="entr" presetSubtype="0" fill="hold" grpId="0" nodeType="withEffect">
                                  <p:stCondLst>
                                    <p:cond delay="0"/>
                                  </p:stCondLst>
                                  <p:childTnLst>
                                    <p:set>
                                      <p:cBhvr>
                                        <p:cTn id="226" dur="1" fill="hold">
                                          <p:stCondLst>
                                            <p:cond delay="0"/>
                                          </p:stCondLst>
                                        </p:cTn>
                                        <p:tgtEl>
                                          <p:spTgt spid="2"/>
                                        </p:tgtEl>
                                        <p:attrNameLst>
                                          <p:attrName>style.visibility</p:attrName>
                                        </p:attrNameLst>
                                      </p:cBhvr>
                                      <p:to>
                                        <p:strVal val="visible"/>
                                      </p:to>
                                    </p:set>
                                  </p:childTnLst>
                                </p:cTn>
                              </p:par>
                            </p:childTnLst>
                          </p:cTn>
                        </p:par>
                      </p:childTnLst>
                    </p:cTn>
                  </p:par>
                  <p:par>
                    <p:cTn id="227" fill="hold">
                      <p:stCondLst>
                        <p:cond delay="indefinite"/>
                      </p:stCondLst>
                      <p:childTnLst>
                        <p:par>
                          <p:cTn id="228" fill="hold">
                            <p:stCondLst>
                              <p:cond delay="0"/>
                            </p:stCondLst>
                            <p:childTnLst>
                              <p:par>
                                <p:cTn id="229" presetID="1" presetClass="entr" presetSubtype="0" fill="hold" grpId="0" nodeType="clickEffect">
                                  <p:stCondLst>
                                    <p:cond delay="0"/>
                                  </p:stCondLst>
                                  <p:childTnLst>
                                    <p:set>
                                      <p:cBhvr>
                                        <p:cTn id="230" dur="1" fill="hold">
                                          <p:stCondLst>
                                            <p:cond delay="0"/>
                                          </p:stCondLst>
                                        </p:cTn>
                                        <p:tgtEl>
                                          <p:spTgt spid="208"/>
                                        </p:tgtEl>
                                        <p:attrNameLst>
                                          <p:attrName>style.visibility</p:attrName>
                                        </p:attrNameLst>
                                      </p:cBhvr>
                                      <p:to>
                                        <p:strVal val="visible"/>
                                      </p:to>
                                    </p:set>
                                  </p:childTnLst>
                                </p:cTn>
                              </p:par>
                              <p:par>
                                <p:cTn id="231" presetID="1" presetClass="entr" presetSubtype="0" fill="hold" grpId="0" nodeType="withEffect">
                                  <p:stCondLst>
                                    <p:cond delay="0"/>
                                  </p:stCondLst>
                                  <p:childTnLst>
                                    <p:set>
                                      <p:cBhvr>
                                        <p:cTn id="232" dur="1" fill="hold">
                                          <p:stCondLst>
                                            <p:cond delay="0"/>
                                          </p:stCondLst>
                                        </p:cTn>
                                        <p:tgtEl>
                                          <p:spTgt spid="206"/>
                                        </p:tgtEl>
                                        <p:attrNameLst>
                                          <p:attrName>style.visibility</p:attrName>
                                        </p:attrNameLst>
                                      </p:cBhvr>
                                      <p:to>
                                        <p:strVal val="visible"/>
                                      </p:to>
                                    </p:set>
                                  </p:childTnLst>
                                </p:cTn>
                              </p:par>
                              <p:par>
                                <p:cTn id="233" presetID="1" presetClass="entr" presetSubtype="0" fill="hold" grpId="0" nodeType="withEffect">
                                  <p:stCondLst>
                                    <p:cond delay="0"/>
                                  </p:stCondLst>
                                  <p:childTnLst>
                                    <p:set>
                                      <p:cBhvr>
                                        <p:cTn id="2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68" grpId="0" animBg="1"/>
      <p:bldP spid="69" grpId="0" animBg="1"/>
      <p:bldP spid="72" grpId="0" animBg="1"/>
      <p:bldP spid="74" grpId="0" animBg="1"/>
      <p:bldP spid="75" grpId="0" animBg="1"/>
      <p:bldP spid="76" grpId="0" animBg="1"/>
      <p:bldP spid="78" grpId="0" animBg="1"/>
      <p:bldP spid="79" grpId="0" animBg="1"/>
      <p:bldP spid="80" grpId="0"/>
      <p:bldP spid="80" grpId="1"/>
      <p:bldP spid="81" grpId="0"/>
      <p:bldP spid="81" grpId="1"/>
      <p:bldP spid="82" grpId="0"/>
      <p:bldP spid="82" grpId="1"/>
      <p:bldP spid="83" grpId="0"/>
      <p:bldP spid="83" grpId="1"/>
      <p:bldP spid="100" grpId="0" animBg="1"/>
      <p:bldP spid="101" grpId="0" animBg="1"/>
      <p:bldP spid="137" grpId="0" animBg="1"/>
      <p:bldP spid="138" grpId="0"/>
      <p:bldP spid="142" grpId="0" animBg="1"/>
      <p:bldP spid="143" grpId="0"/>
      <p:bldP spid="147" grpId="0" animBg="1"/>
      <p:bldP spid="148" grpId="0"/>
      <p:bldP spid="152" grpId="0" animBg="1"/>
      <p:bldP spid="153" grpId="0"/>
      <p:bldP spid="157" grpId="0"/>
      <p:bldP spid="167" grpId="0" animBg="1"/>
      <p:bldP spid="169" grpId="0" animBg="1"/>
      <p:bldP spid="170" grpId="0"/>
      <p:bldP spid="174" grpId="0" animBg="1"/>
      <p:bldP spid="175" grpId="0"/>
      <p:bldP spid="179" grpId="0" animBg="1"/>
      <p:bldP spid="180" grpId="0"/>
      <p:bldP spid="184" grpId="0" animBg="1"/>
      <p:bldP spid="185" grpId="0"/>
      <p:bldP spid="188" grpId="0"/>
      <p:bldP spid="189" grpId="0"/>
      <p:bldP spid="190" grpId="0"/>
      <p:bldP spid="193" grpId="0" animBg="1"/>
      <p:bldP spid="194" grpId="0" animBg="1"/>
      <p:bldP spid="195" grpId="0"/>
      <p:bldP spid="197" grpId="0" animBg="1"/>
      <p:bldP spid="199" grpId="0" animBg="1"/>
      <p:bldP spid="206" grpId="0" animBg="1"/>
      <p:bldP spid="208" grpId="0" animBg="1"/>
      <p:bldP spid="2" grpId="0"/>
      <p:bldP spid="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 name="object 103">
            <a:extLst>
              <a:ext uri="{FF2B5EF4-FFF2-40B4-BE49-F238E27FC236}">
                <a16:creationId xmlns:a16="http://schemas.microsoft.com/office/drawing/2014/main" id="{ED5D905D-98AD-949B-B084-CEF5FA981DC6}"/>
              </a:ext>
            </a:extLst>
          </p:cNvPr>
          <p:cNvPicPr/>
          <p:nvPr/>
        </p:nvPicPr>
        <p:blipFill>
          <a:blip r:embed="rId2" cstate="print"/>
          <a:stretch>
            <a:fillRect/>
          </a:stretch>
        </p:blipFill>
        <p:spPr>
          <a:xfrm>
            <a:off x="6754367" y="997484"/>
            <a:ext cx="286512" cy="539496"/>
          </a:xfrm>
          <a:prstGeom prst="rect">
            <a:avLst/>
          </a:prstGeom>
        </p:spPr>
      </p:pic>
      <p:sp>
        <p:nvSpPr>
          <p:cNvPr id="137" name="object 104">
            <a:extLst>
              <a:ext uri="{FF2B5EF4-FFF2-40B4-BE49-F238E27FC236}">
                <a16:creationId xmlns:a16="http://schemas.microsoft.com/office/drawing/2014/main" id="{E9953FF7-2403-3978-80C7-35F67F836256}"/>
              </a:ext>
            </a:extLst>
          </p:cNvPr>
          <p:cNvSpPr/>
          <p:nvPr/>
        </p:nvSpPr>
        <p:spPr>
          <a:xfrm>
            <a:off x="6754367" y="997484"/>
            <a:ext cx="287020" cy="539750"/>
          </a:xfrm>
          <a:custGeom>
            <a:avLst/>
            <a:gdLst/>
            <a:ahLst/>
            <a:cxnLst/>
            <a:rect l="l" t="t" r="r" b="b"/>
            <a:pathLst>
              <a:path w="287020" h="539750">
                <a:moveTo>
                  <a:pt x="0" y="539496"/>
                </a:moveTo>
                <a:lnTo>
                  <a:pt x="286512" y="539496"/>
                </a:lnTo>
                <a:lnTo>
                  <a:pt x="286512" y="0"/>
                </a:lnTo>
                <a:lnTo>
                  <a:pt x="0" y="0"/>
                </a:lnTo>
                <a:lnTo>
                  <a:pt x="0" y="539496"/>
                </a:lnTo>
                <a:close/>
              </a:path>
            </a:pathLst>
          </a:custGeom>
          <a:ln w="6349">
            <a:solidFill>
              <a:srgbClr val="5B9BD4"/>
            </a:solidFill>
          </a:ln>
        </p:spPr>
        <p:txBody>
          <a:bodyPr wrap="square" lIns="0" tIns="0" rIns="0" bIns="0" rtlCol="0"/>
          <a:lstStyle/>
          <a:p>
            <a:endParaRPr/>
          </a:p>
        </p:txBody>
      </p:sp>
      <p:sp>
        <p:nvSpPr>
          <p:cNvPr id="138" name="object 105">
            <a:extLst>
              <a:ext uri="{FF2B5EF4-FFF2-40B4-BE49-F238E27FC236}">
                <a16:creationId xmlns:a16="http://schemas.microsoft.com/office/drawing/2014/main" id="{1CA0D86B-0881-7391-5987-A4BFC9D98159}"/>
              </a:ext>
            </a:extLst>
          </p:cNvPr>
          <p:cNvSpPr txBox="1"/>
          <p:nvPr/>
        </p:nvSpPr>
        <p:spPr>
          <a:xfrm>
            <a:off x="6716904" y="1058903"/>
            <a:ext cx="598805" cy="391795"/>
          </a:xfrm>
          <a:prstGeom prst="rect">
            <a:avLst/>
          </a:prstGeom>
        </p:spPr>
        <p:txBody>
          <a:bodyPr vert="horz" wrap="square" lIns="0" tIns="12700" rIns="0" bIns="0" rtlCol="0">
            <a:spAutoFit/>
          </a:bodyPr>
          <a:lstStyle/>
          <a:p>
            <a:pPr marL="38100">
              <a:spcBef>
                <a:spcPts val="100"/>
              </a:spcBef>
            </a:pPr>
            <a:r>
              <a:rPr sz="2400" spc="165" dirty="0">
                <a:latin typeface="Symbola"/>
                <a:cs typeface="Symbola"/>
              </a:rPr>
              <a:t>𝒗</a:t>
            </a:r>
            <a:r>
              <a:rPr sz="2625" spc="247" baseline="28571" dirty="0">
                <a:latin typeface="Symbola"/>
                <a:cs typeface="Symbola"/>
              </a:rPr>
              <a:t>𝟏</a:t>
            </a:r>
            <a:r>
              <a:rPr sz="2625" spc="-7" baseline="28571" dirty="0">
                <a:latin typeface="Symbola"/>
                <a:cs typeface="Symbola"/>
              </a:rPr>
              <a:t> </a:t>
            </a:r>
            <a:r>
              <a:rPr sz="3600" spc="-75" baseline="1157" dirty="0">
                <a:latin typeface="Carlito"/>
                <a:cs typeface="Carlito"/>
              </a:rPr>
              <a:t>+</a:t>
            </a:r>
            <a:endParaRPr sz="3600" baseline="1157">
              <a:latin typeface="Carlito"/>
              <a:cs typeface="Carlito"/>
            </a:endParaRPr>
          </a:p>
        </p:txBody>
      </p:sp>
      <p:pic>
        <p:nvPicPr>
          <p:cNvPr id="139" name="object 107">
            <a:extLst>
              <a:ext uri="{FF2B5EF4-FFF2-40B4-BE49-F238E27FC236}">
                <a16:creationId xmlns:a16="http://schemas.microsoft.com/office/drawing/2014/main" id="{00F61B43-8F0B-68C5-1143-D8C5B9D9F906}"/>
              </a:ext>
            </a:extLst>
          </p:cNvPr>
          <p:cNvPicPr/>
          <p:nvPr/>
        </p:nvPicPr>
        <p:blipFill>
          <a:blip r:embed="rId3" cstate="print"/>
          <a:stretch>
            <a:fillRect/>
          </a:stretch>
        </p:blipFill>
        <p:spPr>
          <a:xfrm>
            <a:off x="6510528" y="1192556"/>
            <a:ext cx="152400" cy="152400"/>
          </a:xfrm>
          <a:prstGeom prst="rect">
            <a:avLst/>
          </a:prstGeom>
        </p:spPr>
      </p:pic>
      <p:pic>
        <p:nvPicPr>
          <p:cNvPr id="140" name="object 108">
            <a:extLst>
              <a:ext uri="{FF2B5EF4-FFF2-40B4-BE49-F238E27FC236}">
                <a16:creationId xmlns:a16="http://schemas.microsoft.com/office/drawing/2014/main" id="{BCEE156F-5104-725A-BF75-ABAE10277651}"/>
              </a:ext>
            </a:extLst>
          </p:cNvPr>
          <p:cNvPicPr/>
          <p:nvPr/>
        </p:nvPicPr>
        <p:blipFill>
          <a:blip r:embed="rId4" cstate="print"/>
          <a:stretch>
            <a:fillRect/>
          </a:stretch>
        </p:blipFill>
        <p:spPr>
          <a:xfrm>
            <a:off x="6507353" y="1189381"/>
            <a:ext cx="158750" cy="158750"/>
          </a:xfrm>
          <a:prstGeom prst="rect">
            <a:avLst/>
          </a:prstGeom>
        </p:spPr>
      </p:pic>
      <p:pic>
        <p:nvPicPr>
          <p:cNvPr id="141" name="object 110">
            <a:extLst>
              <a:ext uri="{FF2B5EF4-FFF2-40B4-BE49-F238E27FC236}">
                <a16:creationId xmlns:a16="http://schemas.microsoft.com/office/drawing/2014/main" id="{237B9BE2-550B-F973-9AAD-015ED8451630}"/>
              </a:ext>
            </a:extLst>
          </p:cNvPr>
          <p:cNvPicPr/>
          <p:nvPr/>
        </p:nvPicPr>
        <p:blipFill>
          <a:blip r:embed="rId5" cstate="print"/>
          <a:stretch>
            <a:fillRect/>
          </a:stretch>
        </p:blipFill>
        <p:spPr>
          <a:xfrm>
            <a:off x="7626096" y="1000533"/>
            <a:ext cx="286512" cy="539496"/>
          </a:xfrm>
          <a:prstGeom prst="rect">
            <a:avLst/>
          </a:prstGeom>
        </p:spPr>
      </p:pic>
      <p:sp>
        <p:nvSpPr>
          <p:cNvPr id="142" name="object 111">
            <a:extLst>
              <a:ext uri="{FF2B5EF4-FFF2-40B4-BE49-F238E27FC236}">
                <a16:creationId xmlns:a16="http://schemas.microsoft.com/office/drawing/2014/main" id="{5E2B8F04-388B-E128-F233-0656E8F3CB2B}"/>
              </a:ext>
            </a:extLst>
          </p:cNvPr>
          <p:cNvSpPr/>
          <p:nvPr/>
        </p:nvSpPr>
        <p:spPr>
          <a:xfrm>
            <a:off x="7626096" y="1000533"/>
            <a:ext cx="287020" cy="539750"/>
          </a:xfrm>
          <a:custGeom>
            <a:avLst/>
            <a:gdLst/>
            <a:ahLst/>
            <a:cxnLst/>
            <a:rect l="l" t="t" r="r" b="b"/>
            <a:pathLst>
              <a:path w="287020" h="539750">
                <a:moveTo>
                  <a:pt x="0" y="539496"/>
                </a:moveTo>
                <a:lnTo>
                  <a:pt x="286512" y="539496"/>
                </a:lnTo>
                <a:lnTo>
                  <a:pt x="286512" y="0"/>
                </a:lnTo>
                <a:lnTo>
                  <a:pt x="0" y="0"/>
                </a:lnTo>
                <a:lnTo>
                  <a:pt x="0" y="539496"/>
                </a:lnTo>
                <a:close/>
              </a:path>
            </a:pathLst>
          </a:custGeom>
          <a:ln w="6349">
            <a:solidFill>
              <a:srgbClr val="5B9BD4"/>
            </a:solidFill>
          </a:ln>
        </p:spPr>
        <p:txBody>
          <a:bodyPr wrap="square" lIns="0" tIns="0" rIns="0" bIns="0" rtlCol="0"/>
          <a:lstStyle/>
          <a:p>
            <a:endParaRPr/>
          </a:p>
        </p:txBody>
      </p:sp>
      <p:sp>
        <p:nvSpPr>
          <p:cNvPr id="143" name="object 112">
            <a:extLst>
              <a:ext uri="{FF2B5EF4-FFF2-40B4-BE49-F238E27FC236}">
                <a16:creationId xmlns:a16="http://schemas.microsoft.com/office/drawing/2014/main" id="{F0712264-0BC0-62B7-37BB-F6F8852E6D71}"/>
              </a:ext>
            </a:extLst>
          </p:cNvPr>
          <p:cNvSpPr txBox="1"/>
          <p:nvPr/>
        </p:nvSpPr>
        <p:spPr>
          <a:xfrm>
            <a:off x="7589521" y="1071984"/>
            <a:ext cx="598805" cy="391795"/>
          </a:xfrm>
          <a:prstGeom prst="rect">
            <a:avLst/>
          </a:prstGeom>
        </p:spPr>
        <p:txBody>
          <a:bodyPr vert="horz" wrap="square" lIns="0" tIns="12700" rIns="0" bIns="0" rtlCol="0">
            <a:spAutoFit/>
          </a:bodyPr>
          <a:lstStyle/>
          <a:p>
            <a:pPr marL="38100">
              <a:spcBef>
                <a:spcPts val="100"/>
              </a:spcBef>
            </a:pPr>
            <a:r>
              <a:rPr sz="3600" spc="247" baseline="2314" dirty="0">
                <a:latin typeface="Symbola"/>
                <a:cs typeface="Symbola"/>
              </a:rPr>
              <a:t>𝒗</a:t>
            </a:r>
            <a:r>
              <a:rPr sz="2625" spc="247" baseline="30158" dirty="0">
                <a:latin typeface="Symbola"/>
                <a:cs typeface="Symbola"/>
              </a:rPr>
              <a:t>𝟐</a:t>
            </a:r>
            <a:r>
              <a:rPr sz="2625" spc="-7" baseline="30158" dirty="0">
                <a:latin typeface="Symbola"/>
                <a:cs typeface="Symbola"/>
              </a:rPr>
              <a:t> </a:t>
            </a:r>
            <a:r>
              <a:rPr sz="2400" spc="-50" dirty="0">
                <a:latin typeface="Carlito"/>
                <a:cs typeface="Carlito"/>
              </a:rPr>
              <a:t>+</a:t>
            </a:r>
            <a:endParaRPr sz="2400">
              <a:latin typeface="Carlito"/>
              <a:cs typeface="Carlito"/>
            </a:endParaRPr>
          </a:p>
        </p:txBody>
      </p:sp>
      <p:pic>
        <p:nvPicPr>
          <p:cNvPr id="144" name="object 114">
            <a:extLst>
              <a:ext uri="{FF2B5EF4-FFF2-40B4-BE49-F238E27FC236}">
                <a16:creationId xmlns:a16="http://schemas.microsoft.com/office/drawing/2014/main" id="{32B15DAF-9271-4955-A348-AEB72F7A64EB}"/>
              </a:ext>
            </a:extLst>
          </p:cNvPr>
          <p:cNvPicPr/>
          <p:nvPr/>
        </p:nvPicPr>
        <p:blipFill>
          <a:blip r:embed="rId3" cstate="print"/>
          <a:stretch>
            <a:fillRect/>
          </a:stretch>
        </p:blipFill>
        <p:spPr>
          <a:xfrm>
            <a:off x="7382255" y="1213892"/>
            <a:ext cx="152400" cy="152400"/>
          </a:xfrm>
          <a:prstGeom prst="rect">
            <a:avLst/>
          </a:prstGeom>
        </p:spPr>
      </p:pic>
      <p:pic>
        <p:nvPicPr>
          <p:cNvPr id="145" name="object 115">
            <a:extLst>
              <a:ext uri="{FF2B5EF4-FFF2-40B4-BE49-F238E27FC236}">
                <a16:creationId xmlns:a16="http://schemas.microsoft.com/office/drawing/2014/main" id="{B632B411-3750-8B25-56A8-CB41EEBEA30A}"/>
              </a:ext>
            </a:extLst>
          </p:cNvPr>
          <p:cNvPicPr/>
          <p:nvPr/>
        </p:nvPicPr>
        <p:blipFill>
          <a:blip r:embed="rId4" cstate="print"/>
          <a:stretch>
            <a:fillRect/>
          </a:stretch>
        </p:blipFill>
        <p:spPr>
          <a:xfrm>
            <a:off x="7379080" y="1210717"/>
            <a:ext cx="158750" cy="158750"/>
          </a:xfrm>
          <a:prstGeom prst="rect">
            <a:avLst/>
          </a:prstGeom>
        </p:spPr>
      </p:pic>
      <p:pic>
        <p:nvPicPr>
          <p:cNvPr id="146" name="object 117">
            <a:extLst>
              <a:ext uri="{FF2B5EF4-FFF2-40B4-BE49-F238E27FC236}">
                <a16:creationId xmlns:a16="http://schemas.microsoft.com/office/drawing/2014/main" id="{E2B913D0-3A5C-D7F7-3701-FED112DA6B58}"/>
              </a:ext>
            </a:extLst>
          </p:cNvPr>
          <p:cNvPicPr/>
          <p:nvPr/>
        </p:nvPicPr>
        <p:blipFill>
          <a:blip r:embed="rId6" cstate="print"/>
          <a:stretch>
            <a:fillRect/>
          </a:stretch>
        </p:blipFill>
        <p:spPr>
          <a:xfrm>
            <a:off x="8491728" y="997484"/>
            <a:ext cx="289559" cy="539496"/>
          </a:xfrm>
          <a:prstGeom prst="rect">
            <a:avLst/>
          </a:prstGeom>
        </p:spPr>
      </p:pic>
      <p:sp>
        <p:nvSpPr>
          <p:cNvPr id="147" name="object 118">
            <a:extLst>
              <a:ext uri="{FF2B5EF4-FFF2-40B4-BE49-F238E27FC236}">
                <a16:creationId xmlns:a16="http://schemas.microsoft.com/office/drawing/2014/main" id="{CA587638-F724-637D-984C-DE6034F730C2}"/>
              </a:ext>
            </a:extLst>
          </p:cNvPr>
          <p:cNvSpPr/>
          <p:nvPr/>
        </p:nvSpPr>
        <p:spPr>
          <a:xfrm>
            <a:off x="8491728" y="997484"/>
            <a:ext cx="289560" cy="539750"/>
          </a:xfrm>
          <a:custGeom>
            <a:avLst/>
            <a:gdLst/>
            <a:ahLst/>
            <a:cxnLst/>
            <a:rect l="l" t="t" r="r" b="b"/>
            <a:pathLst>
              <a:path w="289559" h="539750">
                <a:moveTo>
                  <a:pt x="0" y="539496"/>
                </a:moveTo>
                <a:lnTo>
                  <a:pt x="289559" y="539496"/>
                </a:lnTo>
                <a:lnTo>
                  <a:pt x="289559" y="0"/>
                </a:lnTo>
                <a:lnTo>
                  <a:pt x="0" y="0"/>
                </a:lnTo>
                <a:lnTo>
                  <a:pt x="0" y="539496"/>
                </a:lnTo>
                <a:close/>
              </a:path>
            </a:pathLst>
          </a:custGeom>
          <a:ln w="6350">
            <a:solidFill>
              <a:srgbClr val="5B9BD4"/>
            </a:solidFill>
          </a:ln>
        </p:spPr>
        <p:txBody>
          <a:bodyPr wrap="square" lIns="0" tIns="0" rIns="0" bIns="0" rtlCol="0"/>
          <a:lstStyle/>
          <a:p>
            <a:endParaRPr/>
          </a:p>
        </p:txBody>
      </p:sp>
      <p:sp>
        <p:nvSpPr>
          <p:cNvPr id="148" name="object 119">
            <a:extLst>
              <a:ext uri="{FF2B5EF4-FFF2-40B4-BE49-F238E27FC236}">
                <a16:creationId xmlns:a16="http://schemas.microsoft.com/office/drawing/2014/main" id="{DF91225F-DBB2-D353-5ACC-8609303CD76E}"/>
              </a:ext>
            </a:extLst>
          </p:cNvPr>
          <p:cNvSpPr txBox="1"/>
          <p:nvPr/>
        </p:nvSpPr>
        <p:spPr>
          <a:xfrm>
            <a:off x="8456930" y="1071095"/>
            <a:ext cx="599440" cy="391795"/>
          </a:xfrm>
          <a:prstGeom prst="rect">
            <a:avLst/>
          </a:prstGeom>
        </p:spPr>
        <p:txBody>
          <a:bodyPr vert="horz" wrap="square" lIns="0" tIns="12700" rIns="0" bIns="0" rtlCol="0">
            <a:spAutoFit/>
          </a:bodyPr>
          <a:lstStyle/>
          <a:p>
            <a:pPr marL="38100">
              <a:spcBef>
                <a:spcPts val="100"/>
              </a:spcBef>
            </a:pPr>
            <a:r>
              <a:rPr sz="3600" spc="247" baseline="2314" dirty="0">
                <a:latin typeface="Symbola"/>
                <a:cs typeface="Symbola"/>
              </a:rPr>
              <a:t>𝒗</a:t>
            </a:r>
            <a:r>
              <a:rPr sz="2625" spc="247" baseline="31746" dirty="0">
                <a:latin typeface="Symbola"/>
                <a:cs typeface="Symbola"/>
              </a:rPr>
              <a:t>𝟑</a:t>
            </a:r>
            <a:r>
              <a:rPr sz="2625" spc="-7" baseline="31746" dirty="0">
                <a:latin typeface="Symbola"/>
                <a:cs typeface="Symbola"/>
              </a:rPr>
              <a:t> </a:t>
            </a:r>
            <a:r>
              <a:rPr sz="2400" spc="-50" dirty="0">
                <a:latin typeface="Carlito"/>
                <a:cs typeface="Carlito"/>
              </a:rPr>
              <a:t>+</a:t>
            </a:r>
            <a:endParaRPr sz="2400">
              <a:latin typeface="Carlito"/>
              <a:cs typeface="Carlito"/>
            </a:endParaRPr>
          </a:p>
        </p:txBody>
      </p:sp>
      <p:pic>
        <p:nvPicPr>
          <p:cNvPr id="149" name="object 121">
            <a:extLst>
              <a:ext uri="{FF2B5EF4-FFF2-40B4-BE49-F238E27FC236}">
                <a16:creationId xmlns:a16="http://schemas.microsoft.com/office/drawing/2014/main" id="{815045BD-476D-0C17-8F72-9E6095B52307}"/>
              </a:ext>
            </a:extLst>
          </p:cNvPr>
          <p:cNvPicPr/>
          <p:nvPr/>
        </p:nvPicPr>
        <p:blipFill>
          <a:blip r:embed="rId3" cstate="print"/>
          <a:stretch>
            <a:fillRect/>
          </a:stretch>
        </p:blipFill>
        <p:spPr>
          <a:xfrm>
            <a:off x="8250935" y="1192556"/>
            <a:ext cx="152400" cy="152400"/>
          </a:xfrm>
          <a:prstGeom prst="rect">
            <a:avLst/>
          </a:prstGeom>
        </p:spPr>
      </p:pic>
      <p:pic>
        <p:nvPicPr>
          <p:cNvPr id="150" name="object 122">
            <a:extLst>
              <a:ext uri="{FF2B5EF4-FFF2-40B4-BE49-F238E27FC236}">
                <a16:creationId xmlns:a16="http://schemas.microsoft.com/office/drawing/2014/main" id="{9A2DA654-8DDB-C646-5D06-7BC01731A7BC}"/>
              </a:ext>
            </a:extLst>
          </p:cNvPr>
          <p:cNvPicPr/>
          <p:nvPr/>
        </p:nvPicPr>
        <p:blipFill>
          <a:blip r:embed="rId7" cstate="print"/>
          <a:stretch>
            <a:fillRect/>
          </a:stretch>
        </p:blipFill>
        <p:spPr>
          <a:xfrm>
            <a:off x="8247760" y="1189381"/>
            <a:ext cx="158750" cy="158750"/>
          </a:xfrm>
          <a:prstGeom prst="rect">
            <a:avLst/>
          </a:prstGeom>
        </p:spPr>
      </p:pic>
      <p:pic>
        <p:nvPicPr>
          <p:cNvPr id="151" name="object 123">
            <a:extLst>
              <a:ext uri="{FF2B5EF4-FFF2-40B4-BE49-F238E27FC236}">
                <a16:creationId xmlns:a16="http://schemas.microsoft.com/office/drawing/2014/main" id="{0783B7D5-8B5C-7C85-E464-B18F5678A9A0}"/>
              </a:ext>
            </a:extLst>
          </p:cNvPr>
          <p:cNvPicPr/>
          <p:nvPr/>
        </p:nvPicPr>
        <p:blipFill>
          <a:blip r:embed="rId8" cstate="print"/>
          <a:stretch>
            <a:fillRect/>
          </a:stretch>
        </p:blipFill>
        <p:spPr>
          <a:xfrm>
            <a:off x="9329929" y="1006628"/>
            <a:ext cx="289559" cy="539496"/>
          </a:xfrm>
          <a:prstGeom prst="rect">
            <a:avLst/>
          </a:prstGeom>
        </p:spPr>
      </p:pic>
      <p:sp>
        <p:nvSpPr>
          <p:cNvPr id="152" name="object 124">
            <a:extLst>
              <a:ext uri="{FF2B5EF4-FFF2-40B4-BE49-F238E27FC236}">
                <a16:creationId xmlns:a16="http://schemas.microsoft.com/office/drawing/2014/main" id="{4CE566DE-DF66-944C-1E72-01A884045AEE}"/>
              </a:ext>
            </a:extLst>
          </p:cNvPr>
          <p:cNvSpPr txBox="1"/>
          <p:nvPr/>
        </p:nvSpPr>
        <p:spPr>
          <a:xfrm>
            <a:off x="9329928" y="1006628"/>
            <a:ext cx="289560" cy="444994"/>
          </a:xfrm>
          <a:prstGeom prst="rect">
            <a:avLst/>
          </a:prstGeom>
          <a:ln w="6350">
            <a:solidFill>
              <a:srgbClr val="5B9BD4"/>
            </a:solidFill>
          </a:ln>
        </p:spPr>
        <p:txBody>
          <a:bodyPr vert="horz" wrap="square" lIns="0" tIns="74930" rIns="0" bIns="0" rtlCol="0">
            <a:spAutoFit/>
          </a:bodyPr>
          <a:lstStyle/>
          <a:p>
            <a:pPr marL="3810">
              <a:spcBef>
                <a:spcPts val="590"/>
              </a:spcBef>
            </a:pPr>
            <a:r>
              <a:rPr sz="2400" spc="125" dirty="0">
                <a:latin typeface="Symbola"/>
                <a:cs typeface="Symbola"/>
              </a:rPr>
              <a:t>𝒗</a:t>
            </a:r>
            <a:endParaRPr sz="2400">
              <a:latin typeface="Symbola"/>
              <a:cs typeface="Symbola"/>
            </a:endParaRPr>
          </a:p>
        </p:txBody>
      </p:sp>
      <p:sp>
        <p:nvSpPr>
          <p:cNvPr id="153" name="object 125">
            <a:extLst>
              <a:ext uri="{FF2B5EF4-FFF2-40B4-BE49-F238E27FC236}">
                <a16:creationId xmlns:a16="http://schemas.microsoft.com/office/drawing/2014/main" id="{BB739076-4A38-EF65-A4E5-85F0D3F40359}"/>
              </a:ext>
            </a:extLst>
          </p:cNvPr>
          <p:cNvSpPr txBox="1"/>
          <p:nvPr/>
        </p:nvSpPr>
        <p:spPr>
          <a:xfrm>
            <a:off x="9504426" y="1038379"/>
            <a:ext cx="158750" cy="292735"/>
          </a:xfrm>
          <a:prstGeom prst="rect">
            <a:avLst/>
          </a:prstGeom>
        </p:spPr>
        <p:txBody>
          <a:bodyPr vert="horz" wrap="square" lIns="0" tIns="12700" rIns="0" bIns="0" rtlCol="0">
            <a:spAutoFit/>
          </a:bodyPr>
          <a:lstStyle/>
          <a:p>
            <a:pPr marL="12700">
              <a:spcBef>
                <a:spcPts val="100"/>
              </a:spcBef>
            </a:pPr>
            <a:r>
              <a:rPr sz="1750" spc="114" dirty="0">
                <a:latin typeface="Symbola"/>
                <a:cs typeface="Symbola"/>
              </a:rPr>
              <a:t>𝟒</a:t>
            </a:r>
            <a:endParaRPr sz="1750">
              <a:latin typeface="Symbola"/>
              <a:cs typeface="Symbola"/>
            </a:endParaRPr>
          </a:p>
        </p:txBody>
      </p:sp>
      <p:pic>
        <p:nvPicPr>
          <p:cNvPr id="154" name="object 127">
            <a:extLst>
              <a:ext uri="{FF2B5EF4-FFF2-40B4-BE49-F238E27FC236}">
                <a16:creationId xmlns:a16="http://schemas.microsoft.com/office/drawing/2014/main" id="{0059B979-EBB5-8E67-128A-486814B80160}"/>
              </a:ext>
            </a:extLst>
          </p:cNvPr>
          <p:cNvPicPr/>
          <p:nvPr/>
        </p:nvPicPr>
        <p:blipFill>
          <a:blip r:embed="rId3" cstate="print"/>
          <a:stretch>
            <a:fillRect/>
          </a:stretch>
        </p:blipFill>
        <p:spPr>
          <a:xfrm>
            <a:off x="9089135" y="1201701"/>
            <a:ext cx="152400" cy="152400"/>
          </a:xfrm>
          <a:prstGeom prst="rect">
            <a:avLst/>
          </a:prstGeom>
        </p:spPr>
      </p:pic>
      <p:pic>
        <p:nvPicPr>
          <p:cNvPr id="155" name="object 128">
            <a:extLst>
              <a:ext uri="{FF2B5EF4-FFF2-40B4-BE49-F238E27FC236}">
                <a16:creationId xmlns:a16="http://schemas.microsoft.com/office/drawing/2014/main" id="{2F750D79-1CB0-8A1A-314B-A990EA34C183}"/>
              </a:ext>
            </a:extLst>
          </p:cNvPr>
          <p:cNvPicPr/>
          <p:nvPr/>
        </p:nvPicPr>
        <p:blipFill>
          <a:blip r:embed="rId7" cstate="print"/>
          <a:stretch>
            <a:fillRect/>
          </a:stretch>
        </p:blipFill>
        <p:spPr>
          <a:xfrm>
            <a:off x="9085960" y="1198526"/>
            <a:ext cx="158750" cy="158750"/>
          </a:xfrm>
          <a:prstGeom prst="rect">
            <a:avLst/>
          </a:prstGeom>
        </p:spPr>
      </p:pic>
      <p:pic>
        <p:nvPicPr>
          <p:cNvPr id="156" name="object 130">
            <a:extLst>
              <a:ext uri="{FF2B5EF4-FFF2-40B4-BE49-F238E27FC236}">
                <a16:creationId xmlns:a16="http://schemas.microsoft.com/office/drawing/2014/main" id="{EC397133-BBA7-4491-F1CD-6DC1F525493A}"/>
              </a:ext>
            </a:extLst>
          </p:cNvPr>
          <p:cNvPicPr/>
          <p:nvPr/>
        </p:nvPicPr>
        <p:blipFill>
          <a:blip r:embed="rId9" cstate="print"/>
          <a:stretch>
            <a:fillRect/>
          </a:stretch>
        </p:blipFill>
        <p:spPr>
          <a:xfrm>
            <a:off x="5599176" y="814605"/>
            <a:ext cx="201168" cy="902207"/>
          </a:xfrm>
          <a:prstGeom prst="rect">
            <a:avLst/>
          </a:prstGeom>
        </p:spPr>
      </p:pic>
      <p:sp>
        <p:nvSpPr>
          <p:cNvPr id="157" name="object 135">
            <a:extLst>
              <a:ext uri="{FF2B5EF4-FFF2-40B4-BE49-F238E27FC236}">
                <a16:creationId xmlns:a16="http://schemas.microsoft.com/office/drawing/2014/main" id="{91413E53-9F62-42AF-F33D-34E5758C02FA}"/>
              </a:ext>
            </a:extLst>
          </p:cNvPr>
          <p:cNvSpPr txBox="1"/>
          <p:nvPr/>
        </p:nvSpPr>
        <p:spPr>
          <a:xfrm>
            <a:off x="6066790" y="1071095"/>
            <a:ext cx="177800" cy="391795"/>
          </a:xfrm>
          <a:prstGeom prst="rect">
            <a:avLst/>
          </a:prstGeom>
        </p:spPr>
        <p:txBody>
          <a:bodyPr vert="horz" wrap="square" lIns="0" tIns="12700" rIns="0" bIns="0" rtlCol="0">
            <a:spAutoFit/>
          </a:bodyPr>
          <a:lstStyle/>
          <a:p>
            <a:pPr marL="12700">
              <a:spcBef>
                <a:spcPts val="100"/>
              </a:spcBef>
            </a:pPr>
            <a:r>
              <a:rPr sz="2400" spc="-50" dirty="0">
                <a:latin typeface="Carlito"/>
                <a:cs typeface="Carlito"/>
              </a:rPr>
              <a:t>=</a:t>
            </a:r>
            <a:endParaRPr sz="2400">
              <a:latin typeface="Carlito"/>
              <a:cs typeface="Carlito"/>
            </a:endParaRPr>
          </a:p>
        </p:txBody>
      </p:sp>
      <p:pic>
        <p:nvPicPr>
          <p:cNvPr id="166" name="object 132">
            <a:extLst>
              <a:ext uri="{FF2B5EF4-FFF2-40B4-BE49-F238E27FC236}">
                <a16:creationId xmlns:a16="http://schemas.microsoft.com/office/drawing/2014/main" id="{5E9A6F9F-FF5A-8B42-761D-381BB87E0639}"/>
              </a:ext>
            </a:extLst>
          </p:cNvPr>
          <p:cNvPicPr/>
          <p:nvPr/>
        </p:nvPicPr>
        <p:blipFill>
          <a:blip r:embed="rId10" cstate="print"/>
          <a:stretch>
            <a:fillRect/>
          </a:stretch>
        </p:blipFill>
        <p:spPr>
          <a:xfrm>
            <a:off x="5599176" y="1985037"/>
            <a:ext cx="201168" cy="899160"/>
          </a:xfrm>
          <a:prstGeom prst="rect">
            <a:avLst/>
          </a:prstGeom>
        </p:spPr>
      </p:pic>
      <p:sp>
        <p:nvSpPr>
          <p:cNvPr id="167" name="object 133">
            <a:extLst>
              <a:ext uri="{FF2B5EF4-FFF2-40B4-BE49-F238E27FC236}">
                <a16:creationId xmlns:a16="http://schemas.microsoft.com/office/drawing/2014/main" id="{D99E3D97-8D1C-0D40-F534-7FF33E2D07DA}"/>
              </a:ext>
            </a:extLst>
          </p:cNvPr>
          <p:cNvSpPr/>
          <p:nvPr/>
        </p:nvSpPr>
        <p:spPr>
          <a:xfrm>
            <a:off x="5599176" y="1985037"/>
            <a:ext cx="201295" cy="899160"/>
          </a:xfrm>
          <a:custGeom>
            <a:avLst/>
            <a:gdLst/>
            <a:ahLst/>
            <a:cxnLst/>
            <a:rect l="l" t="t" r="r" b="b"/>
            <a:pathLst>
              <a:path w="201295" h="899160">
                <a:moveTo>
                  <a:pt x="0" y="33528"/>
                </a:moveTo>
                <a:lnTo>
                  <a:pt x="2631" y="20466"/>
                </a:lnTo>
                <a:lnTo>
                  <a:pt x="9810" y="9810"/>
                </a:lnTo>
                <a:lnTo>
                  <a:pt x="20466" y="2631"/>
                </a:lnTo>
                <a:lnTo>
                  <a:pt x="33527" y="0"/>
                </a:lnTo>
                <a:lnTo>
                  <a:pt x="167639" y="0"/>
                </a:lnTo>
                <a:lnTo>
                  <a:pt x="180701" y="2631"/>
                </a:lnTo>
                <a:lnTo>
                  <a:pt x="191357" y="9810"/>
                </a:lnTo>
                <a:lnTo>
                  <a:pt x="198536" y="20466"/>
                </a:lnTo>
                <a:lnTo>
                  <a:pt x="201168" y="33528"/>
                </a:lnTo>
                <a:lnTo>
                  <a:pt x="201168" y="865632"/>
                </a:lnTo>
                <a:lnTo>
                  <a:pt x="198536" y="878693"/>
                </a:lnTo>
                <a:lnTo>
                  <a:pt x="191357" y="889349"/>
                </a:lnTo>
                <a:lnTo>
                  <a:pt x="180701" y="896528"/>
                </a:lnTo>
                <a:lnTo>
                  <a:pt x="167639" y="899160"/>
                </a:lnTo>
                <a:lnTo>
                  <a:pt x="33527" y="899160"/>
                </a:lnTo>
                <a:lnTo>
                  <a:pt x="20466" y="896528"/>
                </a:lnTo>
                <a:lnTo>
                  <a:pt x="9810" y="889349"/>
                </a:lnTo>
                <a:lnTo>
                  <a:pt x="2631" y="878693"/>
                </a:lnTo>
                <a:lnTo>
                  <a:pt x="0" y="865632"/>
                </a:lnTo>
                <a:lnTo>
                  <a:pt x="0" y="33528"/>
                </a:lnTo>
                <a:close/>
              </a:path>
            </a:pathLst>
          </a:custGeom>
          <a:ln w="6350">
            <a:solidFill>
              <a:srgbClr val="4471C4"/>
            </a:solidFill>
          </a:ln>
        </p:spPr>
        <p:txBody>
          <a:bodyPr wrap="square" lIns="0" tIns="0" rIns="0" bIns="0" rtlCol="0"/>
          <a:lstStyle/>
          <a:p>
            <a:endParaRPr/>
          </a:p>
        </p:txBody>
      </p:sp>
      <p:pic>
        <p:nvPicPr>
          <p:cNvPr id="168" name="object 137">
            <a:extLst>
              <a:ext uri="{FF2B5EF4-FFF2-40B4-BE49-F238E27FC236}">
                <a16:creationId xmlns:a16="http://schemas.microsoft.com/office/drawing/2014/main" id="{935B1FB3-1A0C-FBEB-4042-A8FAAD8E5D2B}"/>
              </a:ext>
            </a:extLst>
          </p:cNvPr>
          <p:cNvPicPr/>
          <p:nvPr/>
        </p:nvPicPr>
        <p:blipFill>
          <a:blip r:embed="rId11" cstate="print"/>
          <a:stretch>
            <a:fillRect/>
          </a:stretch>
        </p:blipFill>
        <p:spPr>
          <a:xfrm>
            <a:off x="6754367" y="2164869"/>
            <a:ext cx="286512" cy="539496"/>
          </a:xfrm>
          <a:prstGeom prst="rect">
            <a:avLst/>
          </a:prstGeom>
        </p:spPr>
      </p:pic>
      <p:sp>
        <p:nvSpPr>
          <p:cNvPr id="169" name="object 138">
            <a:extLst>
              <a:ext uri="{FF2B5EF4-FFF2-40B4-BE49-F238E27FC236}">
                <a16:creationId xmlns:a16="http://schemas.microsoft.com/office/drawing/2014/main" id="{8AACFC21-68E3-15BF-0877-18AA868CCB23}"/>
              </a:ext>
            </a:extLst>
          </p:cNvPr>
          <p:cNvSpPr/>
          <p:nvPr/>
        </p:nvSpPr>
        <p:spPr>
          <a:xfrm>
            <a:off x="6754367" y="2164869"/>
            <a:ext cx="287020" cy="539750"/>
          </a:xfrm>
          <a:custGeom>
            <a:avLst/>
            <a:gdLst/>
            <a:ahLst/>
            <a:cxnLst/>
            <a:rect l="l" t="t" r="r" b="b"/>
            <a:pathLst>
              <a:path w="287020" h="539750">
                <a:moveTo>
                  <a:pt x="0" y="539496"/>
                </a:moveTo>
                <a:lnTo>
                  <a:pt x="286512" y="539496"/>
                </a:lnTo>
                <a:lnTo>
                  <a:pt x="286512" y="0"/>
                </a:lnTo>
                <a:lnTo>
                  <a:pt x="0" y="0"/>
                </a:lnTo>
                <a:lnTo>
                  <a:pt x="0" y="539496"/>
                </a:lnTo>
                <a:close/>
              </a:path>
            </a:pathLst>
          </a:custGeom>
          <a:ln w="6349">
            <a:solidFill>
              <a:srgbClr val="5B9BD4"/>
            </a:solidFill>
          </a:ln>
        </p:spPr>
        <p:txBody>
          <a:bodyPr wrap="square" lIns="0" tIns="0" rIns="0" bIns="0" rtlCol="0"/>
          <a:lstStyle/>
          <a:p>
            <a:endParaRPr/>
          </a:p>
        </p:txBody>
      </p:sp>
      <p:sp>
        <p:nvSpPr>
          <p:cNvPr id="170" name="object 139">
            <a:extLst>
              <a:ext uri="{FF2B5EF4-FFF2-40B4-BE49-F238E27FC236}">
                <a16:creationId xmlns:a16="http://schemas.microsoft.com/office/drawing/2014/main" id="{4CC74C2E-5A8F-83C0-40E1-32CE2D886F45}"/>
              </a:ext>
            </a:extLst>
          </p:cNvPr>
          <p:cNvSpPr txBox="1"/>
          <p:nvPr/>
        </p:nvSpPr>
        <p:spPr>
          <a:xfrm>
            <a:off x="6716904" y="2227175"/>
            <a:ext cx="598805" cy="391795"/>
          </a:xfrm>
          <a:prstGeom prst="rect">
            <a:avLst/>
          </a:prstGeom>
        </p:spPr>
        <p:txBody>
          <a:bodyPr vert="horz" wrap="square" lIns="0" tIns="12700" rIns="0" bIns="0" rtlCol="0">
            <a:spAutoFit/>
          </a:bodyPr>
          <a:lstStyle/>
          <a:p>
            <a:pPr marL="38100">
              <a:spcBef>
                <a:spcPts val="100"/>
              </a:spcBef>
            </a:pPr>
            <a:r>
              <a:rPr sz="2400" spc="165" dirty="0">
                <a:latin typeface="Symbola"/>
                <a:cs typeface="Symbola"/>
              </a:rPr>
              <a:t>𝒗</a:t>
            </a:r>
            <a:r>
              <a:rPr sz="2625" spc="247" baseline="28571" dirty="0">
                <a:latin typeface="Symbola"/>
                <a:cs typeface="Symbola"/>
              </a:rPr>
              <a:t>𝟏</a:t>
            </a:r>
            <a:r>
              <a:rPr sz="2625" spc="-7" baseline="28571" dirty="0">
                <a:latin typeface="Symbola"/>
                <a:cs typeface="Symbola"/>
              </a:rPr>
              <a:t> </a:t>
            </a:r>
            <a:r>
              <a:rPr sz="3600" spc="-75" baseline="1157" dirty="0">
                <a:latin typeface="Carlito"/>
                <a:cs typeface="Carlito"/>
              </a:rPr>
              <a:t>+</a:t>
            </a:r>
            <a:endParaRPr sz="3600" baseline="1157">
              <a:latin typeface="Carlito"/>
              <a:cs typeface="Carlito"/>
            </a:endParaRPr>
          </a:p>
        </p:txBody>
      </p:sp>
      <p:pic>
        <p:nvPicPr>
          <p:cNvPr id="171" name="object 141">
            <a:extLst>
              <a:ext uri="{FF2B5EF4-FFF2-40B4-BE49-F238E27FC236}">
                <a16:creationId xmlns:a16="http://schemas.microsoft.com/office/drawing/2014/main" id="{918D3108-548B-A214-6127-06DBC3CA5B5E}"/>
              </a:ext>
            </a:extLst>
          </p:cNvPr>
          <p:cNvPicPr/>
          <p:nvPr/>
        </p:nvPicPr>
        <p:blipFill>
          <a:blip r:embed="rId12" cstate="print"/>
          <a:stretch>
            <a:fillRect/>
          </a:stretch>
        </p:blipFill>
        <p:spPr>
          <a:xfrm>
            <a:off x="6510528" y="2359940"/>
            <a:ext cx="152400" cy="152400"/>
          </a:xfrm>
          <a:prstGeom prst="rect">
            <a:avLst/>
          </a:prstGeom>
        </p:spPr>
      </p:pic>
      <p:pic>
        <p:nvPicPr>
          <p:cNvPr id="172" name="object 142">
            <a:extLst>
              <a:ext uri="{FF2B5EF4-FFF2-40B4-BE49-F238E27FC236}">
                <a16:creationId xmlns:a16="http://schemas.microsoft.com/office/drawing/2014/main" id="{FBC7D0B9-61AE-3A66-601D-ABFFDD55C0F3}"/>
              </a:ext>
            </a:extLst>
          </p:cNvPr>
          <p:cNvPicPr/>
          <p:nvPr/>
        </p:nvPicPr>
        <p:blipFill>
          <a:blip r:embed="rId13" cstate="print"/>
          <a:stretch>
            <a:fillRect/>
          </a:stretch>
        </p:blipFill>
        <p:spPr>
          <a:xfrm>
            <a:off x="6507353" y="2356765"/>
            <a:ext cx="158750" cy="158750"/>
          </a:xfrm>
          <a:prstGeom prst="rect">
            <a:avLst/>
          </a:prstGeom>
        </p:spPr>
      </p:pic>
      <p:pic>
        <p:nvPicPr>
          <p:cNvPr id="173" name="object 144">
            <a:extLst>
              <a:ext uri="{FF2B5EF4-FFF2-40B4-BE49-F238E27FC236}">
                <a16:creationId xmlns:a16="http://schemas.microsoft.com/office/drawing/2014/main" id="{CE4523AB-4FD5-95B6-1BC9-C18DD7147092}"/>
              </a:ext>
            </a:extLst>
          </p:cNvPr>
          <p:cNvPicPr/>
          <p:nvPr/>
        </p:nvPicPr>
        <p:blipFill>
          <a:blip r:embed="rId14" cstate="print"/>
          <a:stretch>
            <a:fillRect/>
          </a:stretch>
        </p:blipFill>
        <p:spPr>
          <a:xfrm>
            <a:off x="7626096" y="2167916"/>
            <a:ext cx="286512" cy="539496"/>
          </a:xfrm>
          <a:prstGeom prst="rect">
            <a:avLst/>
          </a:prstGeom>
        </p:spPr>
      </p:pic>
      <p:sp>
        <p:nvSpPr>
          <p:cNvPr id="174" name="object 145">
            <a:extLst>
              <a:ext uri="{FF2B5EF4-FFF2-40B4-BE49-F238E27FC236}">
                <a16:creationId xmlns:a16="http://schemas.microsoft.com/office/drawing/2014/main" id="{28782418-A18A-5403-25E7-58386A6FF9ED}"/>
              </a:ext>
            </a:extLst>
          </p:cNvPr>
          <p:cNvSpPr/>
          <p:nvPr/>
        </p:nvSpPr>
        <p:spPr>
          <a:xfrm>
            <a:off x="7626096" y="2167916"/>
            <a:ext cx="287020" cy="539750"/>
          </a:xfrm>
          <a:custGeom>
            <a:avLst/>
            <a:gdLst/>
            <a:ahLst/>
            <a:cxnLst/>
            <a:rect l="l" t="t" r="r" b="b"/>
            <a:pathLst>
              <a:path w="287020" h="539750">
                <a:moveTo>
                  <a:pt x="0" y="539496"/>
                </a:moveTo>
                <a:lnTo>
                  <a:pt x="286512" y="539496"/>
                </a:lnTo>
                <a:lnTo>
                  <a:pt x="286512" y="0"/>
                </a:lnTo>
                <a:lnTo>
                  <a:pt x="0" y="0"/>
                </a:lnTo>
                <a:lnTo>
                  <a:pt x="0" y="539496"/>
                </a:lnTo>
                <a:close/>
              </a:path>
            </a:pathLst>
          </a:custGeom>
          <a:ln w="6349">
            <a:solidFill>
              <a:srgbClr val="5B9BD4"/>
            </a:solidFill>
          </a:ln>
        </p:spPr>
        <p:txBody>
          <a:bodyPr wrap="square" lIns="0" tIns="0" rIns="0" bIns="0" rtlCol="0"/>
          <a:lstStyle/>
          <a:p>
            <a:endParaRPr/>
          </a:p>
        </p:txBody>
      </p:sp>
      <p:sp>
        <p:nvSpPr>
          <p:cNvPr id="175" name="object 146">
            <a:extLst>
              <a:ext uri="{FF2B5EF4-FFF2-40B4-BE49-F238E27FC236}">
                <a16:creationId xmlns:a16="http://schemas.microsoft.com/office/drawing/2014/main" id="{B8EAD108-3F6D-77AE-564A-637AD1918E2A}"/>
              </a:ext>
            </a:extLst>
          </p:cNvPr>
          <p:cNvSpPr txBox="1"/>
          <p:nvPr/>
        </p:nvSpPr>
        <p:spPr>
          <a:xfrm>
            <a:off x="7589521" y="2240257"/>
            <a:ext cx="598805" cy="391795"/>
          </a:xfrm>
          <a:prstGeom prst="rect">
            <a:avLst/>
          </a:prstGeom>
        </p:spPr>
        <p:txBody>
          <a:bodyPr vert="horz" wrap="square" lIns="0" tIns="12700" rIns="0" bIns="0" rtlCol="0">
            <a:spAutoFit/>
          </a:bodyPr>
          <a:lstStyle/>
          <a:p>
            <a:pPr marL="38100">
              <a:spcBef>
                <a:spcPts val="100"/>
              </a:spcBef>
            </a:pPr>
            <a:r>
              <a:rPr sz="3600" spc="247" baseline="2314" dirty="0">
                <a:latin typeface="Symbola"/>
                <a:cs typeface="Symbola"/>
              </a:rPr>
              <a:t>𝒗</a:t>
            </a:r>
            <a:r>
              <a:rPr sz="2625" spc="247" baseline="30158" dirty="0">
                <a:latin typeface="Symbola"/>
                <a:cs typeface="Symbola"/>
              </a:rPr>
              <a:t>𝟐</a:t>
            </a:r>
            <a:r>
              <a:rPr sz="2625" spc="-7" baseline="30158" dirty="0">
                <a:latin typeface="Symbola"/>
                <a:cs typeface="Symbola"/>
              </a:rPr>
              <a:t> </a:t>
            </a:r>
            <a:r>
              <a:rPr sz="2400" spc="-50" dirty="0">
                <a:latin typeface="Carlito"/>
                <a:cs typeface="Carlito"/>
              </a:rPr>
              <a:t>+</a:t>
            </a:r>
            <a:endParaRPr sz="2400">
              <a:latin typeface="Carlito"/>
              <a:cs typeface="Carlito"/>
            </a:endParaRPr>
          </a:p>
        </p:txBody>
      </p:sp>
      <p:pic>
        <p:nvPicPr>
          <p:cNvPr id="176" name="object 148">
            <a:extLst>
              <a:ext uri="{FF2B5EF4-FFF2-40B4-BE49-F238E27FC236}">
                <a16:creationId xmlns:a16="http://schemas.microsoft.com/office/drawing/2014/main" id="{EA129D90-E6A4-5370-8B99-9FC9DA367059}"/>
              </a:ext>
            </a:extLst>
          </p:cNvPr>
          <p:cNvPicPr/>
          <p:nvPr/>
        </p:nvPicPr>
        <p:blipFill>
          <a:blip r:embed="rId12" cstate="print"/>
          <a:stretch>
            <a:fillRect/>
          </a:stretch>
        </p:blipFill>
        <p:spPr>
          <a:xfrm>
            <a:off x="7382255" y="2381277"/>
            <a:ext cx="152400" cy="152400"/>
          </a:xfrm>
          <a:prstGeom prst="rect">
            <a:avLst/>
          </a:prstGeom>
        </p:spPr>
      </p:pic>
      <p:pic>
        <p:nvPicPr>
          <p:cNvPr id="177" name="object 149">
            <a:extLst>
              <a:ext uri="{FF2B5EF4-FFF2-40B4-BE49-F238E27FC236}">
                <a16:creationId xmlns:a16="http://schemas.microsoft.com/office/drawing/2014/main" id="{954FBD49-F304-916A-51A3-96205E460844}"/>
              </a:ext>
            </a:extLst>
          </p:cNvPr>
          <p:cNvPicPr/>
          <p:nvPr/>
        </p:nvPicPr>
        <p:blipFill>
          <a:blip r:embed="rId15" cstate="print"/>
          <a:stretch>
            <a:fillRect/>
          </a:stretch>
        </p:blipFill>
        <p:spPr>
          <a:xfrm>
            <a:off x="7379080" y="2378102"/>
            <a:ext cx="158750" cy="158750"/>
          </a:xfrm>
          <a:prstGeom prst="rect">
            <a:avLst/>
          </a:prstGeom>
        </p:spPr>
      </p:pic>
      <p:pic>
        <p:nvPicPr>
          <p:cNvPr id="178" name="object 151">
            <a:extLst>
              <a:ext uri="{FF2B5EF4-FFF2-40B4-BE49-F238E27FC236}">
                <a16:creationId xmlns:a16="http://schemas.microsoft.com/office/drawing/2014/main" id="{DB38355C-02DE-BA67-FEC7-9BC8492105A5}"/>
              </a:ext>
            </a:extLst>
          </p:cNvPr>
          <p:cNvPicPr/>
          <p:nvPr/>
        </p:nvPicPr>
        <p:blipFill>
          <a:blip r:embed="rId16" cstate="print"/>
          <a:stretch>
            <a:fillRect/>
          </a:stretch>
        </p:blipFill>
        <p:spPr>
          <a:xfrm>
            <a:off x="8491728" y="2164870"/>
            <a:ext cx="289559" cy="542544"/>
          </a:xfrm>
          <a:prstGeom prst="rect">
            <a:avLst/>
          </a:prstGeom>
        </p:spPr>
      </p:pic>
      <p:sp>
        <p:nvSpPr>
          <p:cNvPr id="179" name="object 152">
            <a:extLst>
              <a:ext uri="{FF2B5EF4-FFF2-40B4-BE49-F238E27FC236}">
                <a16:creationId xmlns:a16="http://schemas.microsoft.com/office/drawing/2014/main" id="{9B451B53-3927-5D3C-8F13-B57DBA66240F}"/>
              </a:ext>
            </a:extLst>
          </p:cNvPr>
          <p:cNvSpPr/>
          <p:nvPr/>
        </p:nvSpPr>
        <p:spPr>
          <a:xfrm>
            <a:off x="8491728" y="2164870"/>
            <a:ext cx="289560" cy="542925"/>
          </a:xfrm>
          <a:custGeom>
            <a:avLst/>
            <a:gdLst/>
            <a:ahLst/>
            <a:cxnLst/>
            <a:rect l="l" t="t" r="r" b="b"/>
            <a:pathLst>
              <a:path w="289559" h="542925">
                <a:moveTo>
                  <a:pt x="0" y="542544"/>
                </a:moveTo>
                <a:lnTo>
                  <a:pt x="289559" y="542544"/>
                </a:lnTo>
                <a:lnTo>
                  <a:pt x="289559" y="0"/>
                </a:lnTo>
                <a:lnTo>
                  <a:pt x="0" y="0"/>
                </a:lnTo>
                <a:lnTo>
                  <a:pt x="0" y="542544"/>
                </a:lnTo>
                <a:close/>
              </a:path>
            </a:pathLst>
          </a:custGeom>
          <a:ln w="6350">
            <a:solidFill>
              <a:srgbClr val="5B9BD4"/>
            </a:solidFill>
          </a:ln>
        </p:spPr>
        <p:txBody>
          <a:bodyPr wrap="square" lIns="0" tIns="0" rIns="0" bIns="0" rtlCol="0"/>
          <a:lstStyle/>
          <a:p>
            <a:endParaRPr/>
          </a:p>
        </p:txBody>
      </p:sp>
      <p:sp>
        <p:nvSpPr>
          <p:cNvPr id="180" name="object 153">
            <a:extLst>
              <a:ext uri="{FF2B5EF4-FFF2-40B4-BE49-F238E27FC236}">
                <a16:creationId xmlns:a16="http://schemas.microsoft.com/office/drawing/2014/main" id="{DDC710BD-0798-9F00-2942-C7DFC238CC28}"/>
              </a:ext>
            </a:extLst>
          </p:cNvPr>
          <p:cNvSpPr txBox="1"/>
          <p:nvPr/>
        </p:nvSpPr>
        <p:spPr>
          <a:xfrm>
            <a:off x="8456931" y="2239925"/>
            <a:ext cx="598805" cy="391160"/>
          </a:xfrm>
          <a:prstGeom prst="rect">
            <a:avLst/>
          </a:prstGeom>
        </p:spPr>
        <p:txBody>
          <a:bodyPr vert="horz" wrap="square" lIns="0" tIns="12700" rIns="0" bIns="0" rtlCol="0">
            <a:spAutoFit/>
          </a:bodyPr>
          <a:lstStyle/>
          <a:p>
            <a:pPr marL="38100">
              <a:spcBef>
                <a:spcPts val="100"/>
              </a:spcBef>
            </a:pPr>
            <a:r>
              <a:rPr sz="3600" spc="247" baseline="2314" dirty="0">
                <a:latin typeface="Symbola"/>
                <a:cs typeface="Symbola"/>
              </a:rPr>
              <a:t>𝒗</a:t>
            </a:r>
            <a:r>
              <a:rPr sz="2625" spc="247" baseline="31746" dirty="0">
                <a:latin typeface="Symbola"/>
                <a:cs typeface="Symbola"/>
              </a:rPr>
              <a:t>𝟑</a:t>
            </a:r>
            <a:r>
              <a:rPr sz="2625" spc="-7" baseline="31746" dirty="0">
                <a:latin typeface="Symbola"/>
                <a:cs typeface="Symbola"/>
              </a:rPr>
              <a:t> </a:t>
            </a:r>
            <a:r>
              <a:rPr sz="2400" spc="-50" dirty="0">
                <a:latin typeface="Carlito"/>
                <a:cs typeface="Carlito"/>
              </a:rPr>
              <a:t>+</a:t>
            </a:r>
            <a:endParaRPr sz="2400">
              <a:latin typeface="Carlito"/>
              <a:cs typeface="Carlito"/>
            </a:endParaRPr>
          </a:p>
        </p:txBody>
      </p:sp>
      <p:pic>
        <p:nvPicPr>
          <p:cNvPr id="181" name="object 155">
            <a:extLst>
              <a:ext uri="{FF2B5EF4-FFF2-40B4-BE49-F238E27FC236}">
                <a16:creationId xmlns:a16="http://schemas.microsoft.com/office/drawing/2014/main" id="{CCEEF084-F39D-1B09-FA4B-F4C8DDC964C3}"/>
              </a:ext>
            </a:extLst>
          </p:cNvPr>
          <p:cNvPicPr/>
          <p:nvPr/>
        </p:nvPicPr>
        <p:blipFill>
          <a:blip r:embed="rId12" cstate="print"/>
          <a:stretch>
            <a:fillRect/>
          </a:stretch>
        </p:blipFill>
        <p:spPr>
          <a:xfrm>
            <a:off x="8250935" y="2359940"/>
            <a:ext cx="152400" cy="152400"/>
          </a:xfrm>
          <a:prstGeom prst="rect">
            <a:avLst/>
          </a:prstGeom>
        </p:spPr>
      </p:pic>
      <p:pic>
        <p:nvPicPr>
          <p:cNvPr id="182" name="object 156">
            <a:extLst>
              <a:ext uri="{FF2B5EF4-FFF2-40B4-BE49-F238E27FC236}">
                <a16:creationId xmlns:a16="http://schemas.microsoft.com/office/drawing/2014/main" id="{829A17E8-39E9-5D73-9197-6CBFD6A89A8A}"/>
              </a:ext>
            </a:extLst>
          </p:cNvPr>
          <p:cNvPicPr/>
          <p:nvPr/>
        </p:nvPicPr>
        <p:blipFill>
          <a:blip r:embed="rId17" cstate="print"/>
          <a:stretch>
            <a:fillRect/>
          </a:stretch>
        </p:blipFill>
        <p:spPr>
          <a:xfrm>
            <a:off x="8247760" y="2356765"/>
            <a:ext cx="158750" cy="158750"/>
          </a:xfrm>
          <a:prstGeom prst="rect">
            <a:avLst/>
          </a:prstGeom>
        </p:spPr>
      </p:pic>
      <p:pic>
        <p:nvPicPr>
          <p:cNvPr id="183" name="object 157">
            <a:extLst>
              <a:ext uri="{FF2B5EF4-FFF2-40B4-BE49-F238E27FC236}">
                <a16:creationId xmlns:a16="http://schemas.microsoft.com/office/drawing/2014/main" id="{AA7A3537-084B-5805-4308-3E1D29486770}"/>
              </a:ext>
            </a:extLst>
          </p:cNvPr>
          <p:cNvPicPr/>
          <p:nvPr/>
        </p:nvPicPr>
        <p:blipFill>
          <a:blip r:embed="rId8" cstate="print"/>
          <a:stretch>
            <a:fillRect/>
          </a:stretch>
        </p:blipFill>
        <p:spPr>
          <a:xfrm>
            <a:off x="9329929" y="2174012"/>
            <a:ext cx="289559" cy="539496"/>
          </a:xfrm>
          <a:prstGeom prst="rect">
            <a:avLst/>
          </a:prstGeom>
        </p:spPr>
      </p:pic>
      <p:sp>
        <p:nvSpPr>
          <p:cNvPr id="184" name="object 158">
            <a:extLst>
              <a:ext uri="{FF2B5EF4-FFF2-40B4-BE49-F238E27FC236}">
                <a16:creationId xmlns:a16="http://schemas.microsoft.com/office/drawing/2014/main" id="{2B72A247-89B5-2566-D39C-687D31E91D1D}"/>
              </a:ext>
            </a:extLst>
          </p:cNvPr>
          <p:cNvSpPr txBox="1"/>
          <p:nvPr/>
        </p:nvSpPr>
        <p:spPr>
          <a:xfrm>
            <a:off x="9329928" y="2174013"/>
            <a:ext cx="289560" cy="445635"/>
          </a:xfrm>
          <a:prstGeom prst="rect">
            <a:avLst/>
          </a:prstGeom>
          <a:ln w="6350">
            <a:solidFill>
              <a:srgbClr val="5B9BD4"/>
            </a:solidFill>
          </a:ln>
        </p:spPr>
        <p:txBody>
          <a:bodyPr vert="horz" wrap="square" lIns="0" tIns="75565" rIns="0" bIns="0" rtlCol="0">
            <a:spAutoFit/>
          </a:bodyPr>
          <a:lstStyle/>
          <a:p>
            <a:pPr marL="3810">
              <a:spcBef>
                <a:spcPts val="595"/>
              </a:spcBef>
            </a:pPr>
            <a:r>
              <a:rPr sz="2400" spc="125" dirty="0">
                <a:latin typeface="Symbola"/>
                <a:cs typeface="Symbola"/>
              </a:rPr>
              <a:t>𝒗</a:t>
            </a:r>
            <a:endParaRPr sz="2400">
              <a:latin typeface="Symbola"/>
              <a:cs typeface="Symbola"/>
            </a:endParaRPr>
          </a:p>
        </p:txBody>
      </p:sp>
      <p:sp>
        <p:nvSpPr>
          <p:cNvPr id="185" name="object 159">
            <a:extLst>
              <a:ext uri="{FF2B5EF4-FFF2-40B4-BE49-F238E27FC236}">
                <a16:creationId xmlns:a16="http://schemas.microsoft.com/office/drawing/2014/main" id="{A1DB7B64-C772-AAE4-7C2E-088724922553}"/>
              </a:ext>
            </a:extLst>
          </p:cNvPr>
          <p:cNvSpPr txBox="1"/>
          <p:nvPr/>
        </p:nvSpPr>
        <p:spPr>
          <a:xfrm>
            <a:off x="9504426" y="2206779"/>
            <a:ext cx="158750" cy="292735"/>
          </a:xfrm>
          <a:prstGeom prst="rect">
            <a:avLst/>
          </a:prstGeom>
        </p:spPr>
        <p:txBody>
          <a:bodyPr vert="horz" wrap="square" lIns="0" tIns="12700" rIns="0" bIns="0" rtlCol="0">
            <a:spAutoFit/>
          </a:bodyPr>
          <a:lstStyle/>
          <a:p>
            <a:pPr marL="12700">
              <a:spcBef>
                <a:spcPts val="100"/>
              </a:spcBef>
            </a:pPr>
            <a:r>
              <a:rPr sz="1750" spc="114" dirty="0">
                <a:latin typeface="Symbola"/>
                <a:cs typeface="Symbola"/>
              </a:rPr>
              <a:t>𝟒</a:t>
            </a:r>
            <a:endParaRPr sz="1750">
              <a:latin typeface="Symbola"/>
              <a:cs typeface="Symbola"/>
            </a:endParaRPr>
          </a:p>
        </p:txBody>
      </p:sp>
      <p:pic>
        <p:nvPicPr>
          <p:cNvPr id="186" name="object 161">
            <a:extLst>
              <a:ext uri="{FF2B5EF4-FFF2-40B4-BE49-F238E27FC236}">
                <a16:creationId xmlns:a16="http://schemas.microsoft.com/office/drawing/2014/main" id="{44950AE9-7660-1897-4157-6D0257926DD2}"/>
              </a:ext>
            </a:extLst>
          </p:cNvPr>
          <p:cNvPicPr/>
          <p:nvPr/>
        </p:nvPicPr>
        <p:blipFill>
          <a:blip r:embed="rId12" cstate="print"/>
          <a:stretch>
            <a:fillRect/>
          </a:stretch>
        </p:blipFill>
        <p:spPr>
          <a:xfrm>
            <a:off x="9089135" y="2369084"/>
            <a:ext cx="152400" cy="152400"/>
          </a:xfrm>
          <a:prstGeom prst="rect">
            <a:avLst/>
          </a:prstGeom>
        </p:spPr>
      </p:pic>
      <p:pic>
        <p:nvPicPr>
          <p:cNvPr id="187" name="object 162">
            <a:extLst>
              <a:ext uri="{FF2B5EF4-FFF2-40B4-BE49-F238E27FC236}">
                <a16:creationId xmlns:a16="http://schemas.microsoft.com/office/drawing/2014/main" id="{58E92313-A7F6-3252-9EAF-4D055F092B68}"/>
              </a:ext>
            </a:extLst>
          </p:cNvPr>
          <p:cNvPicPr/>
          <p:nvPr/>
        </p:nvPicPr>
        <p:blipFill>
          <a:blip r:embed="rId17" cstate="print"/>
          <a:stretch>
            <a:fillRect/>
          </a:stretch>
        </p:blipFill>
        <p:spPr>
          <a:xfrm>
            <a:off x="9085960" y="2365909"/>
            <a:ext cx="158750" cy="158750"/>
          </a:xfrm>
          <a:prstGeom prst="rect">
            <a:avLst/>
          </a:prstGeom>
        </p:spPr>
      </p:pic>
      <p:sp>
        <p:nvSpPr>
          <p:cNvPr id="188" name="object 163">
            <a:extLst>
              <a:ext uri="{FF2B5EF4-FFF2-40B4-BE49-F238E27FC236}">
                <a16:creationId xmlns:a16="http://schemas.microsoft.com/office/drawing/2014/main" id="{0FEE0730-AA2B-563E-16C2-A79240EA78FB}"/>
              </a:ext>
            </a:extLst>
          </p:cNvPr>
          <p:cNvSpPr txBox="1"/>
          <p:nvPr/>
        </p:nvSpPr>
        <p:spPr>
          <a:xfrm>
            <a:off x="6066790" y="2239368"/>
            <a:ext cx="177800" cy="391795"/>
          </a:xfrm>
          <a:prstGeom prst="rect">
            <a:avLst/>
          </a:prstGeom>
        </p:spPr>
        <p:txBody>
          <a:bodyPr vert="horz" wrap="square" lIns="0" tIns="12700" rIns="0" bIns="0" rtlCol="0">
            <a:spAutoFit/>
          </a:bodyPr>
          <a:lstStyle/>
          <a:p>
            <a:pPr marL="12700">
              <a:spcBef>
                <a:spcPts val="100"/>
              </a:spcBef>
            </a:pPr>
            <a:r>
              <a:rPr sz="2400" spc="-50" dirty="0">
                <a:latin typeface="Carlito"/>
                <a:cs typeface="Carlito"/>
              </a:rPr>
              <a:t>=</a:t>
            </a:r>
            <a:endParaRPr sz="2400">
              <a:latin typeface="Carlito"/>
              <a:cs typeface="Carlito"/>
            </a:endParaRPr>
          </a:p>
        </p:txBody>
      </p:sp>
      <p:sp>
        <p:nvSpPr>
          <p:cNvPr id="190" name="object 165">
            <a:extLst>
              <a:ext uri="{FF2B5EF4-FFF2-40B4-BE49-F238E27FC236}">
                <a16:creationId xmlns:a16="http://schemas.microsoft.com/office/drawing/2014/main" id="{CA154F53-71C7-319D-D403-330E7400C8C4}"/>
              </a:ext>
            </a:extLst>
          </p:cNvPr>
          <p:cNvSpPr txBox="1"/>
          <p:nvPr/>
        </p:nvSpPr>
        <p:spPr>
          <a:xfrm>
            <a:off x="5595959" y="3012975"/>
            <a:ext cx="364074" cy="279400"/>
          </a:xfrm>
          <a:prstGeom prst="rect">
            <a:avLst/>
          </a:prstGeom>
        </p:spPr>
        <p:txBody>
          <a:bodyPr vert="vert" wrap="square" lIns="0" tIns="0" rIns="0" bIns="0" rtlCol="0">
            <a:spAutoFit/>
          </a:bodyPr>
          <a:lstStyle/>
          <a:p>
            <a:pPr marL="12700">
              <a:lnSpc>
                <a:spcPts val="2770"/>
              </a:lnSpc>
            </a:pPr>
            <a:r>
              <a:rPr sz="2800" b="1" spc="-50" dirty="0">
                <a:latin typeface="Carlito"/>
                <a:cs typeface="Carlito"/>
              </a:rPr>
              <a:t>…</a:t>
            </a:r>
            <a:endParaRPr sz="2800" dirty="0">
              <a:latin typeface="Carlito"/>
              <a:cs typeface="Carlito"/>
            </a:endParaRPr>
          </a:p>
        </p:txBody>
      </p:sp>
      <p:pic>
        <p:nvPicPr>
          <p:cNvPr id="198" name="object 171">
            <a:extLst>
              <a:ext uri="{FF2B5EF4-FFF2-40B4-BE49-F238E27FC236}">
                <a16:creationId xmlns:a16="http://schemas.microsoft.com/office/drawing/2014/main" id="{15667854-211C-0C0E-2DE0-BA7A71938591}"/>
              </a:ext>
            </a:extLst>
          </p:cNvPr>
          <p:cNvPicPr/>
          <p:nvPr/>
        </p:nvPicPr>
        <p:blipFill>
          <a:blip r:embed="rId18" cstate="print"/>
          <a:stretch>
            <a:fillRect/>
          </a:stretch>
        </p:blipFill>
        <p:spPr>
          <a:xfrm>
            <a:off x="1981200" y="1567461"/>
            <a:ext cx="277368" cy="1258824"/>
          </a:xfrm>
          <a:prstGeom prst="rect">
            <a:avLst/>
          </a:prstGeom>
        </p:spPr>
      </p:pic>
      <p:sp>
        <p:nvSpPr>
          <p:cNvPr id="199" name="object 172">
            <a:extLst>
              <a:ext uri="{FF2B5EF4-FFF2-40B4-BE49-F238E27FC236}">
                <a16:creationId xmlns:a16="http://schemas.microsoft.com/office/drawing/2014/main" id="{1EB43C4C-B808-899A-7B2F-129A1568D103}"/>
              </a:ext>
            </a:extLst>
          </p:cNvPr>
          <p:cNvSpPr/>
          <p:nvPr/>
        </p:nvSpPr>
        <p:spPr>
          <a:xfrm>
            <a:off x="1981200" y="1567461"/>
            <a:ext cx="277495" cy="1259205"/>
          </a:xfrm>
          <a:custGeom>
            <a:avLst/>
            <a:gdLst/>
            <a:ahLst/>
            <a:cxnLst/>
            <a:rect l="l" t="t" r="r" b="b"/>
            <a:pathLst>
              <a:path w="277495" h="1259205">
                <a:moveTo>
                  <a:pt x="0" y="46227"/>
                </a:moveTo>
                <a:lnTo>
                  <a:pt x="3633" y="28235"/>
                </a:lnTo>
                <a:lnTo>
                  <a:pt x="13541" y="13541"/>
                </a:lnTo>
                <a:lnTo>
                  <a:pt x="28235" y="3633"/>
                </a:lnTo>
                <a:lnTo>
                  <a:pt x="46228" y="0"/>
                </a:lnTo>
                <a:lnTo>
                  <a:pt x="231140" y="0"/>
                </a:lnTo>
                <a:lnTo>
                  <a:pt x="249132" y="3633"/>
                </a:lnTo>
                <a:lnTo>
                  <a:pt x="263826" y="13541"/>
                </a:lnTo>
                <a:lnTo>
                  <a:pt x="273734" y="28235"/>
                </a:lnTo>
                <a:lnTo>
                  <a:pt x="277368" y="46227"/>
                </a:lnTo>
                <a:lnTo>
                  <a:pt x="277368" y="1212596"/>
                </a:lnTo>
                <a:lnTo>
                  <a:pt x="273734" y="1230588"/>
                </a:lnTo>
                <a:lnTo>
                  <a:pt x="263826" y="1245282"/>
                </a:lnTo>
                <a:lnTo>
                  <a:pt x="249132" y="1255190"/>
                </a:lnTo>
                <a:lnTo>
                  <a:pt x="231140" y="1258824"/>
                </a:lnTo>
                <a:lnTo>
                  <a:pt x="46228" y="1258824"/>
                </a:lnTo>
                <a:lnTo>
                  <a:pt x="28235" y="1255190"/>
                </a:lnTo>
                <a:lnTo>
                  <a:pt x="13541" y="1245282"/>
                </a:lnTo>
                <a:lnTo>
                  <a:pt x="3633" y="1230588"/>
                </a:lnTo>
                <a:lnTo>
                  <a:pt x="0" y="1212596"/>
                </a:lnTo>
                <a:lnTo>
                  <a:pt x="0" y="46227"/>
                </a:lnTo>
                <a:close/>
              </a:path>
            </a:pathLst>
          </a:custGeom>
          <a:ln w="6350">
            <a:solidFill>
              <a:srgbClr val="EC7C30"/>
            </a:solidFill>
          </a:ln>
        </p:spPr>
        <p:txBody>
          <a:bodyPr wrap="square" lIns="0" tIns="0" rIns="0" bIns="0" rtlCol="0"/>
          <a:lstStyle/>
          <a:p>
            <a:endParaRPr/>
          </a:p>
        </p:txBody>
      </p:sp>
      <p:sp>
        <p:nvSpPr>
          <p:cNvPr id="206" name="object 182">
            <a:extLst>
              <a:ext uri="{FF2B5EF4-FFF2-40B4-BE49-F238E27FC236}">
                <a16:creationId xmlns:a16="http://schemas.microsoft.com/office/drawing/2014/main" id="{9DDFBB71-9912-1554-25FD-9DC32F970326}"/>
              </a:ext>
            </a:extLst>
          </p:cNvPr>
          <p:cNvSpPr/>
          <p:nvPr/>
        </p:nvSpPr>
        <p:spPr>
          <a:xfrm>
            <a:off x="2870708" y="1526373"/>
            <a:ext cx="439420" cy="887094"/>
          </a:xfrm>
          <a:custGeom>
            <a:avLst/>
            <a:gdLst/>
            <a:ahLst/>
            <a:cxnLst/>
            <a:rect l="l" t="t" r="r" b="b"/>
            <a:pathLst>
              <a:path w="439419" h="887094">
                <a:moveTo>
                  <a:pt x="0" y="73151"/>
                </a:moveTo>
                <a:lnTo>
                  <a:pt x="5750" y="44684"/>
                </a:lnTo>
                <a:lnTo>
                  <a:pt x="21431" y="21431"/>
                </a:lnTo>
                <a:lnTo>
                  <a:pt x="44684" y="5750"/>
                </a:lnTo>
                <a:lnTo>
                  <a:pt x="73152" y="0"/>
                </a:lnTo>
                <a:lnTo>
                  <a:pt x="365759" y="0"/>
                </a:lnTo>
                <a:lnTo>
                  <a:pt x="394227" y="5750"/>
                </a:lnTo>
                <a:lnTo>
                  <a:pt x="417480" y="21431"/>
                </a:lnTo>
                <a:lnTo>
                  <a:pt x="433161" y="44684"/>
                </a:lnTo>
                <a:lnTo>
                  <a:pt x="438912" y="73151"/>
                </a:lnTo>
                <a:lnTo>
                  <a:pt x="438912" y="381000"/>
                </a:lnTo>
                <a:lnTo>
                  <a:pt x="433161" y="409467"/>
                </a:lnTo>
                <a:lnTo>
                  <a:pt x="417480" y="432720"/>
                </a:lnTo>
                <a:lnTo>
                  <a:pt x="394227" y="448401"/>
                </a:lnTo>
                <a:lnTo>
                  <a:pt x="365759" y="454151"/>
                </a:lnTo>
                <a:lnTo>
                  <a:pt x="73152" y="454151"/>
                </a:lnTo>
                <a:lnTo>
                  <a:pt x="44684" y="448401"/>
                </a:lnTo>
                <a:lnTo>
                  <a:pt x="21431" y="432720"/>
                </a:lnTo>
                <a:lnTo>
                  <a:pt x="5750" y="409467"/>
                </a:lnTo>
                <a:lnTo>
                  <a:pt x="0" y="381000"/>
                </a:lnTo>
                <a:lnTo>
                  <a:pt x="0" y="73151"/>
                </a:lnTo>
                <a:close/>
              </a:path>
              <a:path w="439419" h="887094">
                <a:moveTo>
                  <a:pt x="0" y="505967"/>
                </a:moveTo>
                <a:lnTo>
                  <a:pt x="5750" y="477500"/>
                </a:lnTo>
                <a:lnTo>
                  <a:pt x="21431" y="454247"/>
                </a:lnTo>
                <a:lnTo>
                  <a:pt x="44684" y="438566"/>
                </a:lnTo>
                <a:lnTo>
                  <a:pt x="73152" y="432815"/>
                </a:lnTo>
                <a:lnTo>
                  <a:pt x="365759" y="432815"/>
                </a:lnTo>
                <a:lnTo>
                  <a:pt x="394227" y="438566"/>
                </a:lnTo>
                <a:lnTo>
                  <a:pt x="417480" y="454247"/>
                </a:lnTo>
                <a:lnTo>
                  <a:pt x="433161" y="477500"/>
                </a:lnTo>
                <a:lnTo>
                  <a:pt x="438912" y="505967"/>
                </a:lnTo>
                <a:lnTo>
                  <a:pt x="438912" y="813815"/>
                </a:lnTo>
                <a:lnTo>
                  <a:pt x="433161" y="842283"/>
                </a:lnTo>
                <a:lnTo>
                  <a:pt x="417480" y="865536"/>
                </a:lnTo>
                <a:lnTo>
                  <a:pt x="394227" y="881217"/>
                </a:lnTo>
                <a:lnTo>
                  <a:pt x="365759" y="886967"/>
                </a:lnTo>
                <a:lnTo>
                  <a:pt x="73152" y="886967"/>
                </a:lnTo>
                <a:lnTo>
                  <a:pt x="44684" y="881217"/>
                </a:lnTo>
                <a:lnTo>
                  <a:pt x="21431" y="865536"/>
                </a:lnTo>
                <a:lnTo>
                  <a:pt x="5750" y="842283"/>
                </a:lnTo>
                <a:lnTo>
                  <a:pt x="0" y="813815"/>
                </a:lnTo>
                <a:lnTo>
                  <a:pt x="0" y="505967"/>
                </a:lnTo>
                <a:close/>
              </a:path>
            </a:pathLst>
          </a:custGeom>
          <a:ln w="38100">
            <a:solidFill>
              <a:srgbClr val="FF0000"/>
            </a:solidFill>
          </a:ln>
        </p:spPr>
        <p:txBody>
          <a:bodyPr wrap="square" lIns="0" tIns="0" rIns="0" bIns="0" rtlCol="0"/>
          <a:lstStyle/>
          <a:p>
            <a:endParaRPr/>
          </a:p>
        </p:txBody>
      </p:sp>
      <p:sp>
        <p:nvSpPr>
          <p:cNvPr id="208" name="object 181">
            <a:extLst>
              <a:ext uri="{FF2B5EF4-FFF2-40B4-BE49-F238E27FC236}">
                <a16:creationId xmlns:a16="http://schemas.microsoft.com/office/drawing/2014/main" id="{1462BACF-A880-8E7B-2DC1-DA025BF47257}"/>
              </a:ext>
            </a:extLst>
          </p:cNvPr>
          <p:cNvSpPr/>
          <p:nvPr/>
        </p:nvSpPr>
        <p:spPr>
          <a:xfrm>
            <a:off x="3298317" y="1238657"/>
            <a:ext cx="2301875" cy="1247140"/>
          </a:xfrm>
          <a:custGeom>
            <a:avLst/>
            <a:gdLst/>
            <a:ahLst/>
            <a:cxnLst/>
            <a:rect l="l" t="t" r="r" b="b"/>
            <a:pathLst>
              <a:path w="2301875" h="1247139">
                <a:moveTo>
                  <a:pt x="40386" y="1039114"/>
                </a:moveTo>
                <a:lnTo>
                  <a:pt x="2286" y="1036701"/>
                </a:lnTo>
                <a:lnTo>
                  <a:pt x="0" y="1074801"/>
                </a:lnTo>
                <a:lnTo>
                  <a:pt x="37973" y="1077087"/>
                </a:lnTo>
                <a:lnTo>
                  <a:pt x="40386" y="1039114"/>
                </a:lnTo>
                <a:close/>
              </a:path>
              <a:path w="2301875" h="1247139">
                <a:moveTo>
                  <a:pt x="54864" y="592963"/>
                </a:moveTo>
                <a:lnTo>
                  <a:pt x="45847" y="555879"/>
                </a:lnTo>
                <a:lnTo>
                  <a:pt x="8890" y="564896"/>
                </a:lnTo>
                <a:lnTo>
                  <a:pt x="17780" y="601853"/>
                </a:lnTo>
                <a:lnTo>
                  <a:pt x="54864" y="592963"/>
                </a:lnTo>
                <a:close/>
              </a:path>
              <a:path w="2301875" h="1247139">
                <a:moveTo>
                  <a:pt x="116332" y="1043686"/>
                </a:moveTo>
                <a:lnTo>
                  <a:pt x="78359" y="1041400"/>
                </a:lnTo>
                <a:lnTo>
                  <a:pt x="76073" y="1079373"/>
                </a:lnTo>
                <a:lnTo>
                  <a:pt x="114046" y="1081786"/>
                </a:lnTo>
                <a:lnTo>
                  <a:pt x="116332" y="1043686"/>
                </a:lnTo>
                <a:close/>
              </a:path>
              <a:path w="2301875" h="1247139">
                <a:moveTo>
                  <a:pt x="128905" y="574929"/>
                </a:moveTo>
                <a:lnTo>
                  <a:pt x="119888" y="537972"/>
                </a:lnTo>
                <a:lnTo>
                  <a:pt x="82931" y="546862"/>
                </a:lnTo>
                <a:lnTo>
                  <a:pt x="91821" y="583946"/>
                </a:lnTo>
                <a:lnTo>
                  <a:pt x="128905" y="574929"/>
                </a:lnTo>
                <a:close/>
              </a:path>
              <a:path w="2301875" h="1247139">
                <a:moveTo>
                  <a:pt x="192405" y="1048385"/>
                </a:moveTo>
                <a:lnTo>
                  <a:pt x="154432" y="1046099"/>
                </a:lnTo>
                <a:lnTo>
                  <a:pt x="152146" y="1084072"/>
                </a:lnTo>
                <a:lnTo>
                  <a:pt x="190119" y="1086485"/>
                </a:lnTo>
                <a:lnTo>
                  <a:pt x="192405" y="1048385"/>
                </a:lnTo>
                <a:close/>
              </a:path>
              <a:path w="2301875" h="1247139">
                <a:moveTo>
                  <a:pt x="202946" y="557022"/>
                </a:moveTo>
                <a:lnTo>
                  <a:pt x="193929" y="519938"/>
                </a:lnTo>
                <a:lnTo>
                  <a:pt x="156972" y="528955"/>
                </a:lnTo>
                <a:lnTo>
                  <a:pt x="165989" y="566039"/>
                </a:lnTo>
                <a:lnTo>
                  <a:pt x="202946" y="557022"/>
                </a:lnTo>
                <a:close/>
              </a:path>
              <a:path w="2301875" h="1247139">
                <a:moveTo>
                  <a:pt x="268478" y="1053084"/>
                </a:moveTo>
                <a:lnTo>
                  <a:pt x="230505" y="1050798"/>
                </a:lnTo>
                <a:lnTo>
                  <a:pt x="228092" y="1088771"/>
                </a:lnTo>
                <a:lnTo>
                  <a:pt x="266192" y="1091057"/>
                </a:lnTo>
                <a:lnTo>
                  <a:pt x="268478" y="1053084"/>
                </a:lnTo>
                <a:close/>
              </a:path>
              <a:path w="2301875" h="1247139">
                <a:moveTo>
                  <a:pt x="276987" y="539115"/>
                </a:moveTo>
                <a:lnTo>
                  <a:pt x="267970" y="502031"/>
                </a:lnTo>
                <a:lnTo>
                  <a:pt x="231013" y="511048"/>
                </a:lnTo>
                <a:lnTo>
                  <a:pt x="240030" y="548005"/>
                </a:lnTo>
                <a:lnTo>
                  <a:pt x="276987" y="539115"/>
                </a:lnTo>
                <a:close/>
              </a:path>
              <a:path w="2301875" h="1247139">
                <a:moveTo>
                  <a:pt x="344551" y="1057783"/>
                </a:moveTo>
                <a:lnTo>
                  <a:pt x="306578" y="1055370"/>
                </a:lnTo>
                <a:lnTo>
                  <a:pt x="304165" y="1093470"/>
                </a:lnTo>
                <a:lnTo>
                  <a:pt x="342265" y="1095756"/>
                </a:lnTo>
                <a:lnTo>
                  <a:pt x="344551" y="1057783"/>
                </a:lnTo>
                <a:close/>
              </a:path>
              <a:path w="2301875" h="1247139">
                <a:moveTo>
                  <a:pt x="351028" y="521081"/>
                </a:moveTo>
                <a:lnTo>
                  <a:pt x="342138" y="484124"/>
                </a:lnTo>
                <a:lnTo>
                  <a:pt x="305054" y="493014"/>
                </a:lnTo>
                <a:lnTo>
                  <a:pt x="314071" y="530098"/>
                </a:lnTo>
                <a:lnTo>
                  <a:pt x="351028" y="521081"/>
                </a:lnTo>
                <a:close/>
              </a:path>
              <a:path w="2301875" h="1247139">
                <a:moveTo>
                  <a:pt x="420624" y="1062355"/>
                </a:moveTo>
                <a:lnTo>
                  <a:pt x="382651" y="1060069"/>
                </a:lnTo>
                <a:lnTo>
                  <a:pt x="380238" y="1098042"/>
                </a:lnTo>
                <a:lnTo>
                  <a:pt x="418338" y="1100455"/>
                </a:lnTo>
                <a:lnTo>
                  <a:pt x="420624" y="1062355"/>
                </a:lnTo>
                <a:close/>
              </a:path>
              <a:path w="2301875" h="1247139">
                <a:moveTo>
                  <a:pt x="425069" y="503174"/>
                </a:moveTo>
                <a:lnTo>
                  <a:pt x="416179" y="466090"/>
                </a:lnTo>
                <a:lnTo>
                  <a:pt x="379095" y="475107"/>
                </a:lnTo>
                <a:lnTo>
                  <a:pt x="388112" y="512064"/>
                </a:lnTo>
                <a:lnTo>
                  <a:pt x="425069" y="503174"/>
                </a:lnTo>
                <a:close/>
              </a:path>
              <a:path w="2301875" h="1247139">
                <a:moveTo>
                  <a:pt x="496697" y="1067054"/>
                </a:moveTo>
                <a:lnTo>
                  <a:pt x="458597" y="1064768"/>
                </a:lnTo>
                <a:lnTo>
                  <a:pt x="456311" y="1102741"/>
                </a:lnTo>
                <a:lnTo>
                  <a:pt x="494284" y="1105154"/>
                </a:lnTo>
                <a:lnTo>
                  <a:pt x="496697" y="1067054"/>
                </a:lnTo>
                <a:close/>
              </a:path>
              <a:path w="2301875" h="1247139">
                <a:moveTo>
                  <a:pt x="499237" y="485140"/>
                </a:moveTo>
                <a:lnTo>
                  <a:pt x="490220" y="448183"/>
                </a:lnTo>
                <a:lnTo>
                  <a:pt x="453136" y="457200"/>
                </a:lnTo>
                <a:lnTo>
                  <a:pt x="462153" y="494157"/>
                </a:lnTo>
                <a:lnTo>
                  <a:pt x="499237" y="485140"/>
                </a:lnTo>
                <a:close/>
              </a:path>
              <a:path w="2301875" h="1247139">
                <a:moveTo>
                  <a:pt x="572770" y="1071753"/>
                </a:moveTo>
                <a:lnTo>
                  <a:pt x="534670" y="1069340"/>
                </a:lnTo>
                <a:lnTo>
                  <a:pt x="532384" y="1107440"/>
                </a:lnTo>
                <a:lnTo>
                  <a:pt x="570357" y="1109726"/>
                </a:lnTo>
                <a:lnTo>
                  <a:pt x="572770" y="1071753"/>
                </a:lnTo>
                <a:close/>
              </a:path>
              <a:path w="2301875" h="1247139">
                <a:moveTo>
                  <a:pt x="573278" y="467233"/>
                </a:moveTo>
                <a:lnTo>
                  <a:pt x="564261" y="430149"/>
                </a:lnTo>
                <a:lnTo>
                  <a:pt x="527177" y="439166"/>
                </a:lnTo>
                <a:lnTo>
                  <a:pt x="536194" y="476250"/>
                </a:lnTo>
                <a:lnTo>
                  <a:pt x="573278" y="467233"/>
                </a:lnTo>
                <a:close/>
              </a:path>
              <a:path w="2301875" h="1247139">
                <a:moveTo>
                  <a:pt x="647319" y="449326"/>
                </a:moveTo>
                <a:lnTo>
                  <a:pt x="638302" y="412242"/>
                </a:lnTo>
                <a:lnTo>
                  <a:pt x="601218" y="421259"/>
                </a:lnTo>
                <a:lnTo>
                  <a:pt x="610235" y="458216"/>
                </a:lnTo>
                <a:lnTo>
                  <a:pt x="647319" y="449326"/>
                </a:lnTo>
                <a:close/>
              </a:path>
              <a:path w="2301875" h="1247139">
                <a:moveTo>
                  <a:pt x="648843" y="1076452"/>
                </a:moveTo>
                <a:lnTo>
                  <a:pt x="610743" y="1074039"/>
                </a:lnTo>
                <a:lnTo>
                  <a:pt x="608457" y="1112139"/>
                </a:lnTo>
                <a:lnTo>
                  <a:pt x="646430" y="1114425"/>
                </a:lnTo>
                <a:lnTo>
                  <a:pt x="648843" y="1076452"/>
                </a:lnTo>
                <a:close/>
              </a:path>
              <a:path w="2301875" h="1247139">
                <a:moveTo>
                  <a:pt x="721360" y="431292"/>
                </a:moveTo>
                <a:lnTo>
                  <a:pt x="712343" y="394335"/>
                </a:lnTo>
                <a:lnTo>
                  <a:pt x="675386" y="403225"/>
                </a:lnTo>
                <a:lnTo>
                  <a:pt x="684276" y="440309"/>
                </a:lnTo>
                <a:lnTo>
                  <a:pt x="721360" y="431292"/>
                </a:lnTo>
                <a:close/>
              </a:path>
              <a:path w="2301875" h="1247139">
                <a:moveTo>
                  <a:pt x="724789" y="1081024"/>
                </a:moveTo>
                <a:lnTo>
                  <a:pt x="686816" y="1078738"/>
                </a:lnTo>
                <a:lnTo>
                  <a:pt x="684530" y="1116711"/>
                </a:lnTo>
                <a:lnTo>
                  <a:pt x="722503" y="1119124"/>
                </a:lnTo>
                <a:lnTo>
                  <a:pt x="724789" y="1081024"/>
                </a:lnTo>
                <a:close/>
              </a:path>
              <a:path w="2301875" h="1247139">
                <a:moveTo>
                  <a:pt x="795401" y="413385"/>
                </a:moveTo>
                <a:lnTo>
                  <a:pt x="786384" y="376301"/>
                </a:lnTo>
                <a:lnTo>
                  <a:pt x="749427" y="385318"/>
                </a:lnTo>
                <a:lnTo>
                  <a:pt x="758317" y="422275"/>
                </a:lnTo>
                <a:lnTo>
                  <a:pt x="795401" y="413385"/>
                </a:lnTo>
                <a:close/>
              </a:path>
              <a:path w="2301875" h="1247139">
                <a:moveTo>
                  <a:pt x="800862" y="1085723"/>
                </a:moveTo>
                <a:lnTo>
                  <a:pt x="762889" y="1083437"/>
                </a:lnTo>
                <a:lnTo>
                  <a:pt x="760603" y="1121410"/>
                </a:lnTo>
                <a:lnTo>
                  <a:pt x="798576" y="1123823"/>
                </a:lnTo>
                <a:lnTo>
                  <a:pt x="800862" y="1085723"/>
                </a:lnTo>
                <a:close/>
              </a:path>
              <a:path w="2301875" h="1247139">
                <a:moveTo>
                  <a:pt x="869442" y="395351"/>
                </a:moveTo>
                <a:lnTo>
                  <a:pt x="860425" y="358394"/>
                </a:lnTo>
                <a:lnTo>
                  <a:pt x="823468" y="367411"/>
                </a:lnTo>
                <a:lnTo>
                  <a:pt x="832358" y="404368"/>
                </a:lnTo>
                <a:lnTo>
                  <a:pt x="869442" y="395351"/>
                </a:lnTo>
                <a:close/>
              </a:path>
              <a:path w="2301875" h="1247139">
                <a:moveTo>
                  <a:pt x="876935" y="1090422"/>
                </a:moveTo>
                <a:lnTo>
                  <a:pt x="838962" y="1088009"/>
                </a:lnTo>
                <a:lnTo>
                  <a:pt x="836549" y="1126109"/>
                </a:lnTo>
                <a:lnTo>
                  <a:pt x="874649" y="1128395"/>
                </a:lnTo>
                <a:lnTo>
                  <a:pt x="876935" y="1090422"/>
                </a:lnTo>
                <a:close/>
              </a:path>
              <a:path w="2301875" h="1247139">
                <a:moveTo>
                  <a:pt x="943483" y="377444"/>
                </a:moveTo>
                <a:lnTo>
                  <a:pt x="934466" y="340360"/>
                </a:lnTo>
                <a:lnTo>
                  <a:pt x="897509" y="349377"/>
                </a:lnTo>
                <a:lnTo>
                  <a:pt x="906526" y="386461"/>
                </a:lnTo>
                <a:lnTo>
                  <a:pt x="943483" y="377444"/>
                </a:lnTo>
                <a:close/>
              </a:path>
              <a:path w="2301875" h="1247139">
                <a:moveTo>
                  <a:pt x="953008" y="1095121"/>
                </a:moveTo>
                <a:lnTo>
                  <a:pt x="915035" y="1092708"/>
                </a:lnTo>
                <a:lnTo>
                  <a:pt x="912622" y="1130808"/>
                </a:lnTo>
                <a:lnTo>
                  <a:pt x="950722" y="1133094"/>
                </a:lnTo>
                <a:lnTo>
                  <a:pt x="953008" y="1095121"/>
                </a:lnTo>
                <a:close/>
              </a:path>
              <a:path w="2301875" h="1247139">
                <a:moveTo>
                  <a:pt x="1017524" y="359537"/>
                </a:moveTo>
                <a:lnTo>
                  <a:pt x="1008634" y="322453"/>
                </a:lnTo>
                <a:lnTo>
                  <a:pt x="971550" y="331470"/>
                </a:lnTo>
                <a:lnTo>
                  <a:pt x="980567" y="368427"/>
                </a:lnTo>
                <a:lnTo>
                  <a:pt x="1017524" y="359537"/>
                </a:lnTo>
                <a:close/>
              </a:path>
              <a:path w="2301875" h="1247139">
                <a:moveTo>
                  <a:pt x="1029081" y="1099693"/>
                </a:moveTo>
                <a:lnTo>
                  <a:pt x="991108" y="1097407"/>
                </a:lnTo>
                <a:lnTo>
                  <a:pt x="988695" y="1135380"/>
                </a:lnTo>
                <a:lnTo>
                  <a:pt x="1026795" y="1137793"/>
                </a:lnTo>
                <a:lnTo>
                  <a:pt x="1029081" y="1099693"/>
                </a:lnTo>
                <a:close/>
              </a:path>
              <a:path w="2301875" h="1247139">
                <a:moveTo>
                  <a:pt x="1091565" y="341503"/>
                </a:moveTo>
                <a:lnTo>
                  <a:pt x="1082675" y="304546"/>
                </a:lnTo>
                <a:lnTo>
                  <a:pt x="1045591" y="313436"/>
                </a:lnTo>
                <a:lnTo>
                  <a:pt x="1054608" y="350520"/>
                </a:lnTo>
                <a:lnTo>
                  <a:pt x="1091565" y="341503"/>
                </a:lnTo>
                <a:close/>
              </a:path>
              <a:path w="2301875" h="1247139">
                <a:moveTo>
                  <a:pt x="1105154" y="1104392"/>
                </a:moveTo>
                <a:lnTo>
                  <a:pt x="1067054" y="1102106"/>
                </a:lnTo>
                <a:lnTo>
                  <a:pt x="1064768" y="1140079"/>
                </a:lnTo>
                <a:lnTo>
                  <a:pt x="1102741" y="1142492"/>
                </a:lnTo>
                <a:lnTo>
                  <a:pt x="1105154" y="1104392"/>
                </a:lnTo>
                <a:close/>
              </a:path>
              <a:path w="2301875" h="1247139">
                <a:moveTo>
                  <a:pt x="1165606" y="323596"/>
                </a:moveTo>
                <a:lnTo>
                  <a:pt x="1156716" y="286512"/>
                </a:lnTo>
                <a:lnTo>
                  <a:pt x="1119632" y="295529"/>
                </a:lnTo>
                <a:lnTo>
                  <a:pt x="1128649" y="332613"/>
                </a:lnTo>
                <a:lnTo>
                  <a:pt x="1165606" y="323596"/>
                </a:lnTo>
                <a:close/>
              </a:path>
              <a:path w="2301875" h="1247139">
                <a:moveTo>
                  <a:pt x="1181227" y="1109091"/>
                </a:moveTo>
                <a:lnTo>
                  <a:pt x="1143127" y="1106678"/>
                </a:lnTo>
                <a:lnTo>
                  <a:pt x="1140841" y="1144778"/>
                </a:lnTo>
                <a:lnTo>
                  <a:pt x="1178814" y="1147064"/>
                </a:lnTo>
                <a:lnTo>
                  <a:pt x="1181227" y="1109091"/>
                </a:lnTo>
                <a:close/>
              </a:path>
              <a:path w="2301875" h="1247139">
                <a:moveTo>
                  <a:pt x="1239774" y="305562"/>
                </a:moveTo>
                <a:lnTo>
                  <a:pt x="1230757" y="268605"/>
                </a:lnTo>
                <a:lnTo>
                  <a:pt x="1193673" y="277622"/>
                </a:lnTo>
                <a:lnTo>
                  <a:pt x="1202690" y="314579"/>
                </a:lnTo>
                <a:lnTo>
                  <a:pt x="1239774" y="305562"/>
                </a:lnTo>
                <a:close/>
              </a:path>
              <a:path w="2301875" h="1247139">
                <a:moveTo>
                  <a:pt x="1257300" y="1113790"/>
                </a:moveTo>
                <a:lnTo>
                  <a:pt x="1219200" y="1111377"/>
                </a:lnTo>
                <a:lnTo>
                  <a:pt x="1216914" y="1149477"/>
                </a:lnTo>
                <a:lnTo>
                  <a:pt x="1254887" y="1151763"/>
                </a:lnTo>
                <a:lnTo>
                  <a:pt x="1257300" y="1113790"/>
                </a:lnTo>
                <a:close/>
              </a:path>
              <a:path w="2301875" h="1247139">
                <a:moveTo>
                  <a:pt x="1313815" y="287655"/>
                </a:moveTo>
                <a:lnTo>
                  <a:pt x="1304798" y="250571"/>
                </a:lnTo>
                <a:lnTo>
                  <a:pt x="1267714" y="259588"/>
                </a:lnTo>
                <a:lnTo>
                  <a:pt x="1276731" y="296672"/>
                </a:lnTo>
                <a:lnTo>
                  <a:pt x="1313815" y="287655"/>
                </a:lnTo>
                <a:close/>
              </a:path>
              <a:path w="2301875" h="1247139">
                <a:moveTo>
                  <a:pt x="1333246" y="1118362"/>
                </a:moveTo>
                <a:lnTo>
                  <a:pt x="1295273" y="1116076"/>
                </a:lnTo>
                <a:lnTo>
                  <a:pt x="1292987" y="1154049"/>
                </a:lnTo>
                <a:lnTo>
                  <a:pt x="1330960" y="1156462"/>
                </a:lnTo>
                <a:lnTo>
                  <a:pt x="1333246" y="1118362"/>
                </a:lnTo>
                <a:close/>
              </a:path>
              <a:path w="2301875" h="1247139">
                <a:moveTo>
                  <a:pt x="1387856" y="269748"/>
                </a:moveTo>
                <a:lnTo>
                  <a:pt x="1378839" y="232664"/>
                </a:lnTo>
                <a:lnTo>
                  <a:pt x="1341755" y="241681"/>
                </a:lnTo>
                <a:lnTo>
                  <a:pt x="1350772" y="278638"/>
                </a:lnTo>
                <a:lnTo>
                  <a:pt x="1387856" y="269748"/>
                </a:lnTo>
                <a:close/>
              </a:path>
              <a:path w="2301875" h="1247139">
                <a:moveTo>
                  <a:pt x="1409319" y="1123061"/>
                </a:moveTo>
                <a:lnTo>
                  <a:pt x="1371346" y="1120775"/>
                </a:lnTo>
                <a:lnTo>
                  <a:pt x="1369060" y="1158748"/>
                </a:lnTo>
                <a:lnTo>
                  <a:pt x="1407033" y="1161034"/>
                </a:lnTo>
                <a:lnTo>
                  <a:pt x="1409319" y="1123061"/>
                </a:lnTo>
                <a:close/>
              </a:path>
              <a:path w="2301875" h="1247139">
                <a:moveTo>
                  <a:pt x="1461897" y="251714"/>
                </a:moveTo>
                <a:lnTo>
                  <a:pt x="1452880" y="214757"/>
                </a:lnTo>
                <a:lnTo>
                  <a:pt x="1415923" y="223647"/>
                </a:lnTo>
                <a:lnTo>
                  <a:pt x="1424813" y="260731"/>
                </a:lnTo>
                <a:lnTo>
                  <a:pt x="1461897" y="251714"/>
                </a:lnTo>
                <a:close/>
              </a:path>
              <a:path w="2301875" h="1247139">
                <a:moveTo>
                  <a:pt x="1485392" y="1127760"/>
                </a:moveTo>
                <a:lnTo>
                  <a:pt x="1447419" y="1125347"/>
                </a:lnTo>
                <a:lnTo>
                  <a:pt x="1445006" y="1163447"/>
                </a:lnTo>
                <a:lnTo>
                  <a:pt x="1483106" y="1165733"/>
                </a:lnTo>
                <a:lnTo>
                  <a:pt x="1485392" y="1127760"/>
                </a:lnTo>
                <a:close/>
              </a:path>
              <a:path w="2301875" h="1247139">
                <a:moveTo>
                  <a:pt x="1535925" y="233807"/>
                </a:moveTo>
                <a:lnTo>
                  <a:pt x="1526921" y="196723"/>
                </a:lnTo>
                <a:lnTo>
                  <a:pt x="1489951" y="205740"/>
                </a:lnTo>
                <a:lnTo>
                  <a:pt x="1498854" y="242824"/>
                </a:lnTo>
                <a:lnTo>
                  <a:pt x="1535925" y="233807"/>
                </a:lnTo>
                <a:close/>
              </a:path>
              <a:path w="2301875" h="1247139">
                <a:moveTo>
                  <a:pt x="1561465" y="1132459"/>
                </a:moveTo>
                <a:lnTo>
                  <a:pt x="1523492" y="1130046"/>
                </a:lnTo>
                <a:lnTo>
                  <a:pt x="1521079" y="1168146"/>
                </a:lnTo>
                <a:lnTo>
                  <a:pt x="1559179" y="1170432"/>
                </a:lnTo>
                <a:lnTo>
                  <a:pt x="1561465" y="1132459"/>
                </a:lnTo>
                <a:close/>
              </a:path>
              <a:path w="2301875" h="1247139">
                <a:moveTo>
                  <a:pt x="1609979" y="215773"/>
                </a:moveTo>
                <a:lnTo>
                  <a:pt x="1600962" y="178816"/>
                </a:lnTo>
                <a:lnTo>
                  <a:pt x="1564005" y="187833"/>
                </a:lnTo>
                <a:lnTo>
                  <a:pt x="1572895" y="224790"/>
                </a:lnTo>
                <a:lnTo>
                  <a:pt x="1609979" y="215773"/>
                </a:lnTo>
                <a:close/>
              </a:path>
              <a:path w="2301875" h="1247139">
                <a:moveTo>
                  <a:pt x="1637538" y="1137031"/>
                </a:moveTo>
                <a:lnTo>
                  <a:pt x="1599565" y="1134745"/>
                </a:lnTo>
                <a:lnTo>
                  <a:pt x="1597152" y="1172718"/>
                </a:lnTo>
                <a:lnTo>
                  <a:pt x="1635252" y="1175131"/>
                </a:lnTo>
                <a:lnTo>
                  <a:pt x="1637538" y="1137031"/>
                </a:lnTo>
                <a:close/>
              </a:path>
              <a:path w="2301875" h="1247139">
                <a:moveTo>
                  <a:pt x="1684020" y="197866"/>
                </a:moveTo>
                <a:lnTo>
                  <a:pt x="1675003" y="160782"/>
                </a:lnTo>
                <a:lnTo>
                  <a:pt x="1638046" y="169799"/>
                </a:lnTo>
                <a:lnTo>
                  <a:pt x="1647063" y="206883"/>
                </a:lnTo>
                <a:lnTo>
                  <a:pt x="1684020" y="197866"/>
                </a:lnTo>
                <a:close/>
              </a:path>
              <a:path w="2301875" h="1247139">
                <a:moveTo>
                  <a:pt x="1713611" y="1141730"/>
                </a:moveTo>
                <a:lnTo>
                  <a:pt x="1675511" y="1139444"/>
                </a:lnTo>
                <a:lnTo>
                  <a:pt x="1673225" y="1177417"/>
                </a:lnTo>
                <a:lnTo>
                  <a:pt x="1711198" y="1179703"/>
                </a:lnTo>
                <a:lnTo>
                  <a:pt x="1713611" y="1141730"/>
                </a:lnTo>
                <a:close/>
              </a:path>
              <a:path w="2301875" h="1247139">
                <a:moveTo>
                  <a:pt x="1758061" y="179959"/>
                </a:moveTo>
                <a:lnTo>
                  <a:pt x="1749171" y="142875"/>
                </a:lnTo>
                <a:lnTo>
                  <a:pt x="1712087" y="151892"/>
                </a:lnTo>
                <a:lnTo>
                  <a:pt x="1721104" y="188849"/>
                </a:lnTo>
                <a:lnTo>
                  <a:pt x="1758061" y="179959"/>
                </a:lnTo>
                <a:close/>
              </a:path>
              <a:path w="2301875" h="1247139">
                <a:moveTo>
                  <a:pt x="1789684" y="1146429"/>
                </a:moveTo>
                <a:lnTo>
                  <a:pt x="1751584" y="1144016"/>
                </a:lnTo>
                <a:lnTo>
                  <a:pt x="1749298" y="1182116"/>
                </a:lnTo>
                <a:lnTo>
                  <a:pt x="1787271" y="1184402"/>
                </a:lnTo>
                <a:lnTo>
                  <a:pt x="1789684" y="1146429"/>
                </a:lnTo>
                <a:close/>
              </a:path>
              <a:path w="2301875" h="1247139">
                <a:moveTo>
                  <a:pt x="1832102" y="161925"/>
                </a:moveTo>
                <a:lnTo>
                  <a:pt x="1823212" y="124968"/>
                </a:lnTo>
                <a:lnTo>
                  <a:pt x="1786128" y="133858"/>
                </a:lnTo>
                <a:lnTo>
                  <a:pt x="1795145" y="170942"/>
                </a:lnTo>
                <a:lnTo>
                  <a:pt x="1832102" y="161925"/>
                </a:lnTo>
                <a:close/>
              </a:path>
              <a:path w="2301875" h="1247139">
                <a:moveTo>
                  <a:pt x="1865757" y="1151128"/>
                </a:moveTo>
                <a:lnTo>
                  <a:pt x="1827657" y="1148715"/>
                </a:lnTo>
                <a:lnTo>
                  <a:pt x="1825371" y="1186815"/>
                </a:lnTo>
                <a:lnTo>
                  <a:pt x="1863344" y="1189101"/>
                </a:lnTo>
                <a:lnTo>
                  <a:pt x="1865757" y="1151128"/>
                </a:lnTo>
                <a:close/>
              </a:path>
              <a:path w="2301875" h="1247139">
                <a:moveTo>
                  <a:pt x="1906143" y="144018"/>
                </a:moveTo>
                <a:lnTo>
                  <a:pt x="1897253" y="106934"/>
                </a:lnTo>
                <a:lnTo>
                  <a:pt x="1860169" y="115951"/>
                </a:lnTo>
                <a:lnTo>
                  <a:pt x="1869186" y="153035"/>
                </a:lnTo>
                <a:lnTo>
                  <a:pt x="1906143" y="144018"/>
                </a:lnTo>
                <a:close/>
              </a:path>
              <a:path w="2301875" h="1247139">
                <a:moveTo>
                  <a:pt x="1941703" y="1155700"/>
                </a:moveTo>
                <a:lnTo>
                  <a:pt x="1903730" y="1153414"/>
                </a:lnTo>
                <a:lnTo>
                  <a:pt x="1901444" y="1191387"/>
                </a:lnTo>
                <a:lnTo>
                  <a:pt x="1939417" y="1193800"/>
                </a:lnTo>
                <a:lnTo>
                  <a:pt x="1941703" y="1155700"/>
                </a:lnTo>
                <a:close/>
              </a:path>
              <a:path w="2301875" h="1247139">
                <a:moveTo>
                  <a:pt x="1980311" y="125984"/>
                </a:moveTo>
                <a:lnTo>
                  <a:pt x="1971294" y="89027"/>
                </a:lnTo>
                <a:lnTo>
                  <a:pt x="1934210" y="98044"/>
                </a:lnTo>
                <a:lnTo>
                  <a:pt x="1943227" y="135001"/>
                </a:lnTo>
                <a:lnTo>
                  <a:pt x="1980311" y="125984"/>
                </a:lnTo>
                <a:close/>
              </a:path>
              <a:path w="2301875" h="1247139">
                <a:moveTo>
                  <a:pt x="2017776" y="1160399"/>
                </a:moveTo>
                <a:lnTo>
                  <a:pt x="1979803" y="1158113"/>
                </a:lnTo>
                <a:lnTo>
                  <a:pt x="1977517" y="1196086"/>
                </a:lnTo>
                <a:lnTo>
                  <a:pt x="2015490" y="1198372"/>
                </a:lnTo>
                <a:lnTo>
                  <a:pt x="2017776" y="1160399"/>
                </a:lnTo>
                <a:close/>
              </a:path>
              <a:path w="2301875" h="1247139">
                <a:moveTo>
                  <a:pt x="2054352" y="108077"/>
                </a:moveTo>
                <a:lnTo>
                  <a:pt x="2045335" y="71120"/>
                </a:lnTo>
                <a:lnTo>
                  <a:pt x="2008251" y="80010"/>
                </a:lnTo>
                <a:lnTo>
                  <a:pt x="2017268" y="117094"/>
                </a:lnTo>
                <a:lnTo>
                  <a:pt x="2054352" y="108077"/>
                </a:lnTo>
                <a:close/>
              </a:path>
              <a:path w="2301875" h="1247139">
                <a:moveTo>
                  <a:pt x="2093849" y="1165098"/>
                </a:moveTo>
                <a:lnTo>
                  <a:pt x="2055876" y="1162685"/>
                </a:lnTo>
                <a:lnTo>
                  <a:pt x="2053463" y="1200785"/>
                </a:lnTo>
                <a:lnTo>
                  <a:pt x="2091563" y="1203071"/>
                </a:lnTo>
                <a:lnTo>
                  <a:pt x="2093849" y="1165098"/>
                </a:lnTo>
                <a:close/>
              </a:path>
              <a:path w="2301875" h="1247139">
                <a:moveTo>
                  <a:pt x="2128393" y="90170"/>
                </a:moveTo>
                <a:lnTo>
                  <a:pt x="2119376" y="53086"/>
                </a:lnTo>
                <a:lnTo>
                  <a:pt x="2082292" y="62103"/>
                </a:lnTo>
                <a:lnTo>
                  <a:pt x="2091309" y="99060"/>
                </a:lnTo>
                <a:lnTo>
                  <a:pt x="2128393" y="90170"/>
                </a:lnTo>
                <a:close/>
              </a:path>
              <a:path w="2301875" h="1247139">
                <a:moveTo>
                  <a:pt x="2169922" y="1169670"/>
                </a:moveTo>
                <a:lnTo>
                  <a:pt x="2131949" y="1167384"/>
                </a:lnTo>
                <a:lnTo>
                  <a:pt x="2129536" y="1205484"/>
                </a:lnTo>
                <a:lnTo>
                  <a:pt x="2167636" y="1207770"/>
                </a:lnTo>
                <a:lnTo>
                  <a:pt x="2169922" y="1169670"/>
                </a:lnTo>
                <a:close/>
              </a:path>
              <a:path w="2301875" h="1247139">
                <a:moveTo>
                  <a:pt x="2299970" y="1196848"/>
                </a:moveTo>
                <a:lnTo>
                  <a:pt x="2189353" y="1132713"/>
                </a:lnTo>
                <a:lnTo>
                  <a:pt x="2182368" y="1246886"/>
                </a:lnTo>
                <a:lnTo>
                  <a:pt x="2299970" y="1196848"/>
                </a:lnTo>
                <a:close/>
              </a:path>
              <a:path w="2301875" h="1247139">
                <a:moveTo>
                  <a:pt x="2301367" y="28575"/>
                </a:moveTo>
                <a:lnTo>
                  <a:pt x="2176780" y="0"/>
                </a:lnTo>
                <a:lnTo>
                  <a:pt x="2185759" y="37033"/>
                </a:lnTo>
                <a:lnTo>
                  <a:pt x="2156460" y="44069"/>
                </a:lnTo>
                <a:lnTo>
                  <a:pt x="2165350" y="81153"/>
                </a:lnTo>
                <a:lnTo>
                  <a:pt x="2194725" y="74015"/>
                </a:lnTo>
                <a:lnTo>
                  <a:pt x="2203704" y="110998"/>
                </a:lnTo>
                <a:lnTo>
                  <a:pt x="2293531" y="35179"/>
                </a:lnTo>
                <a:lnTo>
                  <a:pt x="2301367" y="28575"/>
                </a:lnTo>
                <a:close/>
              </a:path>
            </a:pathLst>
          </a:custGeom>
          <a:solidFill>
            <a:srgbClr val="000000"/>
          </a:solidFill>
        </p:spPr>
        <p:txBody>
          <a:bodyPr wrap="square" lIns="0" tIns="0" rIns="0" bIns="0" rtlCol="0"/>
          <a:lstStyle/>
          <a:p>
            <a:endParaRPr/>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8851CC43-817F-176E-A990-65E77CE049D0}"/>
                  </a:ext>
                </a:extLst>
              </p:cNvPr>
              <p:cNvSpPr txBox="1"/>
              <p:nvPr/>
            </p:nvSpPr>
            <p:spPr>
              <a:xfrm>
                <a:off x="1130859" y="1403526"/>
                <a:ext cx="2583351" cy="14618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kumimoji="1" lang="el-GR" altLang="zh-CN" sz="2800" i="1" smtClean="0">
                          <a:latin typeface="Cambria Math" panose="02040503050406030204" pitchFamily="18" charset="0"/>
                          <a:ea typeface="Cambria Math" panose="02040503050406030204" pitchFamily="18" charset="0"/>
                        </a:rPr>
                        <m:t>ϕ</m:t>
                      </m:r>
                      <m:d>
                        <m:dPr>
                          <m:ctrlPr>
                            <a:rPr kumimoji="1" lang="el-GR" altLang="zh-CN" sz="2800" i="1">
                              <a:latin typeface="Cambria Math" panose="02040503050406030204" pitchFamily="18" charset="0"/>
                              <a:ea typeface="Cambria Math" panose="02040503050406030204" pitchFamily="18" charset="0"/>
                            </a:rPr>
                          </m:ctrlPr>
                        </m:dPr>
                        <m:e>
                          <m:sSup>
                            <m:sSupPr>
                              <m:ctrlPr>
                                <a:rPr kumimoji="1" lang="en-US" altLang="zh-CN" sz="2800" i="1">
                                  <a:latin typeface="Cambria Math" panose="02040503050406030204" pitchFamily="18" charset="0"/>
                                </a:rPr>
                              </m:ctrlPr>
                            </m:sSupPr>
                            <m:e>
                              <m:r>
                                <a:rPr kumimoji="1" lang="en-US" altLang="zh-CN" sz="2800" b="1" i="1">
                                  <a:latin typeface="Cambria Math" panose="02040503050406030204" pitchFamily="18" charset="0"/>
                                </a:rPr>
                                <m:t>𝒒</m:t>
                              </m:r>
                            </m:e>
                            <m:sup>
                              <m:r>
                                <a:rPr kumimoji="1" lang="en-US" altLang="zh-CN" sz="2800" i="1">
                                  <a:solidFill>
                                    <a:srgbClr val="00B050"/>
                                  </a:solidFill>
                                  <a:latin typeface="Cambria Math" panose="02040503050406030204" pitchFamily="18" charset="0"/>
                                </a:rPr>
                                <m:t>1</m:t>
                              </m:r>
                            </m:sup>
                          </m:sSup>
                        </m:e>
                      </m:d>
                      <m:r>
                        <a:rPr kumimoji="1" lang="en-US" altLang="zh-CN" sz="2800" b="0" i="1" smtClean="0">
                          <a:solidFill>
                            <a:schemeClr val="tx1"/>
                          </a:solidFill>
                          <a:latin typeface="Cambria Math" panose="02040503050406030204" pitchFamily="18" charset="0"/>
                        </a:rPr>
                        <m:t>=</m:t>
                      </m:r>
                      <m:d>
                        <m:dPr>
                          <m:begChr m:val="["/>
                          <m:endChr m:val="]"/>
                          <m:ctrlPr>
                            <a:rPr kumimoji="1" lang="en-US" altLang="zh-CN" sz="2800" b="0" i="1" smtClean="0">
                              <a:solidFill>
                                <a:schemeClr val="tx1"/>
                              </a:solidFill>
                              <a:latin typeface="Cambria Math" panose="02040503050406030204" pitchFamily="18" charset="0"/>
                            </a:rPr>
                          </m:ctrlPr>
                        </m:dPr>
                        <m:e>
                          <m:m>
                            <m:mPr>
                              <m:mcs>
                                <m:mc>
                                  <m:mcPr>
                                    <m:count m:val="1"/>
                                    <m:mcJc m:val="center"/>
                                  </m:mcPr>
                                </m:mc>
                              </m:mcs>
                              <m:ctrlPr>
                                <a:rPr kumimoji="1" lang="en-US" altLang="zh-CN" sz="2800" b="0" i="1" smtClean="0">
                                  <a:solidFill>
                                    <a:schemeClr val="tx1"/>
                                  </a:solidFill>
                                  <a:latin typeface="Cambria Math" panose="02040503050406030204" pitchFamily="18" charset="0"/>
                                </a:rPr>
                              </m:ctrlPr>
                            </m:mPr>
                            <m:mr>
                              <m:e>
                                <m:sSubSup>
                                  <m:sSubSupPr>
                                    <m:ctrlPr>
                                      <a:rPr kumimoji="1" lang="zh-CN" altLang="en-US" sz="2800" i="1" dirty="0">
                                        <a:latin typeface="Cambria Math" panose="02040503050406030204" pitchFamily="18" charset="0"/>
                                      </a:rPr>
                                    </m:ctrlPr>
                                  </m:sSubSupPr>
                                  <m:e>
                                    <m:r>
                                      <a:rPr kumimoji="1" lang="en-US" altLang="zh-CN" sz="2800" i="1" dirty="0">
                                        <a:latin typeface="Cambria Math" panose="02040503050406030204" pitchFamily="18" charset="0"/>
                                      </a:rPr>
                                      <m:t>𝑞</m:t>
                                    </m:r>
                                  </m:e>
                                  <m:sub>
                                    <m:r>
                                      <a:rPr kumimoji="1" lang="en-US" altLang="zh-CN" sz="2800" i="1">
                                        <a:solidFill>
                                          <a:srgbClr val="1F1EF1"/>
                                        </a:solidFill>
                                        <a:latin typeface="Cambria Math" panose="02040503050406030204" pitchFamily="18" charset="0"/>
                                      </a:rPr>
                                      <m:t>1</m:t>
                                    </m:r>
                                  </m:sub>
                                  <m:sup>
                                    <m:r>
                                      <a:rPr kumimoji="1" lang="en-US" altLang="zh-CN" sz="2800" i="1">
                                        <a:solidFill>
                                          <a:srgbClr val="00B050"/>
                                        </a:solidFill>
                                        <a:latin typeface="Cambria Math" panose="02040503050406030204" pitchFamily="18" charset="0"/>
                                      </a:rPr>
                                      <m:t>1</m:t>
                                    </m:r>
                                  </m:sup>
                                </m:sSubSup>
                              </m:e>
                            </m:mr>
                            <m:mr>
                              <m:e>
                                <m:sSubSup>
                                  <m:sSubSupPr>
                                    <m:ctrlPr>
                                      <a:rPr kumimoji="1" lang="zh-CN" altLang="en-US" sz="2800" i="1" dirty="0">
                                        <a:latin typeface="Cambria Math" panose="02040503050406030204" pitchFamily="18" charset="0"/>
                                      </a:rPr>
                                    </m:ctrlPr>
                                  </m:sSubSupPr>
                                  <m:e>
                                    <m:r>
                                      <a:rPr kumimoji="1" lang="en-US" altLang="zh-CN" sz="2800" i="1" dirty="0">
                                        <a:latin typeface="Cambria Math" panose="02040503050406030204" pitchFamily="18" charset="0"/>
                                      </a:rPr>
                                      <m:t>𝑞</m:t>
                                    </m:r>
                                  </m:e>
                                  <m:sub>
                                    <m:r>
                                      <a:rPr kumimoji="1" lang="en-US" altLang="zh-CN" sz="2800" b="0" i="1" smtClean="0">
                                        <a:solidFill>
                                          <a:srgbClr val="1F1EF1"/>
                                        </a:solidFill>
                                        <a:latin typeface="Cambria Math" panose="02040503050406030204" pitchFamily="18" charset="0"/>
                                      </a:rPr>
                                      <m:t>2</m:t>
                                    </m:r>
                                  </m:sub>
                                  <m:sup>
                                    <m:r>
                                      <a:rPr kumimoji="1" lang="en-US" altLang="zh-CN" sz="2800" i="1">
                                        <a:solidFill>
                                          <a:srgbClr val="00B050"/>
                                        </a:solidFill>
                                        <a:latin typeface="Cambria Math" panose="02040503050406030204" pitchFamily="18" charset="0"/>
                                      </a:rPr>
                                      <m:t>1</m:t>
                                    </m:r>
                                  </m:sup>
                                </m:sSubSup>
                              </m:e>
                            </m:mr>
                            <m:mr>
                              <m:e>
                                <m:r>
                                  <a:rPr kumimoji="1" lang="en-US" altLang="zh-CN" sz="2800" b="0" i="1" smtClean="0">
                                    <a:solidFill>
                                      <a:schemeClr val="tx1"/>
                                    </a:solidFill>
                                    <a:latin typeface="Cambria Math" panose="02040503050406030204" pitchFamily="18" charset="0"/>
                                  </a:rPr>
                                  <m:t>⋮</m:t>
                                </m:r>
                              </m:e>
                            </m:mr>
                          </m:m>
                        </m:e>
                      </m:d>
                    </m:oMath>
                  </m:oMathPara>
                </a14:m>
                <a:endParaRPr lang="zh-CN" altLang="en-US" sz="2800" dirty="0"/>
              </a:p>
            </p:txBody>
          </p:sp>
        </mc:Choice>
        <mc:Fallback>
          <p:sp>
            <p:nvSpPr>
              <p:cNvPr id="2" name="文本框 1">
                <a:extLst>
                  <a:ext uri="{FF2B5EF4-FFF2-40B4-BE49-F238E27FC236}">
                    <a16:creationId xmlns:a16="http://schemas.microsoft.com/office/drawing/2014/main" id="{8851CC43-817F-176E-A990-65E77CE049D0}"/>
                  </a:ext>
                </a:extLst>
              </p:cNvPr>
              <p:cNvSpPr txBox="1">
                <a:spLocks noRot="1" noChangeAspect="1" noMove="1" noResize="1" noEditPoints="1" noAdjustHandles="1" noChangeArrowheads="1" noChangeShapeType="1" noTextEdit="1"/>
              </p:cNvSpPr>
              <p:nvPr/>
            </p:nvSpPr>
            <p:spPr>
              <a:xfrm>
                <a:off x="1130859" y="1403526"/>
                <a:ext cx="2583351" cy="1461810"/>
              </a:xfrm>
              <a:prstGeom prst="rect">
                <a:avLst/>
              </a:prstGeom>
              <a:blipFill>
                <a:blip r:embed="rId19"/>
                <a:stretch>
                  <a:fillRect b="-1724"/>
                </a:stretch>
              </a:blipFill>
            </p:spPr>
            <p:txBody>
              <a:bodyPr/>
              <a:lstStyle/>
              <a:p>
                <a:r>
                  <a:rPr lang="zh-CN" altLang="en-US">
                    <a:noFill/>
                  </a:rPr>
                  <a:t> </a:t>
                </a:r>
              </a:p>
            </p:txBody>
          </p:sp>
        </mc:Fallback>
      </mc:AlternateContent>
      <p:sp>
        <p:nvSpPr>
          <p:cNvPr id="3" name="object 75">
            <a:extLst>
              <a:ext uri="{FF2B5EF4-FFF2-40B4-BE49-F238E27FC236}">
                <a16:creationId xmlns:a16="http://schemas.microsoft.com/office/drawing/2014/main" id="{66B1B6A8-2360-E2AC-D217-62D83BA30015}"/>
              </a:ext>
            </a:extLst>
          </p:cNvPr>
          <p:cNvSpPr txBox="1"/>
          <p:nvPr/>
        </p:nvSpPr>
        <p:spPr>
          <a:xfrm>
            <a:off x="3497481" y="1018312"/>
            <a:ext cx="1764030" cy="39116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arlito"/>
                <a:cs typeface="Carlito"/>
              </a:rPr>
              <a:t>weighted</a:t>
            </a:r>
            <a:r>
              <a:rPr sz="2400" spc="-110" dirty="0">
                <a:latin typeface="Carlito"/>
                <a:cs typeface="Carlito"/>
              </a:rPr>
              <a:t> </a:t>
            </a:r>
            <a:r>
              <a:rPr sz="2400" spc="-25" dirty="0">
                <a:latin typeface="Carlito"/>
                <a:cs typeface="Carlito"/>
              </a:rPr>
              <a:t>sum</a:t>
            </a:r>
            <a:endParaRPr sz="2400" dirty="0">
              <a:latin typeface="Carlito"/>
              <a:cs typeface="Carlito"/>
            </a:endParaRPr>
          </a:p>
        </p:txBody>
      </p:sp>
      <p:sp>
        <p:nvSpPr>
          <p:cNvPr id="4" name="object 170">
            <a:extLst>
              <a:ext uri="{FF2B5EF4-FFF2-40B4-BE49-F238E27FC236}">
                <a16:creationId xmlns:a16="http://schemas.microsoft.com/office/drawing/2014/main" id="{0DD7A79A-19E2-DA80-CBB9-7F95B027D0D1}"/>
              </a:ext>
            </a:extLst>
          </p:cNvPr>
          <p:cNvSpPr txBox="1"/>
          <p:nvPr/>
        </p:nvSpPr>
        <p:spPr>
          <a:xfrm>
            <a:off x="5079873" y="3053643"/>
            <a:ext cx="1252855" cy="391160"/>
          </a:xfrm>
          <a:prstGeom prst="rect">
            <a:avLst/>
          </a:prstGeom>
        </p:spPr>
        <p:txBody>
          <a:bodyPr vert="horz" wrap="square" lIns="0" tIns="12700" rIns="0" bIns="0" rtlCol="0">
            <a:spAutoFit/>
          </a:bodyPr>
          <a:lstStyle/>
          <a:p>
            <a:pPr marL="12700">
              <a:spcBef>
                <a:spcPts val="100"/>
              </a:spcBef>
            </a:pPr>
            <a:r>
              <a:rPr sz="2400" dirty="0">
                <a:latin typeface="Carlito"/>
                <a:cs typeface="Carlito"/>
              </a:rPr>
              <a:t>M</a:t>
            </a:r>
            <a:r>
              <a:rPr sz="2400" spc="-5" dirty="0">
                <a:latin typeface="Carlito"/>
                <a:cs typeface="Carlito"/>
              </a:rPr>
              <a:t> </a:t>
            </a:r>
            <a:r>
              <a:rPr sz="2400" spc="-10" dirty="0">
                <a:latin typeface="Carlito"/>
                <a:cs typeface="Carlito"/>
              </a:rPr>
              <a:t>vectors</a:t>
            </a:r>
            <a:endParaRPr sz="2400" dirty="0">
              <a:latin typeface="Carlito"/>
              <a:cs typeface="Carlito"/>
            </a:endParaRPr>
          </a:p>
        </p:txBody>
      </p:sp>
      <p:sp>
        <p:nvSpPr>
          <p:cNvPr id="5" name="object 2">
            <a:extLst>
              <a:ext uri="{FF2B5EF4-FFF2-40B4-BE49-F238E27FC236}">
                <a16:creationId xmlns:a16="http://schemas.microsoft.com/office/drawing/2014/main" id="{AF6C94CA-6962-376E-0062-B874A67415B9}"/>
              </a:ext>
            </a:extLst>
          </p:cNvPr>
          <p:cNvSpPr txBox="1"/>
          <p:nvPr/>
        </p:nvSpPr>
        <p:spPr>
          <a:xfrm>
            <a:off x="2709039" y="4996723"/>
            <a:ext cx="831215" cy="453390"/>
          </a:xfrm>
          <a:prstGeom prst="rect">
            <a:avLst/>
          </a:prstGeom>
        </p:spPr>
        <p:txBody>
          <a:bodyPr vert="horz" wrap="square" lIns="0" tIns="13335" rIns="0" bIns="0" rtlCol="0">
            <a:spAutoFit/>
          </a:bodyPr>
          <a:lstStyle/>
          <a:p>
            <a:pPr marL="38100">
              <a:spcBef>
                <a:spcPts val="105"/>
              </a:spcBef>
            </a:pPr>
            <a:r>
              <a:rPr sz="2800" spc="265" dirty="0">
                <a:latin typeface="Symbola"/>
                <a:cs typeface="Symbola"/>
              </a:rPr>
              <a:t>𝒃</a:t>
            </a:r>
            <a:r>
              <a:rPr sz="3075" spc="397" baseline="28455" dirty="0">
                <a:solidFill>
                  <a:srgbClr val="00AF50"/>
                </a:solidFill>
                <a:latin typeface="Symbola"/>
                <a:cs typeface="Symbola"/>
              </a:rPr>
              <a:t>𝟏</a:t>
            </a:r>
            <a:r>
              <a:rPr sz="3075" spc="607" baseline="28455" dirty="0">
                <a:solidFill>
                  <a:srgbClr val="00AF50"/>
                </a:solidFill>
                <a:latin typeface="Symbola"/>
                <a:cs typeface="Symbola"/>
              </a:rPr>
              <a:t> </a:t>
            </a:r>
            <a:r>
              <a:rPr sz="2800" spc="-50" dirty="0">
                <a:latin typeface="Symbola"/>
                <a:cs typeface="Symbola"/>
              </a:rPr>
              <a:t>=</a:t>
            </a:r>
            <a:endParaRPr sz="2800">
              <a:latin typeface="Symbola"/>
              <a:cs typeface="Symbola"/>
            </a:endParaRPr>
          </a:p>
        </p:txBody>
      </p:sp>
      <p:sp>
        <p:nvSpPr>
          <p:cNvPr id="6" name="object 3">
            <a:extLst>
              <a:ext uri="{FF2B5EF4-FFF2-40B4-BE49-F238E27FC236}">
                <a16:creationId xmlns:a16="http://schemas.microsoft.com/office/drawing/2014/main" id="{D5922ACB-7051-213B-FDF5-D88CDEF2CDD3}"/>
              </a:ext>
            </a:extLst>
          </p:cNvPr>
          <p:cNvSpPr/>
          <p:nvPr/>
        </p:nvSpPr>
        <p:spPr>
          <a:xfrm>
            <a:off x="3717038" y="5251994"/>
            <a:ext cx="4495165" cy="0"/>
          </a:xfrm>
          <a:custGeom>
            <a:avLst/>
            <a:gdLst/>
            <a:ahLst/>
            <a:cxnLst/>
            <a:rect l="l" t="t" r="r" b="b"/>
            <a:pathLst>
              <a:path w="4495165">
                <a:moveTo>
                  <a:pt x="0" y="0"/>
                </a:moveTo>
                <a:lnTo>
                  <a:pt x="4494657" y="0"/>
                </a:lnTo>
              </a:path>
            </a:pathLst>
          </a:custGeom>
          <a:ln w="38100">
            <a:solidFill>
              <a:srgbClr val="000000"/>
            </a:solidFill>
          </a:ln>
        </p:spPr>
        <p:txBody>
          <a:bodyPr wrap="square" lIns="0" tIns="0" rIns="0" bIns="0" rtlCol="0"/>
          <a:lstStyle/>
          <a:p>
            <a:endParaRPr/>
          </a:p>
        </p:txBody>
      </p:sp>
      <p:grpSp>
        <p:nvGrpSpPr>
          <p:cNvPr id="39" name="object 4">
            <a:extLst>
              <a:ext uri="{FF2B5EF4-FFF2-40B4-BE49-F238E27FC236}">
                <a16:creationId xmlns:a16="http://schemas.microsoft.com/office/drawing/2014/main" id="{2236521C-0DEE-AF12-1D28-6F168A4E56A1}"/>
              </a:ext>
            </a:extLst>
          </p:cNvPr>
          <p:cNvGrpSpPr/>
          <p:nvPr/>
        </p:nvGrpSpPr>
        <p:grpSpPr>
          <a:xfrm>
            <a:off x="4041649" y="3915446"/>
            <a:ext cx="2621280" cy="1130935"/>
            <a:chOff x="2923032" y="414527"/>
            <a:chExt cx="2621280" cy="1130935"/>
          </a:xfrm>
        </p:grpSpPr>
        <p:sp>
          <p:nvSpPr>
            <p:cNvPr id="40" name="object 5">
              <a:extLst>
                <a:ext uri="{FF2B5EF4-FFF2-40B4-BE49-F238E27FC236}">
                  <a16:creationId xmlns:a16="http://schemas.microsoft.com/office/drawing/2014/main" id="{9D128A51-4899-6C97-0D5D-7521E2854CA3}"/>
                </a:ext>
              </a:extLst>
            </p:cNvPr>
            <p:cNvSpPr/>
            <p:nvPr/>
          </p:nvSpPr>
          <p:spPr>
            <a:xfrm>
              <a:off x="2923032" y="414527"/>
              <a:ext cx="2621280" cy="1130935"/>
            </a:xfrm>
            <a:custGeom>
              <a:avLst/>
              <a:gdLst/>
              <a:ahLst/>
              <a:cxnLst/>
              <a:rect l="l" t="t" r="r" b="b"/>
              <a:pathLst>
                <a:path w="2621279" h="1130935">
                  <a:moveTo>
                    <a:pt x="2621280" y="0"/>
                  </a:moveTo>
                  <a:lnTo>
                    <a:pt x="0" y="0"/>
                  </a:lnTo>
                  <a:lnTo>
                    <a:pt x="0" y="1130808"/>
                  </a:lnTo>
                  <a:lnTo>
                    <a:pt x="2621280" y="1130808"/>
                  </a:lnTo>
                  <a:lnTo>
                    <a:pt x="2621280" y="0"/>
                  </a:lnTo>
                  <a:close/>
                </a:path>
              </a:pathLst>
            </a:custGeom>
            <a:solidFill>
              <a:srgbClr val="ECECEC"/>
            </a:solidFill>
          </p:spPr>
          <p:txBody>
            <a:bodyPr wrap="square" lIns="0" tIns="0" rIns="0" bIns="0" rtlCol="0"/>
            <a:lstStyle/>
            <a:p>
              <a:endParaRPr/>
            </a:p>
          </p:txBody>
        </p:sp>
        <p:pic>
          <p:nvPicPr>
            <p:cNvPr id="41" name="object 6">
              <a:extLst>
                <a:ext uri="{FF2B5EF4-FFF2-40B4-BE49-F238E27FC236}">
                  <a16:creationId xmlns:a16="http://schemas.microsoft.com/office/drawing/2014/main" id="{D4D30451-F048-6E5B-2DEF-BCE8F5803B0B}"/>
                </a:ext>
              </a:extLst>
            </p:cNvPr>
            <p:cNvPicPr/>
            <p:nvPr/>
          </p:nvPicPr>
          <p:blipFill>
            <a:blip r:embed="rId9" cstate="print"/>
            <a:stretch>
              <a:fillRect/>
            </a:stretch>
          </p:blipFill>
          <p:spPr>
            <a:xfrm>
              <a:off x="3124200" y="502919"/>
              <a:ext cx="201167" cy="902207"/>
            </a:xfrm>
            <a:prstGeom prst="rect">
              <a:avLst/>
            </a:prstGeom>
          </p:spPr>
        </p:pic>
        <p:sp>
          <p:nvSpPr>
            <p:cNvPr id="42" name="object 7">
              <a:extLst>
                <a:ext uri="{FF2B5EF4-FFF2-40B4-BE49-F238E27FC236}">
                  <a16:creationId xmlns:a16="http://schemas.microsoft.com/office/drawing/2014/main" id="{F95A4075-A075-BB66-F90D-C86FFCF536DD}"/>
                </a:ext>
              </a:extLst>
            </p:cNvPr>
            <p:cNvSpPr/>
            <p:nvPr/>
          </p:nvSpPr>
          <p:spPr>
            <a:xfrm>
              <a:off x="3124200" y="502919"/>
              <a:ext cx="201295" cy="902335"/>
            </a:xfrm>
            <a:custGeom>
              <a:avLst/>
              <a:gdLst/>
              <a:ahLst/>
              <a:cxnLst/>
              <a:rect l="l" t="t" r="r" b="b"/>
              <a:pathLst>
                <a:path w="201295" h="902335">
                  <a:moveTo>
                    <a:pt x="0" y="33527"/>
                  </a:moveTo>
                  <a:lnTo>
                    <a:pt x="2631" y="20466"/>
                  </a:lnTo>
                  <a:lnTo>
                    <a:pt x="9810" y="9810"/>
                  </a:lnTo>
                  <a:lnTo>
                    <a:pt x="20466" y="2631"/>
                  </a:lnTo>
                  <a:lnTo>
                    <a:pt x="33527" y="0"/>
                  </a:lnTo>
                  <a:lnTo>
                    <a:pt x="167639" y="0"/>
                  </a:lnTo>
                  <a:lnTo>
                    <a:pt x="180701" y="2631"/>
                  </a:lnTo>
                  <a:lnTo>
                    <a:pt x="191357" y="9810"/>
                  </a:lnTo>
                  <a:lnTo>
                    <a:pt x="198536" y="20466"/>
                  </a:lnTo>
                  <a:lnTo>
                    <a:pt x="201167" y="33527"/>
                  </a:lnTo>
                  <a:lnTo>
                    <a:pt x="201167" y="868679"/>
                  </a:lnTo>
                  <a:lnTo>
                    <a:pt x="198536" y="881741"/>
                  </a:lnTo>
                  <a:lnTo>
                    <a:pt x="191357" y="892397"/>
                  </a:lnTo>
                  <a:lnTo>
                    <a:pt x="180701" y="899576"/>
                  </a:lnTo>
                  <a:lnTo>
                    <a:pt x="167639" y="902207"/>
                  </a:lnTo>
                  <a:lnTo>
                    <a:pt x="33527" y="902207"/>
                  </a:lnTo>
                  <a:lnTo>
                    <a:pt x="20466" y="899576"/>
                  </a:lnTo>
                  <a:lnTo>
                    <a:pt x="9810" y="892397"/>
                  </a:lnTo>
                  <a:lnTo>
                    <a:pt x="2631" y="881741"/>
                  </a:lnTo>
                  <a:lnTo>
                    <a:pt x="0" y="868679"/>
                  </a:lnTo>
                  <a:lnTo>
                    <a:pt x="0" y="33527"/>
                  </a:lnTo>
                  <a:close/>
                </a:path>
              </a:pathLst>
            </a:custGeom>
            <a:ln w="6350">
              <a:solidFill>
                <a:srgbClr val="4471C4"/>
              </a:solidFill>
            </a:ln>
          </p:spPr>
          <p:txBody>
            <a:bodyPr wrap="square" lIns="0" tIns="0" rIns="0" bIns="0" rtlCol="0"/>
            <a:lstStyle/>
            <a:p>
              <a:endParaRPr/>
            </a:p>
          </p:txBody>
        </p:sp>
        <p:pic>
          <p:nvPicPr>
            <p:cNvPr id="43" name="object 8">
              <a:extLst>
                <a:ext uri="{FF2B5EF4-FFF2-40B4-BE49-F238E27FC236}">
                  <a16:creationId xmlns:a16="http://schemas.microsoft.com/office/drawing/2014/main" id="{F791F869-2433-7B9D-3AF7-15FBBAB017C4}"/>
                </a:ext>
              </a:extLst>
            </p:cNvPr>
            <p:cNvPicPr/>
            <p:nvPr/>
          </p:nvPicPr>
          <p:blipFill>
            <a:blip r:embed="rId9" cstate="print"/>
            <a:stretch>
              <a:fillRect/>
            </a:stretch>
          </p:blipFill>
          <p:spPr>
            <a:xfrm>
              <a:off x="3681984" y="502919"/>
              <a:ext cx="201167" cy="902207"/>
            </a:xfrm>
            <a:prstGeom prst="rect">
              <a:avLst/>
            </a:prstGeom>
          </p:spPr>
        </p:pic>
        <p:sp>
          <p:nvSpPr>
            <p:cNvPr id="44" name="object 9">
              <a:extLst>
                <a:ext uri="{FF2B5EF4-FFF2-40B4-BE49-F238E27FC236}">
                  <a16:creationId xmlns:a16="http://schemas.microsoft.com/office/drawing/2014/main" id="{5F5D9549-63F2-5322-F624-7C3DC8E767A5}"/>
                </a:ext>
              </a:extLst>
            </p:cNvPr>
            <p:cNvSpPr/>
            <p:nvPr/>
          </p:nvSpPr>
          <p:spPr>
            <a:xfrm>
              <a:off x="3681984" y="502919"/>
              <a:ext cx="201295" cy="902335"/>
            </a:xfrm>
            <a:custGeom>
              <a:avLst/>
              <a:gdLst/>
              <a:ahLst/>
              <a:cxnLst/>
              <a:rect l="l" t="t" r="r" b="b"/>
              <a:pathLst>
                <a:path w="201295" h="902335">
                  <a:moveTo>
                    <a:pt x="0" y="33527"/>
                  </a:moveTo>
                  <a:lnTo>
                    <a:pt x="2631" y="20466"/>
                  </a:lnTo>
                  <a:lnTo>
                    <a:pt x="9810" y="9810"/>
                  </a:lnTo>
                  <a:lnTo>
                    <a:pt x="20466" y="2631"/>
                  </a:lnTo>
                  <a:lnTo>
                    <a:pt x="33527" y="0"/>
                  </a:lnTo>
                  <a:lnTo>
                    <a:pt x="167639" y="0"/>
                  </a:lnTo>
                  <a:lnTo>
                    <a:pt x="180701" y="2631"/>
                  </a:lnTo>
                  <a:lnTo>
                    <a:pt x="191357" y="9810"/>
                  </a:lnTo>
                  <a:lnTo>
                    <a:pt x="198536" y="20466"/>
                  </a:lnTo>
                  <a:lnTo>
                    <a:pt x="201167" y="33527"/>
                  </a:lnTo>
                  <a:lnTo>
                    <a:pt x="201167" y="868679"/>
                  </a:lnTo>
                  <a:lnTo>
                    <a:pt x="198536" y="881741"/>
                  </a:lnTo>
                  <a:lnTo>
                    <a:pt x="191357" y="892397"/>
                  </a:lnTo>
                  <a:lnTo>
                    <a:pt x="180701" y="899576"/>
                  </a:lnTo>
                  <a:lnTo>
                    <a:pt x="167639" y="902207"/>
                  </a:lnTo>
                  <a:lnTo>
                    <a:pt x="33527" y="902207"/>
                  </a:lnTo>
                  <a:lnTo>
                    <a:pt x="20466" y="899576"/>
                  </a:lnTo>
                  <a:lnTo>
                    <a:pt x="9810" y="892397"/>
                  </a:lnTo>
                  <a:lnTo>
                    <a:pt x="2631" y="881741"/>
                  </a:lnTo>
                  <a:lnTo>
                    <a:pt x="0" y="868679"/>
                  </a:lnTo>
                  <a:lnTo>
                    <a:pt x="0" y="33527"/>
                  </a:lnTo>
                  <a:close/>
                </a:path>
              </a:pathLst>
            </a:custGeom>
            <a:ln w="6350">
              <a:solidFill>
                <a:srgbClr val="4471C4"/>
              </a:solidFill>
            </a:ln>
          </p:spPr>
          <p:txBody>
            <a:bodyPr wrap="square" lIns="0" tIns="0" rIns="0" bIns="0" rtlCol="0"/>
            <a:lstStyle/>
            <a:p>
              <a:endParaRPr/>
            </a:p>
          </p:txBody>
        </p:sp>
        <p:pic>
          <p:nvPicPr>
            <p:cNvPr id="45" name="object 10">
              <a:extLst>
                <a:ext uri="{FF2B5EF4-FFF2-40B4-BE49-F238E27FC236}">
                  <a16:creationId xmlns:a16="http://schemas.microsoft.com/office/drawing/2014/main" id="{C6C58D02-0D24-9EBD-7C3F-916E82FAD0AE}"/>
                </a:ext>
              </a:extLst>
            </p:cNvPr>
            <p:cNvPicPr/>
            <p:nvPr/>
          </p:nvPicPr>
          <p:blipFill>
            <a:blip r:embed="rId20" cstate="print"/>
            <a:stretch>
              <a:fillRect/>
            </a:stretch>
          </p:blipFill>
          <p:spPr>
            <a:xfrm>
              <a:off x="4239768" y="521207"/>
              <a:ext cx="201168" cy="899159"/>
            </a:xfrm>
            <a:prstGeom prst="rect">
              <a:avLst/>
            </a:prstGeom>
          </p:spPr>
        </p:pic>
        <p:sp>
          <p:nvSpPr>
            <p:cNvPr id="46" name="object 11">
              <a:extLst>
                <a:ext uri="{FF2B5EF4-FFF2-40B4-BE49-F238E27FC236}">
                  <a16:creationId xmlns:a16="http://schemas.microsoft.com/office/drawing/2014/main" id="{772AEA5A-B409-316C-8135-7C2C026D181D}"/>
                </a:ext>
              </a:extLst>
            </p:cNvPr>
            <p:cNvSpPr/>
            <p:nvPr/>
          </p:nvSpPr>
          <p:spPr>
            <a:xfrm>
              <a:off x="4239768" y="521207"/>
              <a:ext cx="201295" cy="899160"/>
            </a:xfrm>
            <a:custGeom>
              <a:avLst/>
              <a:gdLst/>
              <a:ahLst/>
              <a:cxnLst/>
              <a:rect l="l" t="t" r="r" b="b"/>
              <a:pathLst>
                <a:path w="201295" h="899160">
                  <a:moveTo>
                    <a:pt x="0" y="33527"/>
                  </a:moveTo>
                  <a:lnTo>
                    <a:pt x="2631" y="20466"/>
                  </a:lnTo>
                  <a:lnTo>
                    <a:pt x="9810" y="9810"/>
                  </a:lnTo>
                  <a:lnTo>
                    <a:pt x="20466" y="2631"/>
                  </a:lnTo>
                  <a:lnTo>
                    <a:pt x="33528" y="0"/>
                  </a:lnTo>
                  <a:lnTo>
                    <a:pt x="167640" y="0"/>
                  </a:lnTo>
                  <a:lnTo>
                    <a:pt x="180701" y="2631"/>
                  </a:lnTo>
                  <a:lnTo>
                    <a:pt x="191357" y="9810"/>
                  </a:lnTo>
                  <a:lnTo>
                    <a:pt x="198536" y="20466"/>
                  </a:lnTo>
                  <a:lnTo>
                    <a:pt x="201168" y="33527"/>
                  </a:lnTo>
                  <a:lnTo>
                    <a:pt x="201168" y="865631"/>
                  </a:lnTo>
                  <a:lnTo>
                    <a:pt x="198536" y="878693"/>
                  </a:lnTo>
                  <a:lnTo>
                    <a:pt x="191357" y="889349"/>
                  </a:lnTo>
                  <a:lnTo>
                    <a:pt x="180701" y="896528"/>
                  </a:lnTo>
                  <a:lnTo>
                    <a:pt x="167640" y="899159"/>
                  </a:lnTo>
                  <a:lnTo>
                    <a:pt x="33528" y="899159"/>
                  </a:lnTo>
                  <a:lnTo>
                    <a:pt x="20466" y="896528"/>
                  </a:lnTo>
                  <a:lnTo>
                    <a:pt x="9810" y="889349"/>
                  </a:lnTo>
                  <a:lnTo>
                    <a:pt x="2631" y="878693"/>
                  </a:lnTo>
                  <a:lnTo>
                    <a:pt x="0" y="865631"/>
                  </a:lnTo>
                  <a:lnTo>
                    <a:pt x="0" y="33527"/>
                  </a:lnTo>
                  <a:close/>
                </a:path>
              </a:pathLst>
            </a:custGeom>
            <a:ln w="6350">
              <a:solidFill>
                <a:srgbClr val="4471C4"/>
              </a:solidFill>
            </a:ln>
          </p:spPr>
          <p:txBody>
            <a:bodyPr wrap="square" lIns="0" tIns="0" rIns="0" bIns="0" rtlCol="0"/>
            <a:lstStyle/>
            <a:p>
              <a:endParaRPr/>
            </a:p>
          </p:txBody>
        </p:sp>
        <p:pic>
          <p:nvPicPr>
            <p:cNvPr id="47" name="object 12">
              <a:extLst>
                <a:ext uri="{FF2B5EF4-FFF2-40B4-BE49-F238E27FC236}">
                  <a16:creationId xmlns:a16="http://schemas.microsoft.com/office/drawing/2014/main" id="{C02B646C-B395-37F3-823D-53F6B6C79D53}"/>
                </a:ext>
              </a:extLst>
            </p:cNvPr>
            <p:cNvPicPr/>
            <p:nvPr/>
          </p:nvPicPr>
          <p:blipFill>
            <a:blip r:embed="rId21" cstate="print"/>
            <a:stretch>
              <a:fillRect/>
            </a:stretch>
          </p:blipFill>
          <p:spPr>
            <a:xfrm>
              <a:off x="5071872" y="521207"/>
              <a:ext cx="204215" cy="899159"/>
            </a:xfrm>
            <a:prstGeom prst="rect">
              <a:avLst/>
            </a:prstGeom>
          </p:spPr>
        </p:pic>
        <p:sp>
          <p:nvSpPr>
            <p:cNvPr id="48" name="object 13">
              <a:extLst>
                <a:ext uri="{FF2B5EF4-FFF2-40B4-BE49-F238E27FC236}">
                  <a16:creationId xmlns:a16="http://schemas.microsoft.com/office/drawing/2014/main" id="{6238C15A-2EC7-AD3F-5FEA-1C6F569C8189}"/>
                </a:ext>
              </a:extLst>
            </p:cNvPr>
            <p:cNvSpPr/>
            <p:nvPr/>
          </p:nvSpPr>
          <p:spPr>
            <a:xfrm>
              <a:off x="5071872" y="521207"/>
              <a:ext cx="204470" cy="899160"/>
            </a:xfrm>
            <a:custGeom>
              <a:avLst/>
              <a:gdLst/>
              <a:ahLst/>
              <a:cxnLst/>
              <a:rect l="l" t="t" r="r" b="b"/>
              <a:pathLst>
                <a:path w="204470" h="899160">
                  <a:moveTo>
                    <a:pt x="0" y="34036"/>
                  </a:moveTo>
                  <a:lnTo>
                    <a:pt x="2674" y="20788"/>
                  </a:lnTo>
                  <a:lnTo>
                    <a:pt x="9969" y="9969"/>
                  </a:lnTo>
                  <a:lnTo>
                    <a:pt x="20788" y="2674"/>
                  </a:lnTo>
                  <a:lnTo>
                    <a:pt x="34036" y="0"/>
                  </a:lnTo>
                  <a:lnTo>
                    <a:pt x="170179" y="0"/>
                  </a:lnTo>
                  <a:lnTo>
                    <a:pt x="183427" y="2674"/>
                  </a:lnTo>
                  <a:lnTo>
                    <a:pt x="194246" y="9969"/>
                  </a:lnTo>
                  <a:lnTo>
                    <a:pt x="201541" y="20788"/>
                  </a:lnTo>
                  <a:lnTo>
                    <a:pt x="204215" y="34036"/>
                  </a:lnTo>
                  <a:lnTo>
                    <a:pt x="204215" y="865124"/>
                  </a:lnTo>
                  <a:lnTo>
                    <a:pt x="201541" y="878371"/>
                  </a:lnTo>
                  <a:lnTo>
                    <a:pt x="194246" y="889190"/>
                  </a:lnTo>
                  <a:lnTo>
                    <a:pt x="183427" y="896485"/>
                  </a:lnTo>
                  <a:lnTo>
                    <a:pt x="170179" y="899159"/>
                  </a:lnTo>
                  <a:lnTo>
                    <a:pt x="34036" y="899159"/>
                  </a:lnTo>
                  <a:lnTo>
                    <a:pt x="20788" y="896485"/>
                  </a:lnTo>
                  <a:lnTo>
                    <a:pt x="9969" y="889190"/>
                  </a:lnTo>
                  <a:lnTo>
                    <a:pt x="2674" y="878371"/>
                  </a:lnTo>
                  <a:lnTo>
                    <a:pt x="0" y="865124"/>
                  </a:lnTo>
                  <a:lnTo>
                    <a:pt x="0" y="34036"/>
                  </a:lnTo>
                  <a:close/>
                </a:path>
              </a:pathLst>
            </a:custGeom>
            <a:ln w="6350">
              <a:solidFill>
                <a:srgbClr val="4471C4"/>
              </a:solidFill>
            </a:ln>
          </p:spPr>
          <p:txBody>
            <a:bodyPr wrap="square" lIns="0" tIns="0" rIns="0" bIns="0" rtlCol="0"/>
            <a:lstStyle/>
            <a:p>
              <a:endParaRPr/>
            </a:p>
          </p:txBody>
        </p:sp>
      </p:grpSp>
      <p:grpSp>
        <p:nvGrpSpPr>
          <p:cNvPr id="84" name="object 14">
            <a:extLst>
              <a:ext uri="{FF2B5EF4-FFF2-40B4-BE49-F238E27FC236}">
                <a16:creationId xmlns:a16="http://schemas.microsoft.com/office/drawing/2014/main" id="{EEA5595C-B13D-9130-D832-43CE20D6FDB4}"/>
              </a:ext>
            </a:extLst>
          </p:cNvPr>
          <p:cNvGrpSpPr/>
          <p:nvPr/>
        </p:nvGrpSpPr>
        <p:grpSpPr>
          <a:xfrm>
            <a:off x="6970650" y="3775111"/>
            <a:ext cx="210820" cy="1384300"/>
            <a:chOff x="5852033" y="274193"/>
            <a:chExt cx="210820" cy="1384300"/>
          </a:xfrm>
        </p:grpSpPr>
        <p:pic>
          <p:nvPicPr>
            <p:cNvPr id="85" name="object 15">
              <a:extLst>
                <a:ext uri="{FF2B5EF4-FFF2-40B4-BE49-F238E27FC236}">
                  <a16:creationId xmlns:a16="http://schemas.microsoft.com/office/drawing/2014/main" id="{677612F9-1F19-8797-7585-82FBD6B3D6F5}"/>
                </a:ext>
              </a:extLst>
            </p:cNvPr>
            <p:cNvPicPr/>
            <p:nvPr/>
          </p:nvPicPr>
          <p:blipFill>
            <a:blip r:embed="rId22" cstate="print"/>
            <a:stretch>
              <a:fillRect/>
            </a:stretch>
          </p:blipFill>
          <p:spPr>
            <a:xfrm>
              <a:off x="5855208" y="277368"/>
              <a:ext cx="204215" cy="1377695"/>
            </a:xfrm>
            <a:prstGeom prst="rect">
              <a:avLst/>
            </a:prstGeom>
          </p:spPr>
        </p:pic>
        <p:sp>
          <p:nvSpPr>
            <p:cNvPr id="86" name="object 16">
              <a:extLst>
                <a:ext uri="{FF2B5EF4-FFF2-40B4-BE49-F238E27FC236}">
                  <a16:creationId xmlns:a16="http://schemas.microsoft.com/office/drawing/2014/main" id="{40DEDF99-E1CF-DDDC-4C3C-3D2FD2DBF18D}"/>
                </a:ext>
              </a:extLst>
            </p:cNvPr>
            <p:cNvSpPr/>
            <p:nvPr/>
          </p:nvSpPr>
          <p:spPr>
            <a:xfrm>
              <a:off x="5855208" y="277368"/>
              <a:ext cx="204470" cy="1377950"/>
            </a:xfrm>
            <a:custGeom>
              <a:avLst/>
              <a:gdLst/>
              <a:ahLst/>
              <a:cxnLst/>
              <a:rect l="l" t="t" r="r" b="b"/>
              <a:pathLst>
                <a:path w="204470" h="1377950">
                  <a:moveTo>
                    <a:pt x="0" y="34035"/>
                  </a:moveTo>
                  <a:lnTo>
                    <a:pt x="2674" y="20788"/>
                  </a:lnTo>
                  <a:lnTo>
                    <a:pt x="9969" y="9969"/>
                  </a:lnTo>
                  <a:lnTo>
                    <a:pt x="20788" y="2674"/>
                  </a:lnTo>
                  <a:lnTo>
                    <a:pt x="34036" y="0"/>
                  </a:lnTo>
                  <a:lnTo>
                    <a:pt x="170179" y="0"/>
                  </a:lnTo>
                  <a:lnTo>
                    <a:pt x="183427" y="2674"/>
                  </a:lnTo>
                  <a:lnTo>
                    <a:pt x="194246" y="9969"/>
                  </a:lnTo>
                  <a:lnTo>
                    <a:pt x="201541" y="20788"/>
                  </a:lnTo>
                  <a:lnTo>
                    <a:pt x="204215" y="34035"/>
                  </a:lnTo>
                  <a:lnTo>
                    <a:pt x="204215" y="1343659"/>
                  </a:lnTo>
                  <a:lnTo>
                    <a:pt x="201541" y="1356907"/>
                  </a:lnTo>
                  <a:lnTo>
                    <a:pt x="194246" y="1367726"/>
                  </a:lnTo>
                  <a:lnTo>
                    <a:pt x="183427" y="1375021"/>
                  </a:lnTo>
                  <a:lnTo>
                    <a:pt x="170179" y="1377695"/>
                  </a:lnTo>
                  <a:lnTo>
                    <a:pt x="34036" y="1377695"/>
                  </a:lnTo>
                  <a:lnTo>
                    <a:pt x="20788" y="1375021"/>
                  </a:lnTo>
                  <a:lnTo>
                    <a:pt x="9969" y="1367726"/>
                  </a:lnTo>
                  <a:lnTo>
                    <a:pt x="2674" y="1356907"/>
                  </a:lnTo>
                  <a:lnTo>
                    <a:pt x="0" y="1343659"/>
                  </a:lnTo>
                  <a:lnTo>
                    <a:pt x="0" y="34035"/>
                  </a:lnTo>
                  <a:close/>
                </a:path>
              </a:pathLst>
            </a:custGeom>
            <a:ln w="6350">
              <a:solidFill>
                <a:srgbClr val="EC7C30"/>
              </a:solidFill>
            </a:ln>
          </p:spPr>
          <p:txBody>
            <a:bodyPr wrap="square" lIns="0" tIns="0" rIns="0" bIns="0" rtlCol="0"/>
            <a:lstStyle/>
            <a:p>
              <a:endParaRPr/>
            </a:p>
          </p:txBody>
        </p:sp>
      </p:grpSp>
      <p:sp>
        <p:nvSpPr>
          <p:cNvPr id="87" name="object 17">
            <a:extLst>
              <a:ext uri="{FF2B5EF4-FFF2-40B4-BE49-F238E27FC236}">
                <a16:creationId xmlns:a16="http://schemas.microsoft.com/office/drawing/2014/main" id="{74B112BE-5BA7-C312-7386-6C9CB5132036}"/>
              </a:ext>
            </a:extLst>
          </p:cNvPr>
          <p:cNvSpPr/>
          <p:nvPr/>
        </p:nvSpPr>
        <p:spPr>
          <a:xfrm>
            <a:off x="7524503" y="4305590"/>
            <a:ext cx="553085" cy="368300"/>
          </a:xfrm>
          <a:custGeom>
            <a:avLst/>
            <a:gdLst/>
            <a:ahLst/>
            <a:cxnLst/>
            <a:rect l="l" t="t" r="r" b="b"/>
            <a:pathLst>
              <a:path w="553084" h="368300">
                <a:moveTo>
                  <a:pt x="455924" y="0"/>
                </a:moveTo>
                <a:lnTo>
                  <a:pt x="452241" y="12191"/>
                </a:lnTo>
                <a:lnTo>
                  <a:pt x="469147" y="20954"/>
                </a:lnTo>
                <a:lnTo>
                  <a:pt x="483864" y="33718"/>
                </a:lnTo>
                <a:lnTo>
                  <a:pt x="506724" y="71247"/>
                </a:lnTo>
                <a:lnTo>
                  <a:pt x="520662" y="122269"/>
                </a:lnTo>
                <a:lnTo>
                  <a:pt x="525266" y="184150"/>
                </a:lnTo>
                <a:lnTo>
                  <a:pt x="524119" y="216469"/>
                </a:lnTo>
                <a:lnTo>
                  <a:pt x="514871" y="272821"/>
                </a:lnTo>
                <a:lnTo>
                  <a:pt x="496389" y="317690"/>
                </a:lnTo>
                <a:lnTo>
                  <a:pt x="469147" y="347217"/>
                </a:lnTo>
                <a:lnTo>
                  <a:pt x="452241" y="355980"/>
                </a:lnTo>
                <a:lnTo>
                  <a:pt x="455924" y="368173"/>
                </a:lnTo>
                <a:lnTo>
                  <a:pt x="497072" y="346265"/>
                </a:lnTo>
                <a:lnTo>
                  <a:pt x="527552" y="304926"/>
                </a:lnTo>
                <a:lnTo>
                  <a:pt x="546411" y="249189"/>
                </a:lnTo>
                <a:lnTo>
                  <a:pt x="552698" y="184023"/>
                </a:lnTo>
                <a:lnTo>
                  <a:pt x="551126" y="150328"/>
                </a:lnTo>
                <a:lnTo>
                  <a:pt x="538553" y="89939"/>
                </a:lnTo>
                <a:lnTo>
                  <a:pt x="513645" y="40147"/>
                </a:lnTo>
                <a:lnTo>
                  <a:pt x="477831" y="8524"/>
                </a:lnTo>
                <a:lnTo>
                  <a:pt x="455924" y="0"/>
                </a:lnTo>
                <a:close/>
              </a:path>
              <a:path w="553084" h="368300">
                <a:moveTo>
                  <a:pt x="96641" y="0"/>
                </a:moveTo>
                <a:lnTo>
                  <a:pt x="55604" y="21907"/>
                </a:lnTo>
                <a:lnTo>
                  <a:pt x="25140" y="63245"/>
                </a:lnTo>
                <a:lnTo>
                  <a:pt x="6280" y="118967"/>
                </a:lnTo>
                <a:lnTo>
                  <a:pt x="0" y="184150"/>
                </a:lnTo>
                <a:lnTo>
                  <a:pt x="1565" y="217791"/>
                </a:lnTo>
                <a:lnTo>
                  <a:pt x="14138" y="278231"/>
                </a:lnTo>
                <a:lnTo>
                  <a:pt x="39044" y="328025"/>
                </a:lnTo>
                <a:lnTo>
                  <a:pt x="74807" y="359648"/>
                </a:lnTo>
                <a:lnTo>
                  <a:pt x="96641" y="368173"/>
                </a:lnTo>
                <a:lnTo>
                  <a:pt x="100451" y="355980"/>
                </a:lnTo>
                <a:lnTo>
                  <a:pt x="83524" y="347217"/>
                </a:lnTo>
                <a:lnTo>
                  <a:pt x="68764" y="334454"/>
                </a:lnTo>
                <a:lnTo>
                  <a:pt x="45841" y="296925"/>
                </a:lnTo>
                <a:lnTo>
                  <a:pt x="31950" y="246014"/>
                </a:lnTo>
                <a:lnTo>
                  <a:pt x="27303" y="184023"/>
                </a:lnTo>
                <a:lnTo>
                  <a:pt x="28463" y="151864"/>
                </a:lnTo>
                <a:lnTo>
                  <a:pt x="37746" y="95388"/>
                </a:lnTo>
                <a:lnTo>
                  <a:pt x="56195" y="50482"/>
                </a:lnTo>
                <a:lnTo>
                  <a:pt x="83524" y="20954"/>
                </a:lnTo>
                <a:lnTo>
                  <a:pt x="100451" y="12191"/>
                </a:lnTo>
                <a:lnTo>
                  <a:pt x="96641" y="0"/>
                </a:lnTo>
                <a:close/>
              </a:path>
            </a:pathLst>
          </a:custGeom>
          <a:solidFill>
            <a:srgbClr val="000000"/>
          </a:solidFill>
        </p:spPr>
        <p:txBody>
          <a:bodyPr wrap="square" lIns="0" tIns="0" rIns="0" bIns="0" rtlCol="0"/>
          <a:lstStyle/>
          <a:p>
            <a:endParaRPr/>
          </a:p>
        </p:txBody>
      </p:sp>
      <p:sp>
        <p:nvSpPr>
          <p:cNvPr id="88" name="object 18">
            <a:extLst>
              <a:ext uri="{FF2B5EF4-FFF2-40B4-BE49-F238E27FC236}">
                <a16:creationId xmlns:a16="http://schemas.microsoft.com/office/drawing/2014/main" id="{C2C6BAF2-99B9-F12C-913E-6027A6D5A0A2}"/>
              </a:ext>
            </a:extLst>
          </p:cNvPr>
          <p:cNvSpPr txBox="1"/>
          <p:nvPr/>
        </p:nvSpPr>
        <p:spPr>
          <a:xfrm>
            <a:off x="7248145" y="4259312"/>
            <a:ext cx="742950" cy="391795"/>
          </a:xfrm>
          <a:prstGeom prst="rect">
            <a:avLst/>
          </a:prstGeom>
        </p:spPr>
        <p:txBody>
          <a:bodyPr vert="horz" wrap="square" lIns="0" tIns="12700" rIns="0" bIns="0" rtlCol="0">
            <a:spAutoFit/>
          </a:bodyPr>
          <a:lstStyle/>
          <a:p>
            <a:pPr marL="38100">
              <a:spcBef>
                <a:spcPts val="100"/>
              </a:spcBef>
              <a:tabLst>
                <a:tab pos="388620" algn="l"/>
              </a:tabLst>
            </a:pPr>
            <a:r>
              <a:rPr sz="2400" spc="175" dirty="0">
                <a:latin typeface="Symbola"/>
                <a:cs typeface="Symbola"/>
              </a:rPr>
              <a:t>𝜙</a:t>
            </a:r>
            <a:r>
              <a:rPr sz="2400" dirty="0">
                <a:latin typeface="Symbola"/>
                <a:cs typeface="Symbola"/>
              </a:rPr>
              <a:t>	</a:t>
            </a:r>
            <a:r>
              <a:rPr sz="2400" spc="125" dirty="0">
                <a:latin typeface="Symbola"/>
                <a:cs typeface="Symbola"/>
              </a:rPr>
              <a:t>𝒒</a:t>
            </a:r>
            <a:r>
              <a:rPr sz="2625" spc="187" baseline="28571" dirty="0">
                <a:solidFill>
                  <a:srgbClr val="00AF50"/>
                </a:solidFill>
                <a:latin typeface="Symbola"/>
                <a:cs typeface="Symbola"/>
              </a:rPr>
              <a:t>𝟏</a:t>
            </a:r>
            <a:endParaRPr sz="2625" baseline="28571">
              <a:latin typeface="Symbola"/>
              <a:cs typeface="Symbola"/>
            </a:endParaRPr>
          </a:p>
        </p:txBody>
      </p:sp>
      <p:grpSp>
        <p:nvGrpSpPr>
          <p:cNvPr id="89" name="object 20">
            <a:extLst>
              <a:ext uri="{FF2B5EF4-FFF2-40B4-BE49-F238E27FC236}">
                <a16:creationId xmlns:a16="http://schemas.microsoft.com/office/drawing/2014/main" id="{E7AF55AF-8B4A-50B7-78A7-4F38DEA4F195}"/>
              </a:ext>
            </a:extLst>
          </p:cNvPr>
          <p:cNvGrpSpPr/>
          <p:nvPr/>
        </p:nvGrpSpPr>
        <p:grpSpPr>
          <a:xfrm>
            <a:off x="4343400" y="5638420"/>
            <a:ext cx="1558290" cy="189230"/>
            <a:chOff x="3572128" y="2456560"/>
            <a:chExt cx="1558290" cy="189230"/>
          </a:xfrm>
        </p:grpSpPr>
        <p:pic>
          <p:nvPicPr>
            <p:cNvPr id="90" name="object 21">
              <a:extLst>
                <a:ext uri="{FF2B5EF4-FFF2-40B4-BE49-F238E27FC236}">
                  <a16:creationId xmlns:a16="http://schemas.microsoft.com/office/drawing/2014/main" id="{68BE6B8F-DAD1-763B-77A6-DCF64D250E6A}"/>
                </a:ext>
              </a:extLst>
            </p:cNvPr>
            <p:cNvPicPr/>
            <p:nvPr/>
          </p:nvPicPr>
          <p:blipFill>
            <a:blip r:embed="rId23" cstate="print"/>
            <a:stretch>
              <a:fillRect/>
            </a:stretch>
          </p:blipFill>
          <p:spPr>
            <a:xfrm>
              <a:off x="3575303" y="2459735"/>
              <a:ext cx="1551432" cy="182879"/>
            </a:xfrm>
            <a:prstGeom prst="rect">
              <a:avLst/>
            </a:prstGeom>
          </p:spPr>
        </p:pic>
        <p:sp>
          <p:nvSpPr>
            <p:cNvPr id="91" name="object 22">
              <a:extLst>
                <a:ext uri="{FF2B5EF4-FFF2-40B4-BE49-F238E27FC236}">
                  <a16:creationId xmlns:a16="http://schemas.microsoft.com/office/drawing/2014/main" id="{F52711EC-8FF7-4CC3-BE4F-C60C0A9DBC34}"/>
                </a:ext>
              </a:extLst>
            </p:cNvPr>
            <p:cNvSpPr/>
            <p:nvPr/>
          </p:nvSpPr>
          <p:spPr>
            <a:xfrm>
              <a:off x="3575303" y="2459735"/>
              <a:ext cx="1551940" cy="182880"/>
            </a:xfrm>
            <a:custGeom>
              <a:avLst/>
              <a:gdLst/>
              <a:ahLst/>
              <a:cxnLst/>
              <a:rect l="l" t="t" r="r" b="b"/>
              <a:pathLst>
                <a:path w="1551939" h="182880">
                  <a:moveTo>
                    <a:pt x="0" y="30479"/>
                  </a:moveTo>
                  <a:lnTo>
                    <a:pt x="2387" y="18591"/>
                  </a:lnTo>
                  <a:lnTo>
                    <a:pt x="8905" y="8905"/>
                  </a:lnTo>
                  <a:lnTo>
                    <a:pt x="18591" y="2387"/>
                  </a:lnTo>
                  <a:lnTo>
                    <a:pt x="30480" y="0"/>
                  </a:lnTo>
                  <a:lnTo>
                    <a:pt x="1520952" y="0"/>
                  </a:lnTo>
                  <a:lnTo>
                    <a:pt x="1532840" y="2387"/>
                  </a:lnTo>
                  <a:lnTo>
                    <a:pt x="1542526" y="8905"/>
                  </a:lnTo>
                  <a:lnTo>
                    <a:pt x="1549044" y="18591"/>
                  </a:lnTo>
                  <a:lnTo>
                    <a:pt x="1551432" y="30479"/>
                  </a:lnTo>
                  <a:lnTo>
                    <a:pt x="1551432" y="152400"/>
                  </a:lnTo>
                  <a:lnTo>
                    <a:pt x="1549044" y="164288"/>
                  </a:lnTo>
                  <a:lnTo>
                    <a:pt x="1542526" y="173974"/>
                  </a:lnTo>
                  <a:lnTo>
                    <a:pt x="1532840" y="180492"/>
                  </a:lnTo>
                  <a:lnTo>
                    <a:pt x="1520952" y="182879"/>
                  </a:lnTo>
                  <a:lnTo>
                    <a:pt x="30480" y="182879"/>
                  </a:lnTo>
                  <a:lnTo>
                    <a:pt x="18591" y="180492"/>
                  </a:lnTo>
                  <a:lnTo>
                    <a:pt x="8905" y="173974"/>
                  </a:lnTo>
                  <a:lnTo>
                    <a:pt x="2387" y="164288"/>
                  </a:lnTo>
                  <a:lnTo>
                    <a:pt x="0" y="152400"/>
                  </a:lnTo>
                  <a:lnTo>
                    <a:pt x="0" y="30479"/>
                  </a:lnTo>
                  <a:close/>
                </a:path>
              </a:pathLst>
            </a:custGeom>
            <a:ln w="6350">
              <a:solidFill>
                <a:srgbClr val="FFC000"/>
              </a:solidFill>
            </a:ln>
          </p:spPr>
          <p:txBody>
            <a:bodyPr wrap="square" lIns="0" tIns="0" rIns="0" bIns="0" rtlCol="0"/>
            <a:lstStyle/>
            <a:p>
              <a:endParaRPr/>
            </a:p>
          </p:txBody>
        </p:sp>
      </p:grpSp>
      <p:grpSp>
        <p:nvGrpSpPr>
          <p:cNvPr id="92" name="object 23">
            <a:extLst>
              <a:ext uri="{FF2B5EF4-FFF2-40B4-BE49-F238E27FC236}">
                <a16:creationId xmlns:a16="http://schemas.microsoft.com/office/drawing/2014/main" id="{380385E9-0521-198A-FB56-B96CBBEB6504}"/>
              </a:ext>
            </a:extLst>
          </p:cNvPr>
          <p:cNvGrpSpPr/>
          <p:nvPr/>
        </p:nvGrpSpPr>
        <p:grpSpPr>
          <a:xfrm>
            <a:off x="6970650" y="5360070"/>
            <a:ext cx="210820" cy="1384300"/>
            <a:chOff x="5852033" y="1859152"/>
            <a:chExt cx="210820" cy="1384300"/>
          </a:xfrm>
        </p:grpSpPr>
        <p:pic>
          <p:nvPicPr>
            <p:cNvPr id="93" name="object 24">
              <a:extLst>
                <a:ext uri="{FF2B5EF4-FFF2-40B4-BE49-F238E27FC236}">
                  <a16:creationId xmlns:a16="http://schemas.microsoft.com/office/drawing/2014/main" id="{A883FA8C-934D-533A-5606-99F5C9AD66A4}"/>
                </a:ext>
              </a:extLst>
            </p:cNvPr>
            <p:cNvPicPr/>
            <p:nvPr/>
          </p:nvPicPr>
          <p:blipFill>
            <a:blip r:embed="rId24" cstate="print"/>
            <a:stretch>
              <a:fillRect/>
            </a:stretch>
          </p:blipFill>
          <p:spPr>
            <a:xfrm>
              <a:off x="5855208" y="1862327"/>
              <a:ext cx="204215" cy="1377696"/>
            </a:xfrm>
            <a:prstGeom prst="rect">
              <a:avLst/>
            </a:prstGeom>
          </p:spPr>
        </p:pic>
        <p:sp>
          <p:nvSpPr>
            <p:cNvPr id="94" name="object 25">
              <a:extLst>
                <a:ext uri="{FF2B5EF4-FFF2-40B4-BE49-F238E27FC236}">
                  <a16:creationId xmlns:a16="http://schemas.microsoft.com/office/drawing/2014/main" id="{1FAD272E-E37D-8E7E-0D14-CDE66903812B}"/>
                </a:ext>
              </a:extLst>
            </p:cNvPr>
            <p:cNvSpPr/>
            <p:nvPr/>
          </p:nvSpPr>
          <p:spPr>
            <a:xfrm>
              <a:off x="5855208" y="1862327"/>
              <a:ext cx="204470" cy="1377950"/>
            </a:xfrm>
            <a:custGeom>
              <a:avLst/>
              <a:gdLst/>
              <a:ahLst/>
              <a:cxnLst/>
              <a:rect l="l" t="t" r="r" b="b"/>
              <a:pathLst>
                <a:path w="204470" h="1377950">
                  <a:moveTo>
                    <a:pt x="0" y="34036"/>
                  </a:moveTo>
                  <a:lnTo>
                    <a:pt x="2674" y="20788"/>
                  </a:lnTo>
                  <a:lnTo>
                    <a:pt x="9969" y="9969"/>
                  </a:lnTo>
                  <a:lnTo>
                    <a:pt x="20788" y="2674"/>
                  </a:lnTo>
                  <a:lnTo>
                    <a:pt x="34036" y="0"/>
                  </a:lnTo>
                  <a:lnTo>
                    <a:pt x="170179" y="0"/>
                  </a:lnTo>
                  <a:lnTo>
                    <a:pt x="183427" y="2674"/>
                  </a:lnTo>
                  <a:lnTo>
                    <a:pt x="194246" y="9969"/>
                  </a:lnTo>
                  <a:lnTo>
                    <a:pt x="201541" y="20788"/>
                  </a:lnTo>
                  <a:lnTo>
                    <a:pt x="204215" y="34036"/>
                  </a:lnTo>
                  <a:lnTo>
                    <a:pt x="204215" y="1343660"/>
                  </a:lnTo>
                  <a:lnTo>
                    <a:pt x="201541" y="1356907"/>
                  </a:lnTo>
                  <a:lnTo>
                    <a:pt x="194246" y="1367726"/>
                  </a:lnTo>
                  <a:lnTo>
                    <a:pt x="183427" y="1375021"/>
                  </a:lnTo>
                  <a:lnTo>
                    <a:pt x="170179" y="1377696"/>
                  </a:lnTo>
                  <a:lnTo>
                    <a:pt x="34036" y="1377696"/>
                  </a:lnTo>
                  <a:lnTo>
                    <a:pt x="20788" y="1375021"/>
                  </a:lnTo>
                  <a:lnTo>
                    <a:pt x="9969" y="1367726"/>
                  </a:lnTo>
                  <a:lnTo>
                    <a:pt x="2674" y="1356907"/>
                  </a:lnTo>
                  <a:lnTo>
                    <a:pt x="0" y="1343660"/>
                  </a:lnTo>
                  <a:lnTo>
                    <a:pt x="0" y="34036"/>
                  </a:lnTo>
                  <a:close/>
                </a:path>
              </a:pathLst>
            </a:custGeom>
            <a:ln w="6350">
              <a:solidFill>
                <a:srgbClr val="EC7C30"/>
              </a:solidFill>
            </a:ln>
          </p:spPr>
          <p:txBody>
            <a:bodyPr wrap="square" lIns="0" tIns="0" rIns="0" bIns="0" rtlCol="0"/>
            <a:lstStyle/>
            <a:p>
              <a:endParaRPr/>
            </a:p>
          </p:txBody>
        </p:sp>
      </p:grpSp>
      <p:sp>
        <p:nvSpPr>
          <p:cNvPr id="95" name="object 26">
            <a:extLst>
              <a:ext uri="{FF2B5EF4-FFF2-40B4-BE49-F238E27FC236}">
                <a16:creationId xmlns:a16="http://schemas.microsoft.com/office/drawing/2014/main" id="{C017C39B-F6A3-AD47-720C-A4FAEF4A9A7E}"/>
              </a:ext>
            </a:extLst>
          </p:cNvPr>
          <p:cNvSpPr/>
          <p:nvPr/>
        </p:nvSpPr>
        <p:spPr>
          <a:xfrm>
            <a:off x="7524497" y="5888772"/>
            <a:ext cx="553085" cy="368300"/>
          </a:xfrm>
          <a:custGeom>
            <a:avLst/>
            <a:gdLst/>
            <a:ahLst/>
            <a:cxnLst/>
            <a:rect l="l" t="t" r="r" b="b"/>
            <a:pathLst>
              <a:path w="553084" h="368300">
                <a:moveTo>
                  <a:pt x="455929" y="0"/>
                </a:moveTo>
                <a:lnTo>
                  <a:pt x="452247" y="12192"/>
                </a:lnTo>
                <a:lnTo>
                  <a:pt x="469153" y="20955"/>
                </a:lnTo>
                <a:lnTo>
                  <a:pt x="483870" y="33718"/>
                </a:lnTo>
                <a:lnTo>
                  <a:pt x="506729" y="71247"/>
                </a:lnTo>
                <a:lnTo>
                  <a:pt x="520668" y="122285"/>
                </a:lnTo>
                <a:lnTo>
                  <a:pt x="525272" y="184276"/>
                </a:lnTo>
                <a:lnTo>
                  <a:pt x="524125" y="216540"/>
                </a:lnTo>
                <a:lnTo>
                  <a:pt x="514877" y="272877"/>
                </a:lnTo>
                <a:lnTo>
                  <a:pt x="496395" y="317690"/>
                </a:lnTo>
                <a:lnTo>
                  <a:pt x="469153" y="347218"/>
                </a:lnTo>
                <a:lnTo>
                  <a:pt x="452247" y="355981"/>
                </a:lnTo>
                <a:lnTo>
                  <a:pt x="455929" y="368173"/>
                </a:lnTo>
                <a:lnTo>
                  <a:pt x="497077" y="346265"/>
                </a:lnTo>
                <a:lnTo>
                  <a:pt x="527558" y="304926"/>
                </a:lnTo>
                <a:lnTo>
                  <a:pt x="546417" y="249189"/>
                </a:lnTo>
                <a:lnTo>
                  <a:pt x="552703" y="184023"/>
                </a:lnTo>
                <a:lnTo>
                  <a:pt x="551132" y="150328"/>
                </a:lnTo>
                <a:lnTo>
                  <a:pt x="538559" y="89939"/>
                </a:lnTo>
                <a:lnTo>
                  <a:pt x="513651" y="40147"/>
                </a:lnTo>
                <a:lnTo>
                  <a:pt x="477837" y="8524"/>
                </a:lnTo>
                <a:lnTo>
                  <a:pt x="455929" y="0"/>
                </a:lnTo>
                <a:close/>
              </a:path>
              <a:path w="553084" h="368300">
                <a:moveTo>
                  <a:pt x="96647" y="0"/>
                </a:moveTo>
                <a:lnTo>
                  <a:pt x="55610" y="21907"/>
                </a:lnTo>
                <a:lnTo>
                  <a:pt x="25146" y="63246"/>
                </a:lnTo>
                <a:lnTo>
                  <a:pt x="6286" y="118967"/>
                </a:lnTo>
                <a:lnTo>
                  <a:pt x="0" y="184023"/>
                </a:lnTo>
                <a:lnTo>
                  <a:pt x="1571" y="217791"/>
                </a:lnTo>
                <a:lnTo>
                  <a:pt x="14144" y="278231"/>
                </a:lnTo>
                <a:lnTo>
                  <a:pt x="39050" y="328025"/>
                </a:lnTo>
                <a:lnTo>
                  <a:pt x="74812" y="359648"/>
                </a:lnTo>
                <a:lnTo>
                  <a:pt x="96647" y="368173"/>
                </a:lnTo>
                <a:lnTo>
                  <a:pt x="100456" y="355981"/>
                </a:lnTo>
                <a:lnTo>
                  <a:pt x="83530" y="347217"/>
                </a:lnTo>
                <a:lnTo>
                  <a:pt x="68770" y="334454"/>
                </a:lnTo>
                <a:lnTo>
                  <a:pt x="45847" y="296925"/>
                </a:lnTo>
                <a:lnTo>
                  <a:pt x="31956" y="246078"/>
                </a:lnTo>
                <a:lnTo>
                  <a:pt x="27305" y="184276"/>
                </a:lnTo>
                <a:lnTo>
                  <a:pt x="28469" y="151917"/>
                </a:lnTo>
                <a:lnTo>
                  <a:pt x="37752" y="95390"/>
                </a:lnTo>
                <a:lnTo>
                  <a:pt x="56201" y="50482"/>
                </a:lnTo>
                <a:lnTo>
                  <a:pt x="83530" y="20955"/>
                </a:lnTo>
                <a:lnTo>
                  <a:pt x="100456" y="12192"/>
                </a:lnTo>
                <a:lnTo>
                  <a:pt x="96647" y="0"/>
                </a:lnTo>
                <a:close/>
              </a:path>
            </a:pathLst>
          </a:custGeom>
          <a:solidFill>
            <a:srgbClr val="000000"/>
          </a:solidFill>
        </p:spPr>
        <p:txBody>
          <a:bodyPr wrap="square" lIns="0" tIns="0" rIns="0" bIns="0" rtlCol="0"/>
          <a:lstStyle/>
          <a:p>
            <a:endParaRPr/>
          </a:p>
        </p:txBody>
      </p:sp>
      <p:sp>
        <p:nvSpPr>
          <p:cNvPr id="96" name="object 27">
            <a:extLst>
              <a:ext uri="{FF2B5EF4-FFF2-40B4-BE49-F238E27FC236}">
                <a16:creationId xmlns:a16="http://schemas.microsoft.com/office/drawing/2014/main" id="{A5AF9BF2-443F-B983-68E7-7E541775516E}"/>
              </a:ext>
            </a:extLst>
          </p:cNvPr>
          <p:cNvSpPr txBox="1"/>
          <p:nvPr/>
        </p:nvSpPr>
        <p:spPr>
          <a:xfrm>
            <a:off x="7248146" y="5843687"/>
            <a:ext cx="743585" cy="391160"/>
          </a:xfrm>
          <a:prstGeom prst="rect">
            <a:avLst/>
          </a:prstGeom>
        </p:spPr>
        <p:txBody>
          <a:bodyPr vert="horz" wrap="square" lIns="0" tIns="12700" rIns="0" bIns="0" rtlCol="0">
            <a:spAutoFit/>
          </a:bodyPr>
          <a:lstStyle/>
          <a:p>
            <a:pPr marL="38100">
              <a:spcBef>
                <a:spcPts val="100"/>
              </a:spcBef>
              <a:tabLst>
                <a:tab pos="388620" algn="l"/>
              </a:tabLst>
            </a:pPr>
            <a:r>
              <a:rPr sz="2400" spc="175" dirty="0">
                <a:latin typeface="Symbola"/>
                <a:cs typeface="Symbola"/>
              </a:rPr>
              <a:t>𝜙</a:t>
            </a:r>
            <a:r>
              <a:rPr sz="2400" dirty="0">
                <a:latin typeface="Symbola"/>
                <a:cs typeface="Symbola"/>
              </a:rPr>
              <a:t>	</a:t>
            </a:r>
            <a:r>
              <a:rPr sz="2400" spc="125" dirty="0">
                <a:latin typeface="Symbola"/>
                <a:cs typeface="Symbola"/>
              </a:rPr>
              <a:t>𝒒</a:t>
            </a:r>
            <a:r>
              <a:rPr sz="2625" spc="187" baseline="28571" dirty="0">
                <a:solidFill>
                  <a:srgbClr val="00AF50"/>
                </a:solidFill>
                <a:latin typeface="Symbola"/>
                <a:cs typeface="Symbola"/>
              </a:rPr>
              <a:t>𝟏</a:t>
            </a:r>
            <a:endParaRPr sz="2625" baseline="28571">
              <a:latin typeface="Symbola"/>
              <a:cs typeface="Symbola"/>
            </a:endParaRPr>
          </a:p>
        </p:txBody>
      </p:sp>
      <p:sp>
        <p:nvSpPr>
          <p:cNvPr id="97" name="object 41">
            <a:extLst>
              <a:ext uri="{FF2B5EF4-FFF2-40B4-BE49-F238E27FC236}">
                <a16:creationId xmlns:a16="http://schemas.microsoft.com/office/drawing/2014/main" id="{4653654B-B8D5-E819-D598-0134D1A472C5}"/>
              </a:ext>
            </a:extLst>
          </p:cNvPr>
          <p:cNvSpPr/>
          <p:nvPr/>
        </p:nvSpPr>
        <p:spPr>
          <a:xfrm>
            <a:off x="4041393" y="3892831"/>
            <a:ext cx="2621535" cy="1147579"/>
          </a:xfrm>
          <a:custGeom>
            <a:avLst/>
            <a:gdLst/>
            <a:ahLst/>
            <a:cxnLst/>
            <a:rect l="l" t="t" r="r" b="b"/>
            <a:pathLst>
              <a:path w="2621279" h="1713229">
                <a:moveTo>
                  <a:pt x="0" y="1712975"/>
                </a:moveTo>
                <a:lnTo>
                  <a:pt x="2621280" y="1712975"/>
                </a:lnTo>
                <a:lnTo>
                  <a:pt x="2621280" y="0"/>
                </a:lnTo>
                <a:lnTo>
                  <a:pt x="0" y="0"/>
                </a:lnTo>
                <a:lnTo>
                  <a:pt x="0" y="1712975"/>
                </a:lnTo>
                <a:close/>
              </a:path>
            </a:pathLst>
          </a:custGeom>
          <a:ln w="12700">
            <a:solidFill>
              <a:srgbClr val="2E528F"/>
            </a:solidFill>
          </a:ln>
        </p:spPr>
        <p:txBody>
          <a:bodyPr wrap="square" lIns="0" tIns="0" rIns="0" bIns="0" rtlCol="0"/>
          <a:lstStyle/>
          <a:p>
            <a:endParaRPr/>
          </a:p>
        </p:txBody>
      </p:sp>
      <mc:AlternateContent xmlns:mc="http://schemas.openxmlformats.org/markup-compatibility/2006">
        <mc:Choice xmlns:a14="http://schemas.microsoft.com/office/drawing/2010/main" Requires="a14">
          <p:sp>
            <p:nvSpPr>
              <p:cNvPr id="98" name="文本框 97">
                <a:extLst>
                  <a:ext uri="{FF2B5EF4-FFF2-40B4-BE49-F238E27FC236}">
                    <a16:creationId xmlns:a16="http://schemas.microsoft.com/office/drawing/2014/main" id="{A935F25F-AB44-2F75-F515-5936419513FA}"/>
                  </a:ext>
                </a:extLst>
              </p:cNvPr>
              <p:cNvSpPr txBox="1"/>
              <p:nvPr/>
            </p:nvSpPr>
            <p:spPr>
              <a:xfrm>
                <a:off x="4067557" y="5237582"/>
                <a:ext cx="2378965" cy="10229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limLoc m:val="subSup"/>
                          <m:ctrlPr>
                            <a:rPr kumimoji="1" lang="en-US" altLang="zh-CN" sz="2800" i="1" smtClean="0">
                              <a:latin typeface="Cambria Math" panose="02040503050406030204" pitchFamily="18" charset="0"/>
                            </a:rPr>
                          </m:ctrlPr>
                        </m:naryPr>
                        <m:sub>
                          <m:r>
                            <m:rPr>
                              <m:brk m:alnAt="25"/>
                            </m:rPr>
                            <a:rPr kumimoji="1" lang="en-US" altLang="zh-CN" sz="2800" i="1">
                              <a:solidFill>
                                <a:srgbClr val="1F1EF1"/>
                              </a:solidFill>
                              <a:latin typeface="Cambria Math" panose="02040503050406030204" pitchFamily="18" charset="0"/>
                            </a:rPr>
                            <m:t>𝑗</m:t>
                          </m:r>
                          <m:r>
                            <a:rPr kumimoji="1" lang="en-US" altLang="zh-CN" sz="2800" i="1">
                              <a:latin typeface="Cambria Math" panose="02040503050406030204" pitchFamily="18" charset="0"/>
                            </a:rPr>
                            <m:t>=1</m:t>
                          </m:r>
                        </m:sub>
                        <m:sup>
                          <m:r>
                            <a:rPr kumimoji="1" lang="en-US" altLang="zh-CN" sz="2800" i="1">
                              <a:latin typeface="Cambria Math" panose="02040503050406030204" pitchFamily="18" charset="0"/>
                            </a:rPr>
                            <m:t>𝑁</m:t>
                          </m:r>
                        </m:sup>
                        <m:e>
                          <m:r>
                            <m:rPr>
                              <m:sty m:val="p"/>
                            </m:rPr>
                            <a:rPr kumimoji="1" lang="el-GR" altLang="zh-CN" sz="2800" i="1">
                              <a:latin typeface="Cambria Math" panose="02040503050406030204" pitchFamily="18" charset="0"/>
                              <a:ea typeface="Cambria Math" panose="02040503050406030204" pitchFamily="18" charset="0"/>
                            </a:rPr>
                            <m:t>ϕ</m:t>
                          </m:r>
                          <m:d>
                            <m:dPr>
                              <m:ctrlPr>
                                <a:rPr kumimoji="1" lang="el-GR" altLang="zh-CN" sz="2800" i="1">
                                  <a:latin typeface="Cambria Math" panose="02040503050406030204" pitchFamily="18" charset="0"/>
                                  <a:ea typeface="Cambria Math" panose="02040503050406030204" pitchFamily="18" charset="0"/>
                                </a:rPr>
                              </m:ctrlPr>
                            </m:dPr>
                            <m:e>
                              <m:sSup>
                                <m:sSupPr>
                                  <m:ctrlPr>
                                    <a:rPr kumimoji="1" lang="en-US" altLang="zh-CN" sz="2800" i="1">
                                      <a:latin typeface="Cambria Math" panose="02040503050406030204" pitchFamily="18" charset="0"/>
                                    </a:rPr>
                                  </m:ctrlPr>
                                </m:sSupPr>
                                <m:e>
                                  <m:r>
                                    <a:rPr kumimoji="1" lang="en-US" altLang="zh-CN" sz="2800" b="1" i="1">
                                      <a:latin typeface="Cambria Math" panose="02040503050406030204" pitchFamily="18" charset="0"/>
                                    </a:rPr>
                                    <m:t>𝒌</m:t>
                                  </m:r>
                                </m:e>
                                <m:sup>
                                  <m:r>
                                    <a:rPr kumimoji="1" lang="en-US" altLang="zh-CN" sz="2800" i="1">
                                      <a:solidFill>
                                        <a:srgbClr val="1F1EF1"/>
                                      </a:solidFill>
                                      <a:latin typeface="Cambria Math" panose="02040503050406030204" pitchFamily="18" charset="0"/>
                                    </a:rPr>
                                    <m:t>𝑗</m:t>
                                  </m:r>
                                </m:sup>
                              </m:sSup>
                            </m:e>
                          </m:d>
                        </m:e>
                      </m:nary>
                    </m:oMath>
                  </m:oMathPara>
                </a14:m>
                <a:endParaRPr lang="zh-CN" altLang="en-US" sz="2800" dirty="0"/>
              </a:p>
            </p:txBody>
          </p:sp>
        </mc:Choice>
        <mc:Fallback>
          <p:sp>
            <p:nvSpPr>
              <p:cNvPr id="98" name="文本框 97">
                <a:extLst>
                  <a:ext uri="{FF2B5EF4-FFF2-40B4-BE49-F238E27FC236}">
                    <a16:creationId xmlns:a16="http://schemas.microsoft.com/office/drawing/2014/main" id="{A935F25F-AB44-2F75-F515-5936419513FA}"/>
                  </a:ext>
                </a:extLst>
              </p:cNvPr>
              <p:cNvSpPr txBox="1">
                <a:spLocks noRot="1" noChangeAspect="1" noMove="1" noResize="1" noEditPoints="1" noAdjustHandles="1" noChangeArrowheads="1" noChangeShapeType="1" noTextEdit="1"/>
              </p:cNvSpPr>
              <p:nvPr/>
            </p:nvSpPr>
            <p:spPr>
              <a:xfrm>
                <a:off x="4067557" y="5237582"/>
                <a:ext cx="2378965" cy="1022972"/>
              </a:xfrm>
              <a:prstGeom prst="rect">
                <a:avLst/>
              </a:prstGeom>
              <a:blipFill>
                <a:blip r:embed="rId25"/>
                <a:stretch>
                  <a:fillRect l="-46277" t="-146914" b="-2135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7002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87" grpId="0" animBg="1"/>
      <p:bldP spid="88" grpId="0"/>
      <p:bldP spid="95" grpId="0" animBg="1"/>
      <p:bldP spid="96" grpId="0"/>
      <p:bldP spid="97" grpId="0" animBg="1"/>
      <p:bldP spid="98"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569336" y="5150597"/>
            <a:ext cx="293370" cy="546100"/>
            <a:chOff x="1045336" y="4965065"/>
            <a:chExt cx="293370" cy="546100"/>
          </a:xfrm>
        </p:grpSpPr>
        <p:pic>
          <p:nvPicPr>
            <p:cNvPr id="3" name="object 3"/>
            <p:cNvPicPr/>
            <p:nvPr/>
          </p:nvPicPr>
          <p:blipFill>
            <a:blip r:embed="rId2" cstate="print"/>
            <a:stretch>
              <a:fillRect/>
            </a:stretch>
          </p:blipFill>
          <p:spPr>
            <a:xfrm>
              <a:off x="1048511" y="4968240"/>
              <a:ext cx="286512" cy="539495"/>
            </a:xfrm>
            <a:prstGeom prst="rect">
              <a:avLst/>
            </a:prstGeom>
          </p:spPr>
        </p:pic>
        <p:sp>
          <p:nvSpPr>
            <p:cNvPr id="4" name="object 4"/>
            <p:cNvSpPr/>
            <p:nvPr/>
          </p:nvSpPr>
          <p:spPr>
            <a:xfrm>
              <a:off x="1048511" y="4968240"/>
              <a:ext cx="287020" cy="539750"/>
            </a:xfrm>
            <a:custGeom>
              <a:avLst/>
              <a:gdLst/>
              <a:ahLst/>
              <a:cxnLst/>
              <a:rect l="l" t="t" r="r" b="b"/>
              <a:pathLst>
                <a:path w="287019" h="539750">
                  <a:moveTo>
                    <a:pt x="0" y="539495"/>
                  </a:moveTo>
                  <a:lnTo>
                    <a:pt x="286512" y="539495"/>
                  </a:lnTo>
                  <a:lnTo>
                    <a:pt x="286512" y="0"/>
                  </a:lnTo>
                  <a:lnTo>
                    <a:pt x="0" y="0"/>
                  </a:lnTo>
                  <a:lnTo>
                    <a:pt x="0" y="539495"/>
                  </a:lnTo>
                  <a:close/>
                </a:path>
              </a:pathLst>
            </a:custGeom>
            <a:ln w="6349">
              <a:solidFill>
                <a:srgbClr val="FFC000"/>
              </a:solidFill>
            </a:ln>
          </p:spPr>
          <p:txBody>
            <a:bodyPr wrap="square" lIns="0" tIns="0" rIns="0" bIns="0" rtlCol="0"/>
            <a:lstStyle/>
            <a:p>
              <a:endParaRPr/>
            </a:p>
          </p:txBody>
        </p:sp>
      </p:grpSp>
      <p:sp>
        <p:nvSpPr>
          <p:cNvPr id="5" name="object 5"/>
          <p:cNvSpPr txBox="1"/>
          <p:nvPr/>
        </p:nvSpPr>
        <p:spPr>
          <a:xfrm>
            <a:off x="2544166" y="5114528"/>
            <a:ext cx="395605" cy="391160"/>
          </a:xfrm>
          <a:prstGeom prst="rect">
            <a:avLst/>
          </a:prstGeom>
        </p:spPr>
        <p:txBody>
          <a:bodyPr vert="horz" wrap="square" lIns="0" tIns="12700" rIns="0" bIns="0" rtlCol="0">
            <a:spAutoFit/>
          </a:bodyPr>
          <a:lstStyle/>
          <a:p>
            <a:pPr marL="38100">
              <a:spcBef>
                <a:spcPts val="100"/>
              </a:spcBef>
            </a:pPr>
            <a:r>
              <a:rPr sz="3600" spc="112" baseline="-20833" dirty="0">
                <a:latin typeface="Symbola"/>
                <a:cs typeface="Symbola"/>
              </a:rPr>
              <a:t>𝒌</a:t>
            </a:r>
            <a:r>
              <a:rPr sz="1750" spc="75" dirty="0">
                <a:latin typeface="Symbola"/>
                <a:cs typeface="Symbola"/>
              </a:rPr>
              <a:t>𝟏</a:t>
            </a:r>
            <a:endParaRPr sz="1750">
              <a:latin typeface="Symbola"/>
              <a:cs typeface="Symbola"/>
            </a:endParaRPr>
          </a:p>
        </p:txBody>
      </p:sp>
      <p:grpSp>
        <p:nvGrpSpPr>
          <p:cNvPr id="6" name="object 6"/>
          <p:cNvGrpSpPr/>
          <p:nvPr/>
        </p:nvGrpSpPr>
        <p:grpSpPr>
          <a:xfrm>
            <a:off x="2005456" y="5150597"/>
            <a:ext cx="295910" cy="546100"/>
            <a:chOff x="481456" y="4965065"/>
            <a:chExt cx="295910" cy="546100"/>
          </a:xfrm>
        </p:grpSpPr>
        <p:pic>
          <p:nvPicPr>
            <p:cNvPr id="7" name="object 7"/>
            <p:cNvPicPr/>
            <p:nvPr/>
          </p:nvPicPr>
          <p:blipFill>
            <a:blip r:embed="rId3" cstate="print"/>
            <a:stretch>
              <a:fillRect/>
            </a:stretch>
          </p:blipFill>
          <p:spPr>
            <a:xfrm>
              <a:off x="484631" y="4968240"/>
              <a:ext cx="289559" cy="539495"/>
            </a:xfrm>
            <a:prstGeom prst="rect">
              <a:avLst/>
            </a:prstGeom>
          </p:spPr>
        </p:pic>
        <p:sp>
          <p:nvSpPr>
            <p:cNvPr id="8" name="object 8"/>
            <p:cNvSpPr/>
            <p:nvPr/>
          </p:nvSpPr>
          <p:spPr>
            <a:xfrm>
              <a:off x="484631" y="4968240"/>
              <a:ext cx="289560" cy="539750"/>
            </a:xfrm>
            <a:custGeom>
              <a:avLst/>
              <a:gdLst/>
              <a:ahLst/>
              <a:cxnLst/>
              <a:rect l="l" t="t" r="r" b="b"/>
              <a:pathLst>
                <a:path w="289559" h="539750">
                  <a:moveTo>
                    <a:pt x="0" y="539495"/>
                  </a:moveTo>
                  <a:lnTo>
                    <a:pt x="289559" y="539495"/>
                  </a:lnTo>
                  <a:lnTo>
                    <a:pt x="289559" y="0"/>
                  </a:lnTo>
                  <a:lnTo>
                    <a:pt x="0" y="0"/>
                  </a:lnTo>
                  <a:lnTo>
                    <a:pt x="0" y="539495"/>
                  </a:lnTo>
                  <a:close/>
                </a:path>
              </a:pathLst>
            </a:custGeom>
            <a:ln w="6349">
              <a:solidFill>
                <a:srgbClr val="EC7C30"/>
              </a:solidFill>
            </a:ln>
          </p:spPr>
          <p:txBody>
            <a:bodyPr wrap="square" lIns="0" tIns="0" rIns="0" bIns="0" rtlCol="0"/>
            <a:lstStyle/>
            <a:p>
              <a:endParaRPr/>
            </a:p>
          </p:txBody>
        </p:sp>
      </p:grpSp>
      <p:sp>
        <p:nvSpPr>
          <p:cNvPr id="9" name="object 9"/>
          <p:cNvSpPr txBox="1"/>
          <p:nvPr/>
        </p:nvSpPr>
        <p:spPr>
          <a:xfrm>
            <a:off x="1982114" y="5114528"/>
            <a:ext cx="392430" cy="391160"/>
          </a:xfrm>
          <a:prstGeom prst="rect">
            <a:avLst/>
          </a:prstGeom>
        </p:spPr>
        <p:txBody>
          <a:bodyPr vert="horz" wrap="square" lIns="0" tIns="12700" rIns="0" bIns="0" rtlCol="0">
            <a:spAutoFit/>
          </a:bodyPr>
          <a:lstStyle/>
          <a:p>
            <a:pPr marL="38100">
              <a:spcBef>
                <a:spcPts val="100"/>
              </a:spcBef>
            </a:pPr>
            <a:r>
              <a:rPr sz="3600" spc="187" baseline="-20833" dirty="0">
                <a:latin typeface="Symbola"/>
                <a:cs typeface="Symbola"/>
              </a:rPr>
              <a:t>𝒒</a:t>
            </a:r>
            <a:r>
              <a:rPr sz="1750" spc="125" dirty="0">
                <a:latin typeface="Symbola"/>
                <a:cs typeface="Symbola"/>
              </a:rPr>
              <a:t>𝟏</a:t>
            </a:r>
            <a:endParaRPr sz="1750">
              <a:latin typeface="Symbola"/>
              <a:cs typeface="Symbola"/>
            </a:endParaRPr>
          </a:p>
        </p:txBody>
      </p:sp>
      <p:grpSp>
        <p:nvGrpSpPr>
          <p:cNvPr id="10" name="object 10"/>
          <p:cNvGrpSpPr/>
          <p:nvPr/>
        </p:nvGrpSpPr>
        <p:grpSpPr>
          <a:xfrm>
            <a:off x="2104644" y="5150598"/>
            <a:ext cx="1330960" cy="1054735"/>
            <a:chOff x="580644" y="4965065"/>
            <a:chExt cx="1330960" cy="1054735"/>
          </a:xfrm>
        </p:grpSpPr>
        <p:sp>
          <p:nvSpPr>
            <p:cNvPr id="11" name="object 11"/>
            <p:cNvSpPr/>
            <p:nvPr/>
          </p:nvSpPr>
          <p:spPr>
            <a:xfrm>
              <a:off x="1162812" y="5510784"/>
              <a:ext cx="76200" cy="509270"/>
            </a:xfrm>
            <a:custGeom>
              <a:avLst/>
              <a:gdLst/>
              <a:ahLst/>
              <a:cxnLst/>
              <a:rect l="l" t="t" r="r" b="b"/>
              <a:pathLst>
                <a:path w="76200" h="509270">
                  <a:moveTo>
                    <a:pt x="50800" y="63499"/>
                  </a:moveTo>
                  <a:lnTo>
                    <a:pt x="25400" y="63499"/>
                  </a:lnTo>
                  <a:lnTo>
                    <a:pt x="25400" y="508876"/>
                  </a:lnTo>
                  <a:lnTo>
                    <a:pt x="50800" y="508876"/>
                  </a:lnTo>
                  <a:lnTo>
                    <a:pt x="50800" y="63499"/>
                  </a:lnTo>
                  <a:close/>
                </a:path>
                <a:path w="76200" h="509270">
                  <a:moveTo>
                    <a:pt x="38100" y="0"/>
                  </a:moveTo>
                  <a:lnTo>
                    <a:pt x="0" y="76199"/>
                  </a:lnTo>
                  <a:lnTo>
                    <a:pt x="25400" y="76199"/>
                  </a:lnTo>
                  <a:lnTo>
                    <a:pt x="25400" y="63499"/>
                  </a:lnTo>
                  <a:lnTo>
                    <a:pt x="69850" y="63499"/>
                  </a:lnTo>
                  <a:lnTo>
                    <a:pt x="38100" y="0"/>
                  </a:lnTo>
                  <a:close/>
                </a:path>
                <a:path w="76200" h="509270">
                  <a:moveTo>
                    <a:pt x="69850" y="63499"/>
                  </a:moveTo>
                  <a:lnTo>
                    <a:pt x="50800" y="63499"/>
                  </a:lnTo>
                  <a:lnTo>
                    <a:pt x="50800" y="76199"/>
                  </a:lnTo>
                  <a:lnTo>
                    <a:pt x="76200" y="76199"/>
                  </a:lnTo>
                  <a:lnTo>
                    <a:pt x="69850" y="63499"/>
                  </a:lnTo>
                  <a:close/>
                </a:path>
              </a:pathLst>
            </a:custGeom>
            <a:solidFill>
              <a:srgbClr val="0000FF"/>
            </a:solidFill>
          </p:spPr>
          <p:txBody>
            <a:bodyPr wrap="square" lIns="0" tIns="0" rIns="0" bIns="0" rtlCol="0"/>
            <a:lstStyle/>
            <a:p>
              <a:endParaRPr/>
            </a:p>
          </p:txBody>
        </p:sp>
        <p:sp>
          <p:nvSpPr>
            <p:cNvPr id="12" name="object 12"/>
            <p:cNvSpPr/>
            <p:nvPr/>
          </p:nvSpPr>
          <p:spPr>
            <a:xfrm>
              <a:off x="618744" y="5791200"/>
              <a:ext cx="605790" cy="0"/>
            </a:xfrm>
            <a:custGeom>
              <a:avLst/>
              <a:gdLst/>
              <a:ahLst/>
              <a:cxnLst/>
              <a:rect l="l" t="t" r="r" b="b"/>
              <a:pathLst>
                <a:path w="605790">
                  <a:moveTo>
                    <a:pt x="0" y="0"/>
                  </a:moveTo>
                  <a:lnTo>
                    <a:pt x="605586" y="0"/>
                  </a:lnTo>
                </a:path>
              </a:pathLst>
            </a:custGeom>
            <a:ln w="25400">
              <a:solidFill>
                <a:srgbClr val="0000FF"/>
              </a:solidFill>
            </a:ln>
          </p:spPr>
          <p:txBody>
            <a:bodyPr wrap="square" lIns="0" tIns="0" rIns="0" bIns="0" rtlCol="0"/>
            <a:lstStyle/>
            <a:p>
              <a:endParaRPr/>
            </a:p>
          </p:txBody>
        </p:sp>
        <p:sp>
          <p:nvSpPr>
            <p:cNvPr id="13" name="object 13"/>
            <p:cNvSpPr/>
            <p:nvPr/>
          </p:nvSpPr>
          <p:spPr>
            <a:xfrm>
              <a:off x="580644" y="5510784"/>
              <a:ext cx="76200" cy="271780"/>
            </a:xfrm>
            <a:custGeom>
              <a:avLst/>
              <a:gdLst/>
              <a:ahLst/>
              <a:cxnLst/>
              <a:rect l="l" t="t" r="r" b="b"/>
              <a:pathLst>
                <a:path w="76200" h="271779">
                  <a:moveTo>
                    <a:pt x="50800" y="63499"/>
                  </a:moveTo>
                  <a:lnTo>
                    <a:pt x="25400" y="63499"/>
                  </a:lnTo>
                  <a:lnTo>
                    <a:pt x="25400" y="271500"/>
                  </a:lnTo>
                  <a:lnTo>
                    <a:pt x="50800" y="271500"/>
                  </a:lnTo>
                  <a:lnTo>
                    <a:pt x="50800" y="63499"/>
                  </a:lnTo>
                  <a:close/>
                </a:path>
                <a:path w="76200" h="271779">
                  <a:moveTo>
                    <a:pt x="38100" y="0"/>
                  </a:moveTo>
                  <a:lnTo>
                    <a:pt x="0" y="76199"/>
                  </a:lnTo>
                  <a:lnTo>
                    <a:pt x="25400" y="76199"/>
                  </a:lnTo>
                  <a:lnTo>
                    <a:pt x="25400" y="63499"/>
                  </a:lnTo>
                  <a:lnTo>
                    <a:pt x="69850" y="63499"/>
                  </a:lnTo>
                  <a:lnTo>
                    <a:pt x="38100" y="0"/>
                  </a:lnTo>
                  <a:close/>
                </a:path>
                <a:path w="76200" h="271779">
                  <a:moveTo>
                    <a:pt x="69850" y="63499"/>
                  </a:moveTo>
                  <a:lnTo>
                    <a:pt x="50800" y="63499"/>
                  </a:lnTo>
                  <a:lnTo>
                    <a:pt x="50800" y="76199"/>
                  </a:lnTo>
                  <a:lnTo>
                    <a:pt x="76200" y="76199"/>
                  </a:lnTo>
                  <a:lnTo>
                    <a:pt x="69850" y="63499"/>
                  </a:lnTo>
                  <a:close/>
                </a:path>
              </a:pathLst>
            </a:custGeom>
            <a:solidFill>
              <a:srgbClr val="0000FF"/>
            </a:solidFill>
          </p:spPr>
          <p:txBody>
            <a:bodyPr wrap="square" lIns="0" tIns="0" rIns="0" bIns="0" rtlCol="0"/>
            <a:lstStyle/>
            <a:p>
              <a:endParaRPr/>
            </a:p>
          </p:txBody>
        </p:sp>
        <p:pic>
          <p:nvPicPr>
            <p:cNvPr id="14" name="object 14"/>
            <p:cNvPicPr/>
            <p:nvPr/>
          </p:nvPicPr>
          <p:blipFill>
            <a:blip r:embed="rId4" cstate="print"/>
            <a:stretch>
              <a:fillRect/>
            </a:stretch>
          </p:blipFill>
          <p:spPr>
            <a:xfrm>
              <a:off x="1618488" y="4968240"/>
              <a:ext cx="289560" cy="539495"/>
            </a:xfrm>
            <a:prstGeom prst="rect">
              <a:avLst/>
            </a:prstGeom>
          </p:spPr>
        </p:pic>
        <p:sp>
          <p:nvSpPr>
            <p:cNvPr id="15" name="object 15"/>
            <p:cNvSpPr/>
            <p:nvPr/>
          </p:nvSpPr>
          <p:spPr>
            <a:xfrm>
              <a:off x="1618488" y="4968240"/>
              <a:ext cx="289560" cy="539750"/>
            </a:xfrm>
            <a:custGeom>
              <a:avLst/>
              <a:gdLst/>
              <a:ahLst/>
              <a:cxnLst/>
              <a:rect l="l" t="t" r="r" b="b"/>
              <a:pathLst>
                <a:path w="289560" h="539750">
                  <a:moveTo>
                    <a:pt x="0" y="539495"/>
                  </a:moveTo>
                  <a:lnTo>
                    <a:pt x="289560" y="539495"/>
                  </a:lnTo>
                  <a:lnTo>
                    <a:pt x="289560" y="0"/>
                  </a:lnTo>
                  <a:lnTo>
                    <a:pt x="0" y="0"/>
                  </a:lnTo>
                  <a:lnTo>
                    <a:pt x="0" y="539495"/>
                  </a:lnTo>
                  <a:close/>
                </a:path>
              </a:pathLst>
            </a:custGeom>
            <a:ln w="6350">
              <a:solidFill>
                <a:srgbClr val="5B9BD4"/>
              </a:solidFill>
            </a:ln>
          </p:spPr>
          <p:txBody>
            <a:bodyPr wrap="square" lIns="0" tIns="0" rIns="0" bIns="0" rtlCol="0"/>
            <a:lstStyle/>
            <a:p>
              <a:endParaRPr/>
            </a:p>
          </p:txBody>
        </p:sp>
      </p:grpSp>
      <p:sp>
        <p:nvSpPr>
          <p:cNvPr id="16" name="object 16"/>
          <p:cNvSpPr txBox="1"/>
          <p:nvPr/>
        </p:nvSpPr>
        <p:spPr>
          <a:xfrm>
            <a:off x="3106547" y="5103938"/>
            <a:ext cx="392430" cy="391795"/>
          </a:xfrm>
          <a:prstGeom prst="rect">
            <a:avLst/>
          </a:prstGeom>
        </p:spPr>
        <p:txBody>
          <a:bodyPr vert="horz" wrap="square" lIns="0" tIns="12700" rIns="0" bIns="0" rtlCol="0">
            <a:spAutoFit/>
          </a:bodyPr>
          <a:lstStyle/>
          <a:p>
            <a:pPr marL="38100">
              <a:spcBef>
                <a:spcPts val="100"/>
              </a:spcBef>
            </a:pPr>
            <a:r>
              <a:rPr sz="3600" spc="209" baseline="-20833" dirty="0">
                <a:latin typeface="Symbola"/>
                <a:cs typeface="Symbola"/>
              </a:rPr>
              <a:t>𝒗</a:t>
            </a:r>
            <a:r>
              <a:rPr sz="1750" spc="140" dirty="0">
                <a:latin typeface="Symbola"/>
                <a:cs typeface="Symbola"/>
              </a:rPr>
              <a:t>𝟏</a:t>
            </a:r>
            <a:endParaRPr sz="1750">
              <a:latin typeface="Symbola"/>
              <a:cs typeface="Symbola"/>
            </a:endParaRPr>
          </a:p>
        </p:txBody>
      </p:sp>
      <p:grpSp>
        <p:nvGrpSpPr>
          <p:cNvPr id="17" name="object 17"/>
          <p:cNvGrpSpPr/>
          <p:nvPr/>
        </p:nvGrpSpPr>
        <p:grpSpPr>
          <a:xfrm>
            <a:off x="2130045" y="5696316"/>
            <a:ext cx="1196975" cy="1140460"/>
            <a:chOff x="606044" y="5510784"/>
            <a:chExt cx="1196975" cy="1140460"/>
          </a:xfrm>
        </p:grpSpPr>
        <p:sp>
          <p:nvSpPr>
            <p:cNvPr id="18" name="object 18"/>
            <p:cNvSpPr/>
            <p:nvPr/>
          </p:nvSpPr>
          <p:spPr>
            <a:xfrm>
              <a:off x="1726691" y="5510784"/>
              <a:ext cx="76200" cy="271780"/>
            </a:xfrm>
            <a:custGeom>
              <a:avLst/>
              <a:gdLst/>
              <a:ahLst/>
              <a:cxnLst/>
              <a:rect l="l" t="t" r="r" b="b"/>
              <a:pathLst>
                <a:path w="76200" h="271779">
                  <a:moveTo>
                    <a:pt x="50800" y="63499"/>
                  </a:moveTo>
                  <a:lnTo>
                    <a:pt x="25400" y="63499"/>
                  </a:lnTo>
                  <a:lnTo>
                    <a:pt x="25400" y="271500"/>
                  </a:lnTo>
                  <a:lnTo>
                    <a:pt x="50800" y="271500"/>
                  </a:lnTo>
                  <a:lnTo>
                    <a:pt x="50800" y="63499"/>
                  </a:lnTo>
                  <a:close/>
                </a:path>
                <a:path w="76200" h="271779">
                  <a:moveTo>
                    <a:pt x="38100" y="0"/>
                  </a:moveTo>
                  <a:lnTo>
                    <a:pt x="0" y="76199"/>
                  </a:lnTo>
                  <a:lnTo>
                    <a:pt x="25400" y="76199"/>
                  </a:lnTo>
                  <a:lnTo>
                    <a:pt x="25400" y="63499"/>
                  </a:lnTo>
                  <a:lnTo>
                    <a:pt x="69850" y="63499"/>
                  </a:lnTo>
                  <a:lnTo>
                    <a:pt x="38100" y="0"/>
                  </a:lnTo>
                  <a:close/>
                </a:path>
                <a:path w="76200" h="271779">
                  <a:moveTo>
                    <a:pt x="69850" y="63499"/>
                  </a:moveTo>
                  <a:lnTo>
                    <a:pt x="50800" y="63499"/>
                  </a:lnTo>
                  <a:lnTo>
                    <a:pt x="50800" y="76199"/>
                  </a:lnTo>
                  <a:lnTo>
                    <a:pt x="76200" y="76199"/>
                  </a:lnTo>
                  <a:lnTo>
                    <a:pt x="69850" y="63499"/>
                  </a:lnTo>
                  <a:close/>
                </a:path>
              </a:pathLst>
            </a:custGeom>
            <a:solidFill>
              <a:srgbClr val="0000FF"/>
            </a:solidFill>
          </p:spPr>
          <p:txBody>
            <a:bodyPr wrap="square" lIns="0" tIns="0" rIns="0" bIns="0" rtlCol="0"/>
            <a:lstStyle/>
            <a:p>
              <a:endParaRPr/>
            </a:p>
          </p:txBody>
        </p:sp>
        <p:sp>
          <p:nvSpPr>
            <p:cNvPr id="19" name="object 19"/>
            <p:cNvSpPr/>
            <p:nvPr/>
          </p:nvSpPr>
          <p:spPr>
            <a:xfrm>
              <a:off x="618744" y="5791200"/>
              <a:ext cx="582295" cy="0"/>
            </a:xfrm>
            <a:custGeom>
              <a:avLst/>
              <a:gdLst/>
              <a:ahLst/>
              <a:cxnLst/>
              <a:rect l="l" t="t" r="r" b="b"/>
              <a:pathLst>
                <a:path w="582294">
                  <a:moveTo>
                    <a:pt x="0" y="0"/>
                  </a:moveTo>
                  <a:lnTo>
                    <a:pt x="582079" y="0"/>
                  </a:lnTo>
                </a:path>
              </a:pathLst>
            </a:custGeom>
            <a:ln w="25400">
              <a:solidFill>
                <a:srgbClr val="0000FF"/>
              </a:solidFill>
            </a:ln>
          </p:spPr>
          <p:txBody>
            <a:bodyPr wrap="square" lIns="0" tIns="0" rIns="0" bIns="0" rtlCol="0"/>
            <a:lstStyle/>
            <a:p>
              <a:endParaRPr/>
            </a:p>
          </p:txBody>
        </p:sp>
        <p:pic>
          <p:nvPicPr>
            <p:cNvPr id="20" name="object 20"/>
            <p:cNvPicPr/>
            <p:nvPr/>
          </p:nvPicPr>
          <p:blipFill>
            <a:blip r:embed="rId5" cstate="print"/>
            <a:stretch>
              <a:fillRect/>
            </a:stretch>
          </p:blipFill>
          <p:spPr>
            <a:xfrm>
              <a:off x="969264" y="6047232"/>
              <a:ext cx="460248" cy="603504"/>
            </a:xfrm>
            <a:prstGeom prst="rect">
              <a:avLst/>
            </a:prstGeom>
          </p:spPr>
        </p:pic>
      </p:grpSp>
      <p:grpSp>
        <p:nvGrpSpPr>
          <p:cNvPr id="21" name="object 21"/>
          <p:cNvGrpSpPr/>
          <p:nvPr/>
        </p:nvGrpSpPr>
        <p:grpSpPr>
          <a:xfrm>
            <a:off x="4843145" y="5132309"/>
            <a:ext cx="295910" cy="546100"/>
            <a:chOff x="3319145" y="4946777"/>
            <a:chExt cx="295910" cy="546100"/>
          </a:xfrm>
        </p:grpSpPr>
        <p:pic>
          <p:nvPicPr>
            <p:cNvPr id="22" name="object 22"/>
            <p:cNvPicPr/>
            <p:nvPr/>
          </p:nvPicPr>
          <p:blipFill>
            <a:blip r:embed="rId6" cstate="print"/>
            <a:stretch>
              <a:fillRect/>
            </a:stretch>
          </p:blipFill>
          <p:spPr>
            <a:xfrm>
              <a:off x="3322320" y="4949952"/>
              <a:ext cx="289560" cy="539496"/>
            </a:xfrm>
            <a:prstGeom prst="rect">
              <a:avLst/>
            </a:prstGeom>
          </p:spPr>
        </p:pic>
        <p:sp>
          <p:nvSpPr>
            <p:cNvPr id="23" name="object 23"/>
            <p:cNvSpPr/>
            <p:nvPr/>
          </p:nvSpPr>
          <p:spPr>
            <a:xfrm>
              <a:off x="3322320" y="4949952"/>
              <a:ext cx="289560" cy="539750"/>
            </a:xfrm>
            <a:custGeom>
              <a:avLst/>
              <a:gdLst/>
              <a:ahLst/>
              <a:cxnLst/>
              <a:rect l="l" t="t" r="r" b="b"/>
              <a:pathLst>
                <a:path w="289560" h="539750">
                  <a:moveTo>
                    <a:pt x="0" y="539496"/>
                  </a:moveTo>
                  <a:lnTo>
                    <a:pt x="289560" y="539496"/>
                  </a:lnTo>
                  <a:lnTo>
                    <a:pt x="289560" y="0"/>
                  </a:lnTo>
                  <a:lnTo>
                    <a:pt x="0" y="0"/>
                  </a:lnTo>
                  <a:lnTo>
                    <a:pt x="0" y="539496"/>
                  </a:lnTo>
                  <a:close/>
                </a:path>
              </a:pathLst>
            </a:custGeom>
            <a:ln w="6350">
              <a:solidFill>
                <a:srgbClr val="FFC000"/>
              </a:solidFill>
            </a:ln>
          </p:spPr>
          <p:txBody>
            <a:bodyPr wrap="square" lIns="0" tIns="0" rIns="0" bIns="0" rtlCol="0"/>
            <a:lstStyle/>
            <a:p>
              <a:endParaRPr/>
            </a:p>
          </p:txBody>
        </p:sp>
      </p:grpSp>
      <p:sp>
        <p:nvSpPr>
          <p:cNvPr id="24" name="object 24"/>
          <p:cNvSpPr txBox="1"/>
          <p:nvPr/>
        </p:nvSpPr>
        <p:spPr>
          <a:xfrm>
            <a:off x="4821302" y="5097207"/>
            <a:ext cx="395605" cy="391795"/>
          </a:xfrm>
          <a:prstGeom prst="rect">
            <a:avLst/>
          </a:prstGeom>
        </p:spPr>
        <p:txBody>
          <a:bodyPr vert="horz" wrap="square" lIns="0" tIns="12700" rIns="0" bIns="0" rtlCol="0">
            <a:spAutoFit/>
          </a:bodyPr>
          <a:lstStyle/>
          <a:p>
            <a:pPr marL="38100">
              <a:spcBef>
                <a:spcPts val="100"/>
              </a:spcBef>
            </a:pPr>
            <a:r>
              <a:rPr sz="3600" spc="120" baseline="-20833" dirty="0">
                <a:latin typeface="Symbola"/>
                <a:cs typeface="Symbola"/>
              </a:rPr>
              <a:t>𝒌</a:t>
            </a:r>
            <a:r>
              <a:rPr sz="1750" spc="80" dirty="0">
                <a:latin typeface="Symbola"/>
                <a:cs typeface="Symbola"/>
              </a:rPr>
              <a:t>𝟐</a:t>
            </a:r>
            <a:endParaRPr sz="1750">
              <a:latin typeface="Symbola"/>
              <a:cs typeface="Symbola"/>
            </a:endParaRPr>
          </a:p>
        </p:txBody>
      </p:sp>
      <p:grpSp>
        <p:nvGrpSpPr>
          <p:cNvPr id="25" name="object 25"/>
          <p:cNvGrpSpPr/>
          <p:nvPr/>
        </p:nvGrpSpPr>
        <p:grpSpPr>
          <a:xfrm>
            <a:off x="4963668" y="5132309"/>
            <a:ext cx="748665" cy="1057910"/>
            <a:chOff x="3439667" y="4946777"/>
            <a:chExt cx="748665" cy="1057910"/>
          </a:xfrm>
        </p:grpSpPr>
        <p:sp>
          <p:nvSpPr>
            <p:cNvPr id="26" name="object 26"/>
            <p:cNvSpPr/>
            <p:nvPr/>
          </p:nvSpPr>
          <p:spPr>
            <a:xfrm>
              <a:off x="3439667" y="5495544"/>
              <a:ext cx="76200" cy="509270"/>
            </a:xfrm>
            <a:custGeom>
              <a:avLst/>
              <a:gdLst/>
              <a:ahLst/>
              <a:cxnLst/>
              <a:rect l="l" t="t" r="r" b="b"/>
              <a:pathLst>
                <a:path w="76200" h="509270">
                  <a:moveTo>
                    <a:pt x="50800" y="63499"/>
                  </a:moveTo>
                  <a:lnTo>
                    <a:pt x="25400" y="63499"/>
                  </a:lnTo>
                  <a:lnTo>
                    <a:pt x="25400" y="508876"/>
                  </a:lnTo>
                  <a:lnTo>
                    <a:pt x="50800" y="508876"/>
                  </a:lnTo>
                  <a:lnTo>
                    <a:pt x="50800" y="63499"/>
                  </a:lnTo>
                  <a:close/>
                </a:path>
                <a:path w="76200" h="509270">
                  <a:moveTo>
                    <a:pt x="38100" y="0"/>
                  </a:moveTo>
                  <a:lnTo>
                    <a:pt x="0" y="76199"/>
                  </a:lnTo>
                  <a:lnTo>
                    <a:pt x="25400" y="76199"/>
                  </a:lnTo>
                  <a:lnTo>
                    <a:pt x="25400" y="63499"/>
                  </a:lnTo>
                  <a:lnTo>
                    <a:pt x="69850" y="63499"/>
                  </a:lnTo>
                  <a:lnTo>
                    <a:pt x="38100" y="0"/>
                  </a:lnTo>
                  <a:close/>
                </a:path>
                <a:path w="76200" h="509270">
                  <a:moveTo>
                    <a:pt x="69850" y="63499"/>
                  </a:moveTo>
                  <a:lnTo>
                    <a:pt x="50800" y="63499"/>
                  </a:lnTo>
                  <a:lnTo>
                    <a:pt x="50800" y="76199"/>
                  </a:lnTo>
                  <a:lnTo>
                    <a:pt x="76200" y="76199"/>
                  </a:lnTo>
                  <a:lnTo>
                    <a:pt x="69850" y="63499"/>
                  </a:lnTo>
                  <a:close/>
                </a:path>
              </a:pathLst>
            </a:custGeom>
            <a:solidFill>
              <a:srgbClr val="0000FF"/>
            </a:solidFill>
          </p:spPr>
          <p:txBody>
            <a:bodyPr wrap="square" lIns="0" tIns="0" rIns="0" bIns="0" rtlCol="0"/>
            <a:lstStyle/>
            <a:p>
              <a:endParaRPr/>
            </a:p>
          </p:txBody>
        </p:sp>
        <p:pic>
          <p:nvPicPr>
            <p:cNvPr id="27" name="object 27"/>
            <p:cNvPicPr/>
            <p:nvPr/>
          </p:nvPicPr>
          <p:blipFill>
            <a:blip r:embed="rId7" cstate="print"/>
            <a:stretch>
              <a:fillRect/>
            </a:stretch>
          </p:blipFill>
          <p:spPr>
            <a:xfrm>
              <a:off x="3895343" y="4949952"/>
              <a:ext cx="289560" cy="539496"/>
            </a:xfrm>
            <a:prstGeom prst="rect">
              <a:avLst/>
            </a:prstGeom>
          </p:spPr>
        </p:pic>
        <p:sp>
          <p:nvSpPr>
            <p:cNvPr id="28" name="object 28"/>
            <p:cNvSpPr/>
            <p:nvPr/>
          </p:nvSpPr>
          <p:spPr>
            <a:xfrm>
              <a:off x="3895343" y="4949952"/>
              <a:ext cx="289560" cy="539750"/>
            </a:xfrm>
            <a:custGeom>
              <a:avLst/>
              <a:gdLst/>
              <a:ahLst/>
              <a:cxnLst/>
              <a:rect l="l" t="t" r="r" b="b"/>
              <a:pathLst>
                <a:path w="289560" h="539750">
                  <a:moveTo>
                    <a:pt x="0" y="539496"/>
                  </a:moveTo>
                  <a:lnTo>
                    <a:pt x="289560" y="539496"/>
                  </a:lnTo>
                  <a:lnTo>
                    <a:pt x="289560" y="0"/>
                  </a:lnTo>
                  <a:lnTo>
                    <a:pt x="0" y="0"/>
                  </a:lnTo>
                  <a:lnTo>
                    <a:pt x="0" y="539496"/>
                  </a:lnTo>
                  <a:close/>
                </a:path>
              </a:pathLst>
            </a:custGeom>
            <a:ln w="6350">
              <a:solidFill>
                <a:srgbClr val="5B9BD4"/>
              </a:solidFill>
            </a:ln>
          </p:spPr>
          <p:txBody>
            <a:bodyPr wrap="square" lIns="0" tIns="0" rIns="0" bIns="0" rtlCol="0"/>
            <a:lstStyle/>
            <a:p>
              <a:endParaRPr/>
            </a:p>
          </p:txBody>
        </p:sp>
      </p:grpSp>
      <p:sp>
        <p:nvSpPr>
          <p:cNvPr id="29" name="object 29"/>
          <p:cNvSpPr txBox="1"/>
          <p:nvPr/>
        </p:nvSpPr>
        <p:spPr>
          <a:xfrm>
            <a:off x="5383404" y="5087097"/>
            <a:ext cx="393065" cy="391160"/>
          </a:xfrm>
          <a:prstGeom prst="rect">
            <a:avLst/>
          </a:prstGeom>
        </p:spPr>
        <p:txBody>
          <a:bodyPr vert="horz" wrap="square" lIns="0" tIns="12700" rIns="0" bIns="0" rtlCol="0">
            <a:spAutoFit/>
          </a:bodyPr>
          <a:lstStyle/>
          <a:p>
            <a:pPr marL="38100">
              <a:spcBef>
                <a:spcPts val="100"/>
              </a:spcBef>
            </a:pPr>
            <a:r>
              <a:rPr sz="3600" spc="217" baseline="-20833" dirty="0">
                <a:latin typeface="Symbola"/>
                <a:cs typeface="Symbola"/>
              </a:rPr>
              <a:t>𝒗</a:t>
            </a:r>
            <a:r>
              <a:rPr sz="1750" spc="145" dirty="0">
                <a:latin typeface="Symbola"/>
                <a:cs typeface="Symbola"/>
              </a:rPr>
              <a:t>𝟐</a:t>
            </a:r>
            <a:endParaRPr sz="1750">
              <a:latin typeface="Symbola"/>
              <a:cs typeface="Symbola"/>
            </a:endParaRPr>
          </a:p>
        </p:txBody>
      </p:sp>
      <p:grpSp>
        <p:nvGrpSpPr>
          <p:cNvPr id="30" name="object 30"/>
          <p:cNvGrpSpPr/>
          <p:nvPr/>
        </p:nvGrpSpPr>
        <p:grpSpPr>
          <a:xfrm>
            <a:off x="4767073" y="5678028"/>
            <a:ext cx="833755" cy="1158240"/>
            <a:chOff x="3243072" y="5492496"/>
            <a:chExt cx="833755" cy="1158240"/>
          </a:xfrm>
        </p:grpSpPr>
        <p:sp>
          <p:nvSpPr>
            <p:cNvPr id="31" name="object 31"/>
            <p:cNvSpPr/>
            <p:nvPr/>
          </p:nvSpPr>
          <p:spPr>
            <a:xfrm>
              <a:off x="3477768" y="5775960"/>
              <a:ext cx="563880" cy="0"/>
            </a:xfrm>
            <a:custGeom>
              <a:avLst/>
              <a:gdLst/>
              <a:ahLst/>
              <a:cxnLst/>
              <a:rect l="l" t="t" r="r" b="b"/>
              <a:pathLst>
                <a:path w="563879">
                  <a:moveTo>
                    <a:pt x="0" y="0"/>
                  </a:moveTo>
                  <a:lnTo>
                    <a:pt x="563753" y="0"/>
                  </a:lnTo>
                </a:path>
              </a:pathLst>
            </a:custGeom>
            <a:ln w="25400">
              <a:solidFill>
                <a:srgbClr val="0000FF"/>
              </a:solidFill>
            </a:ln>
          </p:spPr>
          <p:txBody>
            <a:bodyPr wrap="square" lIns="0" tIns="0" rIns="0" bIns="0" rtlCol="0"/>
            <a:lstStyle/>
            <a:p>
              <a:endParaRPr/>
            </a:p>
          </p:txBody>
        </p:sp>
        <p:sp>
          <p:nvSpPr>
            <p:cNvPr id="32" name="object 32"/>
            <p:cNvSpPr/>
            <p:nvPr/>
          </p:nvSpPr>
          <p:spPr>
            <a:xfrm>
              <a:off x="4000500" y="5492496"/>
              <a:ext cx="76200" cy="271780"/>
            </a:xfrm>
            <a:custGeom>
              <a:avLst/>
              <a:gdLst/>
              <a:ahLst/>
              <a:cxnLst/>
              <a:rect l="l" t="t" r="r" b="b"/>
              <a:pathLst>
                <a:path w="76200" h="271779">
                  <a:moveTo>
                    <a:pt x="50800" y="63499"/>
                  </a:moveTo>
                  <a:lnTo>
                    <a:pt x="25400" y="63499"/>
                  </a:lnTo>
                  <a:lnTo>
                    <a:pt x="25400" y="271500"/>
                  </a:lnTo>
                  <a:lnTo>
                    <a:pt x="50800" y="271500"/>
                  </a:lnTo>
                  <a:lnTo>
                    <a:pt x="50800" y="63499"/>
                  </a:lnTo>
                  <a:close/>
                </a:path>
                <a:path w="76200" h="271779">
                  <a:moveTo>
                    <a:pt x="38100" y="0"/>
                  </a:moveTo>
                  <a:lnTo>
                    <a:pt x="0" y="76199"/>
                  </a:lnTo>
                  <a:lnTo>
                    <a:pt x="25400" y="76199"/>
                  </a:lnTo>
                  <a:lnTo>
                    <a:pt x="25400" y="63499"/>
                  </a:lnTo>
                  <a:lnTo>
                    <a:pt x="69850" y="63499"/>
                  </a:lnTo>
                  <a:lnTo>
                    <a:pt x="38100" y="0"/>
                  </a:lnTo>
                  <a:close/>
                </a:path>
                <a:path w="76200" h="271779">
                  <a:moveTo>
                    <a:pt x="69850" y="63499"/>
                  </a:moveTo>
                  <a:lnTo>
                    <a:pt x="50800" y="63499"/>
                  </a:lnTo>
                  <a:lnTo>
                    <a:pt x="50800" y="76199"/>
                  </a:lnTo>
                  <a:lnTo>
                    <a:pt x="76200" y="76199"/>
                  </a:lnTo>
                  <a:lnTo>
                    <a:pt x="69850" y="63499"/>
                  </a:lnTo>
                  <a:close/>
                </a:path>
              </a:pathLst>
            </a:custGeom>
            <a:solidFill>
              <a:srgbClr val="0000FF"/>
            </a:solidFill>
          </p:spPr>
          <p:txBody>
            <a:bodyPr wrap="square" lIns="0" tIns="0" rIns="0" bIns="0" rtlCol="0"/>
            <a:lstStyle/>
            <a:p>
              <a:endParaRPr/>
            </a:p>
          </p:txBody>
        </p:sp>
        <p:pic>
          <p:nvPicPr>
            <p:cNvPr id="33" name="object 33"/>
            <p:cNvPicPr/>
            <p:nvPr/>
          </p:nvPicPr>
          <p:blipFill>
            <a:blip r:embed="rId8" cstate="print"/>
            <a:stretch>
              <a:fillRect/>
            </a:stretch>
          </p:blipFill>
          <p:spPr>
            <a:xfrm>
              <a:off x="3243072" y="6047232"/>
              <a:ext cx="466344" cy="603504"/>
            </a:xfrm>
            <a:prstGeom prst="rect">
              <a:avLst/>
            </a:prstGeom>
          </p:spPr>
        </p:pic>
      </p:grpSp>
      <p:grpSp>
        <p:nvGrpSpPr>
          <p:cNvPr id="34" name="object 34"/>
          <p:cNvGrpSpPr/>
          <p:nvPr/>
        </p:nvGrpSpPr>
        <p:grpSpPr>
          <a:xfrm>
            <a:off x="7089521" y="5144501"/>
            <a:ext cx="293370" cy="546100"/>
            <a:chOff x="5565521" y="4958969"/>
            <a:chExt cx="293370" cy="546100"/>
          </a:xfrm>
        </p:grpSpPr>
        <p:pic>
          <p:nvPicPr>
            <p:cNvPr id="35" name="object 35"/>
            <p:cNvPicPr/>
            <p:nvPr/>
          </p:nvPicPr>
          <p:blipFill>
            <a:blip r:embed="rId9" cstate="print"/>
            <a:stretch>
              <a:fillRect/>
            </a:stretch>
          </p:blipFill>
          <p:spPr>
            <a:xfrm>
              <a:off x="5568696" y="4962144"/>
              <a:ext cx="286512" cy="539496"/>
            </a:xfrm>
            <a:prstGeom prst="rect">
              <a:avLst/>
            </a:prstGeom>
          </p:spPr>
        </p:pic>
        <p:sp>
          <p:nvSpPr>
            <p:cNvPr id="36" name="object 36"/>
            <p:cNvSpPr/>
            <p:nvPr/>
          </p:nvSpPr>
          <p:spPr>
            <a:xfrm>
              <a:off x="5568696" y="4962144"/>
              <a:ext cx="287020" cy="539750"/>
            </a:xfrm>
            <a:custGeom>
              <a:avLst/>
              <a:gdLst/>
              <a:ahLst/>
              <a:cxnLst/>
              <a:rect l="l" t="t" r="r" b="b"/>
              <a:pathLst>
                <a:path w="287020" h="539750">
                  <a:moveTo>
                    <a:pt x="0" y="539495"/>
                  </a:moveTo>
                  <a:lnTo>
                    <a:pt x="286512" y="539495"/>
                  </a:lnTo>
                  <a:lnTo>
                    <a:pt x="286512" y="0"/>
                  </a:lnTo>
                  <a:lnTo>
                    <a:pt x="0" y="0"/>
                  </a:lnTo>
                  <a:lnTo>
                    <a:pt x="0" y="539495"/>
                  </a:lnTo>
                  <a:close/>
                </a:path>
              </a:pathLst>
            </a:custGeom>
            <a:ln w="6350">
              <a:solidFill>
                <a:srgbClr val="FFC000"/>
              </a:solidFill>
            </a:ln>
          </p:spPr>
          <p:txBody>
            <a:bodyPr wrap="square" lIns="0" tIns="0" rIns="0" bIns="0" rtlCol="0"/>
            <a:lstStyle/>
            <a:p>
              <a:endParaRPr/>
            </a:p>
          </p:txBody>
        </p:sp>
      </p:grpSp>
      <p:sp>
        <p:nvSpPr>
          <p:cNvPr id="37" name="object 37"/>
          <p:cNvSpPr txBox="1"/>
          <p:nvPr/>
        </p:nvSpPr>
        <p:spPr>
          <a:xfrm>
            <a:off x="7066154" y="5107875"/>
            <a:ext cx="395605" cy="391795"/>
          </a:xfrm>
          <a:prstGeom prst="rect">
            <a:avLst/>
          </a:prstGeom>
        </p:spPr>
        <p:txBody>
          <a:bodyPr vert="horz" wrap="square" lIns="0" tIns="12700" rIns="0" bIns="0" rtlCol="0">
            <a:spAutoFit/>
          </a:bodyPr>
          <a:lstStyle/>
          <a:p>
            <a:pPr marL="38100">
              <a:spcBef>
                <a:spcPts val="100"/>
              </a:spcBef>
            </a:pPr>
            <a:r>
              <a:rPr sz="3600" spc="120" baseline="-20833" dirty="0">
                <a:latin typeface="Symbola"/>
                <a:cs typeface="Symbola"/>
              </a:rPr>
              <a:t>𝒌</a:t>
            </a:r>
            <a:r>
              <a:rPr sz="1750" spc="80" dirty="0">
                <a:latin typeface="Symbola"/>
                <a:cs typeface="Symbola"/>
              </a:rPr>
              <a:t>𝟑</a:t>
            </a:r>
            <a:endParaRPr sz="1750">
              <a:latin typeface="Symbola"/>
              <a:cs typeface="Symbola"/>
            </a:endParaRPr>
          </a:p>
        </p:txBody>
      </p:sp>
      <p:grpSp>
        <p:nvGrpSpPr>
          <p:cNvPr id="38" name="object 38"/>
          <p:cNvGrpSpPr/>
          <p:nvPr/>
        </p:nvGrpSpPr>
        <p:grpSpPr>
          <a:xfrm>
            <a:off x="7206997" y="5144502"/>
            <a:ext cx="748665" cy="1054735"/>
            <a:chOff x="5682996" y="4958969"/>
            <a:chExt cx="748665" cy="1054735"/>
          </a:xfrm>
        </p:grpSpPr>
        <p:sp>
          <p:nvSpPr>
            <p:cNvPr id="39" name="object 39"/>
            <p:cNvSpPr/>
            <p:nvPr/>
          </p:nvSpPr>
          <p:spPr>
            <a:xfrm>
              <a:off x="5682996" y="5504688"/>
              <a:ext cx="76200" cy="509270"/>
            </a:xfrm>
            <a:custGeom>
              <a:avLst/>
              <a:gdLst/>
              <a:ahLst/>
              <a:cxnLst/>
              <a:rect l="l" t="t" r="r" b="b"/>
              <a:pathLst>
                <a:path w="76200" h="509270">
                  <a:moveTo>
                    <a:pt x="50800" y="63500"/>
                  </a:moveTo>
                  <a:lnTo>
                    <a:pt x="25400" y="63500"/>
                  </a:lnTo>
                  <a:lnTo>
                    <a:pt x="25400" y="508876"/>
                  </a:lnTo>
                  <a:lnTo>
                    <a:pt x="50800" y="508876"/>
                  </a:lnTo>
                  <a:lnTo>
                    <a:pt x="50800" y="63500"/>
                  </a:lnTo>
                  <a:close/>
                </a:path>
                <a:path w="76200" h="509270">
                  <a:moveTo>
                    <a:pt x="38100" y="0"/>
                  </a:moveTo>
                  <a:lnTo>
                    <a:pt x="0" y="76200"/>
                  </a:lnTo>
                  <a:lnTo>
                    <a:pt x="25400" y="76200"/>
                  </a:lnTo>
                  <a:lnTo>
                    <a:pt x="25400" y="63500"/>
                  </a:lnTo>
                  <a:lnTo>
                    <a:pt x="69850" y="63500"/>
                  </a:lnTo>
                  <a:lnTo>
                    <a:pt x="38100" y="0"/>
                  </a:lnTo>
                  <a:close/>
                </a:path>
                <a:path w="76200" h="509270">
                  <a:moveTo>
                    <a:pt x="69850" y="63500"/>
                  </a:moveTo>
                  <a:lnTo>
                    <a:pt x="50800" y="63500"/>
                  </a:lnTo>
                  <a:lnTo>
                    <a:pt x="50800" y="76200"/>
                  </a:lnTo>
                  <a:lnTo>
                    <a:pt x="76200" y="76200"/>
                  </a:lnTo>
                  <a:lnTo>
                    <a:pt x="69850" y="63500"/>
                  </a:lnTo>
                  <a:close/>
                </a:path>
              </a:pathLst>
            </a:custGeom>
            <a:solidFill>
              <a:srgbClr val="0000FF"/>
            </a:solidFill>
          </p:spPr>
          <p:txBody>
            <a:bodyPr wrap="square" lIns="0" tIns="0" rIns="0" bIns="0" rtlCol="0"/>
            <a:lstStyle/>
            <a:p>
              <a:endParaRPr/>
            </a:p>
          </p:txBody>
        </p:sp>
        <p:pic>
          <p:nvPicPr>
            <p:cNvPr id="40" name="object 40"/>
            <p:cNvPicPr/>
            <p:nvPr/>
          </p:nvPicPr>
          <p:blipFill>
            <a:blip r:embed="rId10" cstate="print"/>
            <a:stretch>
              <a:fillRect/>
            </a:stretch>
          </p:blipFill>
          <p:spPr>
            <a:xfrm>
              <a:off x="6138672" y="4962144"/>
              <a:ext cx="289560" cy="539496"/>
            </a:xfrm>
            <a:prstGeom prst="rect">
              <a:avLst/>
            </a:prstGeom>
          </p:spPr>
        </p:pic>
        <p:sp>
          <p:nvSpPr>
            <p:cNvPr id="41" name="object 41"/>
            <p:cNvSpPr/>
            <p:nvPr/>
          </p:nvSpPr>
          <p:spPr>
            <a:xfrm>
              <a:off x="6138672" y="4962144"/>
              <a:ext cx="289560" cy="539750"/>
            </a:xfrm>
            <a:custGeom>
              <a:avLst/>
              <a:gdLst/>
              <a:ahLst/>
              <a:cxnLst/>
              <a:rect l="l" t="t" r="r" b="b"/>
              <a:pathLst>
                <a:path w="289560" h="539750">
                  <a:moveTo>
                    <a:pt x="0" y="539495"/>
                  </a:moveTo>
                  <a:lnTo>
                    <a:pt x="289560" y="539495"/>
                  </a:lnTo>
                  <a:lnTo>
                    <a:pt x="289560" y="0"/>
                  </a:lnTo>
                  <a:lnTo>
                    <a:pt x="0" y="0"/>
                  </a:lnTo>
                  <a:lnTo>
                    <a:pt x="0" y="539495"/>
                  </a:lnTo>
                  <a:close/>
                </a:path>
              </a:pathLst>
            </a:custGeom>
            <a:ln w="6350">
              <a:solidFill>
                <a:srgbClr val="5B9BD4"/>
              </a:solidFill>
            </a:ln>
          </p:spPr>
          <p:txBody>
            <a:bodyPr wrap="square" lIns="0" tIns="0" rIns="0" bIns="0" rtlCol="0"/>
            <a:lstStyle/>
            <a:p>
              <a:endParaRPr/>
            </a:p>
          </p:txBody>
        </p:sp>
      </p:grpSp>
      <p:sp>
        <p:nvSpPr>
          <p:cNvPr id="42" name="object 42"/>
          <p:cNvSpPr txBox="1"/>
          <p:nvPr/>
        </p:nvSpPr>
        <p:spPr>
          <a:xfrm>
            <a:off x="7628255" y="5097461"/>
            <a:ext cx="393065" cy="391795"/>
          </a:xfrm>
          <a:prstGeom prst="rect">
            <a:avLst/>
          </a:prstGeom>
        </p:spPr>
        <p:txBody>
          <a:bodyPr vert="horz" wrap="square" lIns="0" tIns="12700" rIns="0" bIns="0" rtlCol="0">
            <a:spAutoFit/>
          </a:bodyPr>
          <a:lstStyle/>
          <a:p>
            <a:pPr marL="38100">
              <a:spcBef>
                <a:spcPts val="100"/>
              </a:spcBef>
            </a:pPr>
            <a:r>
              <a:rPr sz="3600" spc="217" baseline="-20833" dirty="0">
                <a:latin typeface="Symbola"/>
                <a:cs typeface="Symbola"/>
              </a:rPr>
              <a:t>𝒗</a:t>
            </a:r>
            <a:r>
              <a:rPr sz="1750" spc="145" dirty="0">
                <a:latin typeface="Symbola"/>
                <a:cs typeface="Symbola"/>
              </a:rPr>
              <a:t>𝟑</a:t>
            </a:r>
            <a:endParaRPr sz="1750">
              <a:latin typeface="Symbola"/>
              <a:cs typeface="Symbola"/>
            </a:endParaRPr>
          </a:p>
        </p:txBody>
      </p:sp>
      <p:grpSp>
        <p:nvGrpSpPr>
          <p:cNvPr id="43" name="object 43"/>
          <p:cNvGrpSpPr/>
          <p:nvPr/>
        </p:nvGrpSpPr>
        <p:grpSpPr>
          <a:xfrm>
            <a:off x="7003929" y="3593069"/>
            <a:ext cx="843280" cy="2390775"/>
            <a:chOff x="5479929" y="3407536"/>
            <a:chExt cx="843280" cy="2390775"/>
          </a:xfrm>
        </p:grpSpPr>
        <p:sp>
          <p:nvSpPr>
            <p:cNvPr id="44" name="object 44"/>
            <p:cNvSpPr/>
            <p:nvPr/>
          </p:nvSpPr>
          <p:spPr>
            <a:xfrm>
              <a:off x="5721096" y="5785104"/>
              <a:ext cx="563880" cy="0"/>
            </a:xfrm>
            <a:custGeom>
              <a:avLst/>
              <a:gdLst/>
              <a:ahLst/>
              <a:cxnLst/>
              <a:rect l="l" t="t" r="r" b="b"/>
              <a:pathLst>
                <a:path w="563879">
                  <a:moveTo>
                    <a:pt x="0" y="0"/>
                  </a:moveTo>
                  <a:lnTo>
                    <a:pt x="563752" y="0"/>
                  </a:lnTo>
                </a:path>
              </a:pathLst>
            </a:custGeom>
            <a:ln w="25400">
              <a:solidFill>
                <a:srgbClr val="0000FF"/>
              </a:solidFill>
            </a:ln>
          </p:spPr>
          <p:txBody>
            <a:bodyPr wrap="square" lIns="0" tIns="0" rIns="0" bIns="0" rtlCol="0"/>
            <a:lstStyle/>
            <a:p>
              <a:endParaRPr/>
            </a:p>
          </p:txBody>
        </p:sp>
        <p:sp>
          <p:nvSpPr>
            <p:cNvPr id="45" name="object 45"/>
            <p:cNvSpPr/>
            <p:nvPr/>
          </p:nvSpPr>
          <p:spPr>
            <a:xfrm>
              <a:off x="5682996" y="4678679"/>
              <a:ext cx="640080" cy="1097915"/>
            </a:xfrm>
            <a:custGeom>
              <a:avLst/>
              <a:gdLst/>
              <a:ahLst/>
              <a:cxnLst/>
              <a:rect l="l" t="t" r="r" b="b"/>
              <a:pathLst>
                <a:path w="640079" h="1097914">
                  <a:moveTo>
                    <a:pt x="76200" y="76200"/>
                  </a:moveTo>
                  <a:lnTo>
                    <a:pt x="69850" y="63500"/>
                  </a:lnTo>
                  <a:lnTo>
                    <a:pt x="38100" y="0"/>
                  </a:lnTo>
                  <a:lnTo>
                    <a:pt x="0" y="76200"/>
                  </a:lnTo>
                  <a:lnTo>
                    <a:pt x="25400" y="76200"/>
                  </a:lnTo>
                  <a:lnTo>
                    <a:pt x="25400" y="271526"/>
                  </a:lnTo>
                  <a:lnTo>
                    <a:pt x="50800" y="271526"/>
                  </a:lnTo>
                  <a:lnTo>
                    <a:pt x="50800" y="76200"/>
                  </a:lnTo>
                  <a:lnTo>
                    <a:pt x="76200" y="76200"/>
                  </a:lnTo>
                  <a:close/>
                </a:path>
                <a:path w="640079" h="1097914">
                  <a:moveTo>
                    <a:pt x="640080" y="902208"/>
                  </a:moveTo>
                  <a:lnTo>
                    <a:pt x="633730" y="889508"/>
                  </a:lnTo>
                  <a:lnTo>
                    <a:pt x="601980" y="826008"/>
                  </a:lnTo>
                  <a:lnTo>
                    <a:pt x="563880" y="902208"/>
                  </a:lnTo>
                  <a:lnTo>
                    <a:pt x="589280" y="902208"/>
                  </a:lnTo>
                  <a:lnTo>
                    <a:pt x="589280" y="1097508"/>
                  </a:lnTo>
                  <a:lnTo>
                    <a:pt x="614680" y="1097508"/>
                  </a:lnTo>
                  <a:lnTo>
                    <a:pt x="614680" y="902208"/>
                  </a:lnTo>
                  <a:lnTo>
                    <a:pt x="640080" y="902208"/>
                  </a:lnTo>
                  <a:close/>
                </a:path>
              </a:pathLst>
            </a:custGeom>
            <a:solidFill>
              <a:srgbClr val="0000FF"/>
            </a:solidFill>
          </p:spPr>
          <p:txBody>
            <a:bodyPr wrap="square" lIns="0" tIns="0" rIns="0" bIns="0" rtlCol="0"/>
            <a:lstStyle/>
            <a:p>
              <a:endParaRPr/>
            </a:p>
          </p:txBody>
        </p:sp>
        <p:pic>
          <p:nvPicPr>
            <p:cNvPr id="46" name="object 46"/>
            <p:cNvPicPr/>
            <p:nvPr/>
          </p:nvPicPr>
          <p:blipFill>
            <a:blip r:embed="rId11" cstate="print"/>
            <a:stretch>
              <a:fillRect/>
            </a:stretch>
          </p:blipFill>
          <p:spPr>
            <a:xfrm>
              <a:off x="5571744" y="3410711"/>
              <a:ext cx="280415" cy="1258824"/>
            </a:xfrm>
            <a:prstGeom prst="rect">
              <a:avLst/>
            </a:prstGeom>
          </p:spPr>
        </p:pic>
        <p:sp>
          <p:nvSpPr>
            <p:cNvPr id="47" name="object 47"/>
            <p:cNvSpPr/>
            <p:nvPr/>
          </p:nvSpPr>
          <p:spPr>
            <a:xfrm>
              <a:off x="5571744" y="3410711"/>
              <a:ext cx="280670" cy="1259205"/>
            </a:xfrm>
            <a:custGeom>
              <a:avLst/>
              <a:gdLst/>
              <a:ahLst/>
              <a:cxnLst/>
              <a:rect l="l" t="t" r="r" b="b"/>
              <a:pathLst>
                <a:path w="280670" h="1259204">
                  <a:moveTo>
                    <a:pt x="0" y="46736"/>
                  </a:moveTo>
                  <a:lnTo>
                    <a:pt x="3677" y="28557"/>
                  </a:lnTo>
                  <a:lnTo>
                    <a:pt x="13700" y="13700"/>
                  </a:lnTo>
                  <a:lnTo>
                    <a:pt x="28557" y="3677"/>
                  </a:lnTo>
                  <a:lnTo>
                    <a:pt x="46735" y="0"/>
                  </a:lnTo>
                  <a:lnTo>
                    <a:pt x="233679" y="0"/>
                  </a:lnTo>
                  <a:lnTo>
                    <a:pt x="251858" y="3677"/>
                  </a:lnTo>
                  <a:lnTo>
                    <a:pt x="266715" y="13700"/>
                  </a:lnTo>
                  <a:lnTo>
                    <a:pt x="276738" y="28557"/>
                  </a:lnTo>
                  <a:lnTo>
                    <a:pt x="280415" y="46736"/>
                  </a:lnTo>
                  <a:lnTo>
                    <a:pt x="280415" y="1212088"/>
                  </a:lnTo>
                  <a:lnTo>
                    <a:pt x="276738" y="1230266"/>
                  </a:lnTo>
                  <a:lnTo>
                    <a:pt x="266715" y="1245123"/>
                  </a:lnTo>
                  <a:lnTo>
                    <a:pt x="251858" y="1255146"/>
                  </a:lnTo>
                  <a:lnTo>
                    <a:pt x="233679" y="1258824"/>
                  </a:lnTo>
                  <a:lnTo>
                    <a:pt x="46735" y="1258824"/>
                  </a:lnTo>
                  <a:lnTo>
                    <a:pt x="28557" y="1255146"/>
                  </a:lnTo>
                  <a:lnTo>
                    <a:pt x="13700" y="1245123"/>
                  </a:lnTo>
                  <a:lnTo>
                    <a:pt x="3677" y="1230266"/>
                  </a:lnTo>
                  <a:lnTo>
                    <a:pt x="0" y="1212088"/>
                  </a:lnTo>
                  <a:lnTo>
                    <a:pt x="0" y="46736"/>
                  </a:lnTo>
                  <a:close/>
                </a:path>
              </a:pathLst>
            </a:custGeom>
            <a:ln w="6350">
              <a:solidFill>
                <a:srgbClr val="FFC000"/>
              </a:solidFill>
            </a:ln>
          </p:spPr>
          <p:txBody>
            <a:bodyPr wrap="square" lIns="0" tIns="0" rIns="0" bIns="0" rtlCol="0"/>
            <a:lstStyle/>
            <a:p>
              <a:endParaRPr/>
            </a:p>
          </p:txBody>
        </p:sp>
        <p:sp>
          <p:nvSpPr>
            <p:cNvPr id="48" name="object 48"/>
            <p:cNvSpPr/>
            <p:nvPr/>
          </p:nvSpPr>
          <p:spPr>
            <a:xfrm>
              <a:off x="5479929" y="4010024"/>
              <a:ext cx="553085" cy="368300"/>
            </a:xfrm>
            <a:custGeom>
              <a:avLst/>
              <a:gdLst/>
              <a:ahLst/>
              <a:cxnLst/>
              <a:rect l="l" t="t" r="r" b="b"/>
              <a:pathLst>
                <a:path w="553085" h="368300">
                  <a:moveTo>
                    <a:pt x="455924" y="0"/>
                  </a:moveTo>
                  <a:lnTo>
                    <a:pt x="452241" y="12192"/>
                  </a:lnTo>
                  <a:lnTo>
                    <a:pt x="469147" y="20955"/>
                  </a:lnTo>
                  <a:lnTo>
                    <a:pt x="483864" y="33718"/>
                  </a:lnTo>
                  <a:lnTo>
                    <a:pt x="506724" y="71247"/>
                  </a:lnTo>
                  <a:lnTo>
                    <a:pt x="520662" y="122285"/>
                  </a:lnTo>
                  <a:lnTo>
                    <a:pt x="525266" y="184276"/>
                  </a:lnTo>
                  <a:lnTo>
                    <a:pt x="524119" y="216540"/>
                  </a:lnTo>
                  <a:lnTo>
                    <a:pt x="514871" y="272877"/>
                  </a:lnTo>
                  <a:lnTo>
                    <a:pt x="496389" y="317690"/>
                  </a:lnTo>
                  <a:lnTo>
                    <a:pt x="469147" y="347218"/>
                  </a:lnTo>
                  <a:lnTo>
                    <a:pt x="452241" y="355981"/>
                  </a:lnTo>
                  <a:lnTo>
                    <a:pt x="455924" y="368173"/>
                  </a:lnTo>
                  <a:lnTo>
                    <a:pt x="497072" y="346265"/>
                  </a:lnTo>
                  <a:lnTo>
                    <a:pt x="527552" y="304926"/>
                  </a:lnTo>
                  <a:lnTo>
                    <a:pt x="546411" y="249205"/>
                  </a:lnTo>
                  <a:lnTo>
                    <a:pt x="552698" y="184150"/>
                  </a:lnTo>
                  <a:lnTo>
                    <a:pt x="551126" y="150381"/>
                  </a:lnTo>
                  <a:lnTo>
                    <a:pt x="538553" y="89941"/>
                  </a:lnTo>
                  <a:lnTo>
                    <a:pt x="513645" y="40147"/>
                  </a:lnTo>
                  <a:lnTo>
                    <a:pt x="477831" y="8524"/>
                  </a:lnTo>
                  <a:lnTo>
                    <a:pt x="455924" y="0"/>
                  </a:lnTo>
                  <a:close/>
                </a:path>
                <a:path w="553085" h="368300">
                  <a:moveTo>
                    <a:pt x="96641" y="0"/>
                  </a:moveTo>
                  <a:lnTo>
                    <a:pt x="55604" y="21907"/>
                  </a:lnTo>
                  <a:lnTo>
                    <a:pt x="25140" y="63245"/>
                  </a:lnTo>
                  <a:lnTo>
                    <a:pt x="6280" y="118983"/>
                  </a:lnTo>
                  <a:lnTo>
                    <a:pt x="0" y="184276"/>
                  </a:lnTo>
                  <a:lnTo>
                    <a:pt x="1565" y="217844"/>
                  </a:lnTo>
                  <a:lnTo>
                    <a:pt x="14138" y="278233"/>
                  </a:lnTo>
                  <a:lnTo>
                    <a:pt x="39044" y="328025"/>
                  </a:lnTo>
                  <a:lnTo>
                    <a:pt x="74806" y="359648"/>
                  </a:lnTo>
                  <a:lnTo>
                    <a:pt x="96641" y="368173"/>
                  </a:lnTo>
                  <a:lnTo>
                    <a:pt x="100451" y="355981"/>
                  </a:lnTo>
                  <a:lnTo>
                    <a:pt x="83470" y="347218"/>
                  </a:lnTo>
                  <a:lnTo>
                    <a:pt x="68716" y="334454"/>
                  </a:lnTo>
                  <a:lnTo>
                    <a:pt x="45841" y="296925"/>
                  </a:lnTo>
                  <a:lnTo>
                    <a:pt x="31950" y="246078"/>
                  </a:lnTo>
                  <a:lnTo>
                    <a:pt x="27303" y="184150"/>
                  </a:lnTo>
                  <a:lnTo>
                    <a:pt x="28463" y="151917"/>
                  </a:lnTo>
                  <a:lnTo>
                    <a:pt x="37746" y="95390"/>
                  </a:lnTo>
                  <a:lnTo>
                    <a:pt x="56177" y="50482"/>
                  </a:lnTo>
                  <a:lnTo>
                    <a:pt x="83470" y="20955"/>
                  </a:lnTo>
                  <a:lnTo>
                    <a:pt x="100451" y="12192"/>
                  </a:lnTo>
                  <a:lnTo>
                    <a:pt x="96641" y="0"/>
                  </a:lnTo>
                  <a:close/>
                </a:path>
              </a:pathLst>
            </a:custGeom>
            <a:solidFill>
              <a:srgbClr val="000000"/>
            </a:solidFill>
          </p:spPr>
          <p:txBody>
            <a:bodyPr wrap="square" lIns="0" tIns="0" rIns="0" bIns="0" rtlCol="0"/>
            <a:lstStyle/>
            <a:p>
              <a:endParaRPr/>
            </a:p>
          </p:txBody>
        </p:sp>
      </p:grpSp>
      <p:grpSp>
        <p:nvGrpSpPr>
          <p:cNvPr id="49" name="object 49"/>
          <p:cNvGrpSpPr/>
          <p:nvPr/>
        </p:nvGrpSpPr>
        <p:grpSpPr>
          <a:xfrm>
            <a:off x="9341993" y="5156692"/>
            <a:ext cx="293370" cy="546100"/>
            <a:chOff x="7817993" y="4971160"/>
            <a:chExt cx="293370" cy="546100"/>
          </a:xfrm>
        </p:grpSpPr>
        <p:pic>
          <p:nvPicPr>
            <p:cNvPr id="50" name="object 50"/>
            <p:cNvPicPr/>
            <p:nvPr/>
          </p:nvPicPr>
          <p:blipFill>
            <a:blip r:embed="rId12" cstate="print"/>
            <a:stretch>
              <a:fillRect/>
            </a:stretch>
          </p:blipFill>
          <p:spPr>
            <a:xfrm>
              <a:off x="7821168" y="4974335"/>
              <a:ext cx="286511" cy="539495"/>
            </a:xfrm>
            <a:prstGeom prst="rect">
              <a:avLst/>
            </a:prstGeom>
          </p:spPr>
        </p:pic>
        <p:sp>
          <p:nvSpPr>
            <p:cNvPr id="51" name="object 51"/>
            <p:cNvSpPr/>
            <p:nvPr/>
          </p:nvSpPr>
          <p:spPr>
            <a:xfrm>
              <a:off x="7821168" y="4974335"/>
              <a:ext cx="287020" cy="539750"/>
            </a:xfrm>
            <a:custGeom>
              <a:avLst/>
              <a:gdLst/>
              <a:ahLst/>
              <a:cxnLst/>
              <a:rect l="l" t="t" r="r" b="b"/>
              <a:pathLst>
                <a:path w="287020" h="539750">
                  <a:moveTo>
                    <a:pt x="0" y="539495"/>
                  </a:moveTo>
                  <a:lnTo>
                    <a:pt x="286511" y="539495"/>
                  </a:lnTo>
                  <a:lnTo>
                    <a:pt x="286511" y="0"/>
                  </a:lnTo>
                  <a:lnTo>
                    <a:pt x="0" y="0"/>
                  </a:lnTo>
                  <a:lnTo>
                    <a:pt x="0" y="539495"/>
                  </a:lnTo>
                  <a:close/>
                </a:path>
              </a:pathLst>
            </a:custGeom>
            <a:ln w="6350">
              <a:solidFill>
                <a:srgbClr val="FFC000"/>
              </a:solidFill>
            </a:ln>
          </p:spPr>
          <p:txBody>
            <a:bodyPr wrap="square" lIns="0" tIns="0" rIns="0" bIns="0" rtlCol="0"/>
            <a:lstStyle/>
            <a:p>
              <a:endParaRPr/>
            </a:p>
          </p:txBody>
        </p:sp>
      </p:grpSp>
      <p:sp>
        <p:nvSpPr>
          <p:cNvPr id="52" name="object 52"/>
          <p:cNvSpPr txBox="1"/>
          <p:nvPr/>
        </p:nvSpPr>
        <p:spPr>
          <a:xfrm>
            <a:off x="9319515" y="5121895"/>
            <a:ext cx="395605" cy="391160"/>
          </a:xfrm>
          <a:prstGeom prst="rect">
            <a:avLst/>
          </a:prstGeom>
        </p:spPr>
        <p:txBody>
          <a:bodyPr vert="horz" wrap="square" lIns="0" tIns="12700" rIns="0" bIns="0" rtlCol="0">
            <a:spAutoFit/>
          </a:bodyPr>
          <a:lstStyle/>
          <a:p>
            <a:pPr marL="38100">
              <a:spcBef>
                <a:spcPts val="100"/>
              </a:spcBef>
            </a:pPr>
            <a:r>
              <a:rPr sz="3600" spc="112" baseline="-20833" dirty="0">
                <a:latin typeface="Symbola"/>
                <a:cs typeface="Symbola"/>
              </a:rPr>
              <a:t>𝒌</a:t>
            </a:r>
            <a:r>
              <a:rPr sz="1750" spc="75" dirty="0">
                <a:latin typeface="Symbola"/>
                <a:cs typeface="Symbola"/>
              </a:rPr>
              <a:t>𝟒</a:t>
            </a:r>
            <a:endParaRPr sz="1750">
              <a:latin typeface="Symbola"/>
              <a:cs typeface="Symbola"/>
            </a:endParaRPr>
          </a:p>
        </p:txBody>
      </p:sp>
      <p:grpSp>
        <p:nvGrpSpPr>
          <p:cNvPr id="53" name="object 53"/>
          <p:cNvGrpSpPr/>
          <p:nvPr/>
        </p:nvGrpSpPr>
        <p:grpSpPr>
          <a:xfrm>
            <a:off x="9459469" y="5156692"/>
            <a:ext cx="748665" cy="1057910"/>
            <a:chOff x="7935468" y="4971160"/>
            <a:chExt cx="748665" cy="1057910"/>
          </a:xfrm>
        </p:grpSpPr>
        <p:sp>
          <p:nvSpPr>
            <p:cNvPr id="54" name="object 54"/>
            <p:cNvSpPr/>
            <p:nvPr/>
          </p:nvSpPr>
          <p:spPr>
            <a:xfrm>
              <a:off x="7935468" y="5519927"/>
              <a:ext cx="76200" cy="509270"/>
            </a:xfrm>
            <a:custGeom>
              <a:avLst/>
              <a:gdLst/>
              <a:ahLst/>
              <a:cxnLst/>
              <a:rect l="l" t="t" r="r" b="b"/>
              <a:pathLst>
                <a:path w="76200" h="509270">
                  <a:moveTo>
                    <a:pt x="50800" y="63500"/>
                  </a:moveTo>
                  <a:lnTo>
                    <a:pt x="25400" y="63500"/>
                  </a:lnTo>
                  <a:lnTo>
                    <a:pt x="25400" y="508876"/>
                  </a:lnTo>
                  <a:lnTo>
                    <a:pt x="50800" y="508876"/>
                  </a:lnTo>
                  <a:lnTo>
                    <a:pt x="50800" y="63500"/>
                  </a:lnTo>
                  <a:close/>
                </a:path>
                <a:path w="76200" h="509270">
                  <a:moveTo>
                    <a:pt x="38100" y="0"/>
                  </a:moveTo>
                  <a:lnTo>
                    <a:pt x="0" y="76200"/>
                  </a:lnTo>
                  <a:lnTo>
                    <a:pt x="25400" y="76200"/>
                  </a:lnTo>
                  <a:lnTo>
                    <a:pt x="25400" y="63500"/>
                  </a:lnTo>
                  <a:lnTo>
                    <a:pt x="69850" y="63500"/>
                  </a:lnTo>
                  <a:lnTo>
                    <a:pt x="38100" y="0"/>
                  </a:lnTo>
                  <a:close/>
                </a:path>
                <a:path w="76200" h="509270">
                  <a:moveTo>
                    <a:pt x="69850" y="63500"/>
                  </a:moveTo>
                  <a:lnTo>
                    <a:pt x="50800" y="63500"/>
                  </a:lnTo>
                  <a:lnTo>
                    <a:pt x="50800" y="76200"/>
                  </a:lnTo>
                  <a:lnTo>
                    <a:pt x="76200" y="76200"/>
                  </a:lnTo>
                  <a:lnTo>
                    <a:pt x="69850" y="63500"/>
                  </a:lnTo>
                  <a:close/>
                </a:path>
              </a:pathLst>
            </a:custGeom>
            <a:solidFill>
              <a:srgbClr val="0000FF"/>
            </a:solidFill>
          </p:spPr>
          <p:txBody>
            <a:bodyPr wrap="square" lIns="0" tIns="0" rIns="0" bIns="0" rtlCol="0"/>
            <a:lstStyle/>
            <a:p>
              <a:endParaRPr/>
            </a:p>
          </p:txBody>
        </p:sp>
        <p:pic>
          <p:nvPicPr>
            <p:cNvPr id="55" name="object 55"/>
            <p:cNvPicPr/>
            <p:nvPr/>
          </p:nvPicPr>
          <p:blipFill>
            <a:blip r:embed="rId13" cstate="print"/>
            <a:stretch>
              <a:fillRect/>
            </a:stretch>
          </p:blipFill>
          <p:spPr>
            <a:xfrm>
              <a:off x="8394192" y="4974335"/>
              <a:ext cx="286511" cy="539495"/>
            </a:xfrm>
            <a:prstGeom prst="rect">
              <a:avLst/>
            </a:prstGeom>
          </p:spPr>
        </p:pic>
        <p:sp>
          <p:nvSpPr>
            <p:cNvPr id="56" name="object 56"/>
            <p:cNvSpPr/>
            <p:nvPr/>
          </p:nvSpPr>
          <p:spPr>
            <a:xfrm>
              <a:off x="8394192" y="4974335"/>
              <a:ext cx="287020" cy="539750"/>
            </a:xfrm>
            <a:custGeom>
              <a:avLst/>
              <a:gdLst/>
              <a:ahLst/>
              <a:cxnLst/>
              <a:rect l="l" t="t" r="r" b="b"/>
              <a:pathLst>
                <a:path w="287020" h="539750">
                  <a:moveTo>
                    <a:pt x="0" y="539495"/>
                  </a:moveTo>
                  <a:lnTo>
                    <a:pt x="286511" y="539495"/>
                  </a:lnTo>
                  <a:lnTo>
                    <a:pt x="286511" y="0"/>
                  </a:lnTo>
                  <a:lnTo>
                    <a:pt x="0" y="0"/>
                  </a:lnTo>
                  <a:lnTo>
                    <a:pt x="0" y="539495"/>
                  </a:lnTo>
                  <a:close/>
                </a:path>
              </a:pathLst>
            </a:custGeom>
            <a:ln w="6350">
              <a:solidFill>
                <a:srgbClr val="5B9BD4"/>
              </a:solidFill>
            </a:ln>
          </p:spPr>
          <p:txBody>
            <a:bodyPr wrap="square" lIns="0" tIns="0" rIns="0" bIns="0" rtlCol="0"/>
            <a:lstStyle/>
            <a:p>
              <a:endParaRPr/>
            </a:p>
          </p:txBody>
        </p:sp>
      </p:grpSp>
      <p:sp>
        <p:nvSpPr>
          <p:cNvPr id="57" name="object 57"/>
          <p:cNvSpPr txBox="1"/>
          <p:nvPr/>
        </p:nvSpPr>
        <p:spPr>
          <a:xfrm>
            <a:off x="9881869" y="5111480"/>
            <a:ext cx="392430" cy="391160"/>
          </a:xfrm>
          <a:prstGeom prst="rect">
            <a:avLst/>
          </a:prstGeom>
        </p:spPr>
        <p:txBody>
          <a:bodyPr vert="horz" wrap="square" lIns="0" tIns="12700" rIns="0" bIns="0" rtlCol="0">
            <a:spAutoFit/>
          </a:bodyPr>
          <a:lstStyle/>
          <a:p>
            <a:pPr marL="38100">
              <a:spcBef>
                <a:spcPts val="100"/>
              </a:spcBef>
            </a:pPr>
            <a:r>
              <a:rPr sz="3600" spc="209" baseline="-20833" dirty="0">
                <a:latin typeface="Symbola"/>
                <a:cs typeface="Symbola"/>
              </a:rPr>
              <a:t>𝒗</a:t>
            </a:r>
            <a:r>
              <a:rPr sz="1750" spc="140" dirty="0">
                <a:latin typeface="Symbola"/>
                <a:cs typeface="Symbola"/>
              </a:rPr>
              <a:t>𝟒</a:t>
            </a:r>
            <a:endParaRPr sz="1750">
              <a:latin typeface="Symbola"/>
              <a:cs typeface="Symbola"/>
            </a:endParaRPr>
          </a:p>
        </p:txBody>
      </p:sp>
      <p:grpSp>
        <p:nvGrpSpPr>
          <p:cNvPr id="58" name="object 58"/>
          <p:cNvGrpSpPr/>
          <p:nvPr/>
        </p:nvGrpSpPr>
        <p:grpSpPr>
          <a:xfrm>
            <a:off x="9248020" y="3583924"/>
            <a:ext cx="851535" cy="2411730"/>
            <a:chOff x="7724019" y="3398392"/>
            <a:chExt cx="851535" cy="2411730"/>
          </a:xfrm>
        </p:grpSpPr>
        <p:sp>
          <p:nvSpPr>
            <p:cNvPr id="59" name="object 59"/>
            <p:cNvSpPr/>
            <p:nvPr/>
          </p:nvSpPr>
          <p:spPr>
            <a:xfrm>
              <a:off x="7985760" y="5797295"/>
              <a:ext cx="551815" cy="0"/>
            </a:xfrm>
            <a:custGeom>
              <a:avLst/>
              <a:gdLst/>
              <a:ahLst/>
              <a:cxnLst/>
              <a:rect l="l" t="t" r="r" b="b"/>
              <a:pathLst>
                <a:path w="551815">
                  <a:moveTo>
                    <a:pt x="0" y="0"/>
                  </a:moveTo>
                  <a:lnTo>
                    <a:pt x="551434" y="0"/>
                  </a:lnTo>
                </a:path>
              </a:pathLst>
            </a:custGeom>
            <a:ln w="25400">
              <a:solidFill>
                <a:srgbClr val="0000FF"/>
              </a:solidFill>
            </a:ln>
          </p:spPr>
          <p:txBody>
            <a:bodyPr wrap="square" lIns="0" tIns="0" rIns="0" bIns="0" rtlCol="0"/>
            <a:lstStyle/>
            <a:p>
              <a:endParaRPr/>
            </a:p>
          </p:txBody>
        </p:sp>
        <p:sp>
          <p:nvSpPr>
            <p:cNvPr id="60" name="object 60"/>
            <p:cNvSpPr/>
            <p:nvPr/>
          </p:nvSpPr>
          <p:spPr>
            <a:xfrm>
              <a:off x="7935468" y="4678679"/>
              <a:ext cx="640080" cy="1109980"/>
            </a:xfrm>
            <a:custGeom>
              <a:avLst/>
              <a:gdLst/>
              <a:ahLst/>
              <a:cxnLst/>
              <a:rect l="l" t="t" r="r" b="b"/>
              <a:pathLst>
                <a:path w="640079" h="1109979">
                  <a:moveTo>
                    <a:pt x="76200" y="76200"/>
                  </a:moveTo>
                  <a:lnTo>
                    <a:pt x="69850" y="63500"/>
                  </a:lnTo>
                  <a:lnTo>
                    <a:pt x="38100" y="0"/>
                  </a:lnTo>
                  <a:lnTo>
                    <a:pt x="0" y="76200"/>
                  </a:lnTo>
                  <a:lnTo>
                    <a:pt x="25400" y="76200"/>
                  </a:lnTo>
                  <a:lnTo>
                    <a:pt x="25400" y="271526"/>
                  </a:lnTo>
                  <a:lnTo>
                    <a:pt x="50800" y="271526"/>
                  </a:lnTo>
                  <a:lnTo>
                    <a:pt x="50800" y="76200"/>
                  </a:lnTo>
                  <a:lnTo>
                    <a:pt x="76200" y="76200"/>
                  </a:lnTo>
                  <a:close/>
                </a:path>
                <a:path w="640079" h="1109979">
                  <a:moveTo>
                    <a:pt x="640080" y="914400"/>
                  </a:moveTo>
                  <a:lnTo>
                    <a:pt x="633730" y="901700"/>
                  </a:lnTo>
                  <a:lnTo>
                    <a:pt x="601980" y="838200"/>
                  </a:lnTo>
                  <a:lnTo>
                    <a:pt x="563880" y="914400"/>
                  </a:lnTo>
                  <a:lnTo>
                    <a:pt x="589280" y="914400"/>
                  </a:lnTo>
                  <a:lnTo>
                    <a:pt x="589280" y="1109687"/>
                  </a:lnTo>
                  <a:lnTo>
                    <a:pt x="614680" y="1109687"/>
                  </a:lnTo>
                  <a:lnTo>
                    <a:pt x="614680" y="914400"/>
                  </a:lnTo>
                  <a:lnTo>
                    <a:pt x="640080" y="914400"/>
                  </a:lnTo>
                  <a:close/>
                </a:path>
              </a:pathLst>
            </a:custGeom>
            <a:solidFill>
              <a:srgbClr val="0000FF"/>
            </a:solidFill>
          </p:spPr>
          <p:txBody>
            <a:bodyPr wrap="square" lIns="0" tIns="0" rIns="0" bIns="0" rtlCol="0"/>
            <a:lstStyle/>
            <a:p>
              <a:endParaRPr/>
            </a:p>
          </p:txBody>
        </p:sp>
        <p:pic>
          <p:nvPicPr>
            <p:cNvPr id="61" name="object 61"/>
            <p:cNvPicPr/>
            <p:nvPr/>
          </p:nvPicPr>
          <p:blipFill>
            <a:blip r:embed="rId14" cstate="print"/>
            <a:stretch>
              <a:fillRect/>
            </a:stretch>
          </p:blipFill>
          <p:spPr>
            <a:xfrm>
              <a:off x="7818120" y="3401567"/>
              <a:ext cx="277368" cy="1258824"/>
            </a:xfrm>
            <a:prstGeom prst="rect">
              <a:avLst/>
            </a:prstGeom>
          </p:spPr>
        </p:pic>
        <p:sp>
          <p:nvSpPr>
            <p:cNvPr id="62" name="object 62"/>
            <p:cNvSpPr/>
            <p:nvPr/>
          </p:nvSpPr>
          <p:spPr>
            <a:xfrm>
              <a:off x="7818120" y="3401567"/>
              <a:ext cx="277495" cy="1259205"/>
            </a:xfrm>
            <a:custGeom>
              <a:avLst/>
              <a:gdLst/>
              <a:ahLst/>
              <a:cxnLst/>
              <a:rect l="l" t="t" r="r" b="b"/>
              <a:pathLst>
                <a:path w="277495" h="1259204">
                  <a:moveTo>
                    <a:pt x="0" y="46228"/>
                  </a:moveTo>
                  <a:lnTo>
                    <a:pt x="3633" y="28235"/>
                  </a:lnTo>
                  <a:lnTo>
                    <a:pt x="13541" y="13541"/>
                  </a:lnTo>
                  <a:lnTo>
                    <a:pt x="28235" y="3633"/>
                  </a:lnTo>
                  <a:lnTo>
                    <a:pt x="46227" y="0"/>
                  </a:lnTo>
                  <a:lnTo>
                    <a:pt x="231139" y="0"/>
                  </a:lnTo>
                  <a:lnTo>
                    <a:pt x="249132" y="3633"/>
                  </a:lnTo>
                  <a:lnTo>
                    <a:pt x="263826" y="13541"/>
                  </a:lnTo>
                  <a:lnTo>
                    <a:pt x="273734" y="28235"/>
                  </a:lnTo>
                  <a:lnTo>
                    <a:pt x="277368" y="46228"/>
                  </a:lnTo>
                  <a:lnTo>
                    <a:pt x="277368" y="1212596"/>
                  </a:lnTo>
                  <a:lnTo>
                    <a:pt x="273734" y="1230588"/>
                  </a:lnTo>
                  <a:lnTo>
                    <a:pt x="263826" y="1245282"/>
                  </a:lnTo>
                  <a:lnTo>
                    <a:pt x="249132" y="1255190"/>
                  </a:lnTo>
                  <a:lnTo>
                    <a:pt x="231139" y="1258824"/>
                  </a:lnTo>
                  <a:lnTo>
                    <a:pt x="46227" y="1258824"/>
                  </a:lnTo>
                  <a:lnTo>
                    <a:pt x="28235" y="1255190"/>
                  </a:lnTo>
                  <a:lnTo>
                    <a:pt x="13541" y="1245282"/>
                  </a:lnTo>
                  <a:lnTo>
                    <a:pt x="3633" y="1230588"/>
                  </a:lnTo>
                  <a:lnTo>
                    <a:pt x="0" y="1212596"/>
                  </a:lnTo>
                  <a:lnTo>
                    <a:pt x="0" y="46228"/>
                  </a:lnTo>
                  <a:close/>
                </a:path>
              </a:pathLst>
            </a:custGeom>
            <a:ln w="6350">
              <a:solidFill>
                <a:srgbClr val="FFC000"/>
              </a:solidFill>
            </a:ln>
          </p:spPr>
          <p:txBody>
            <a:bodyPr wrap="square" lIns="0" tIns="0" rIns="0" bIns="0" rtlCol="0"/>
            <a:lstStyle/>
            <a:p>
              <a:endParaRPr/>
            </a:p>
          </p:txBody>
        </p:sp>
        <p:sp>
          <p:nvSpPr>
            <p:cNvPr id="63" name="object 63"/>
            <p:cNvSpPr/>
            <p:nvPr/>
          </p:nvSpPr>
          <p:spPr>
            <a:xfrm>
              <a:off x="7724019" y="4000245"/>
              <a:ext cx="553085" cy="368300"/>
            </a:xfrm>
            <a:custGeom>
              <a:avLst/>
              <a:gdLst/>
              <a:ahLst/>
              <a:cxnLst/>
              <a:rect l="l" t="t" r="r" b="b"/>
              <a:pathLst>
                <a:path w="553084" h="368300">
                  <a:moveTo>
                    <a:pt x="455924" y="0"/>
                  </a:moveTo>
                  <a:lnTo>
                    <a:pt x="452241" y="12191"/>
                  </a:lnTo>
                  <a:lnTo>
                    <a:pt x="469147" y="20954"/>
                  </a:lnTo>
                  <a:lnTo>
                    <a:pt x="483864" y="33718"/>
                  </a:lnTo>
                  <a:lnTo>
                    <a:pt x="506724" y="71246"/>
                  </a:lnTo>
                  <a:lnTo>
                    <a:pt x="520662" y="122269"/>
                  </a:lnTo>
                  <a:lnTo>
                    <a:pt x="525266" y="184149"/>
                  </a:lnTo>
                  <a:lnTo>
                    <a:pt x="524119" y="216487"/>
                  </a:lnTo>
                  <a:lnTo>
                    <a:pt x="514871" y="272875"/>
                  </a:lnTo>
                  <a:lnTo>
                    <a:pt x="496389" y="317690"/>
                  </a:lnTo>
                  <a:lnTo>
                    <a:pt x="469147" y="347217"/>
                  </a:lnTo>
                  <a:lnTo>
                    <a:pt x="452241" y="355980"/>
                  </a:lnTo>
                  <a:lnTo>
                    <a:pt x="455924" y="368172"/>
                  </a:lnTo>
                  <a:lnTo>
                    <a:pt x="497072" y="346265"/>
                  </a:lnTo>
                  <a:lnTo>
                    <a:pt x="527552" y="304926"/>
                  </a:lnTo>
                  <a:lnTo>
                    <a:pt x="546411" y="249189"/>
                  </a:lnTo>
                  <a:lnTo>
                    <a:pt x="552698" y="184022"/>
                  </a:lnTo>
                  <a:lnTo>
                    <a:pt x="551126" y="150328"/>
                  </a:lnTo>
                  <a:lnTo>
                    <a:pt x="538553" y="89939"/>
                  </a:lnTo>
                  <a:lnTo>
                    <a:pt x="513645" y="40147"/>
                  </a:lnTo>
                  <a:lnTo>
                    <a:pt x="477831" y="8524"/>
                  </a:lnTo>
                  <a:lnTo>
                    <a:pt x="455924" y="0"/>
                  </a:lnTo>
                  <a:close/>
                </a:path>
                <a:path w="553084" h="368300">
                  <a:moveTo>
                    <a:pt x="96641" y="0"/>
                  </a:moveTo>
                  <a:lnTo>
                    <a:pt x="55604" y="21907"/>
                  </a:lnTo>
                  <a:lnTo>
                    <a:pt x="25140" y="63245"/>
                  </a:lnTo>
                  <a:lnTo>
                    <a:pt x="6280" y="118967"/>
                  </a:lnTo>
                  <a:lnTo>
                    <a:pt x="0" y="184149"/>
                  </a:lnTo>
                  <a:lnTo>
                    <a:pt x="1565" y="217791"/>
                  </a:lnTo>
                  <a:lnTo>
                    <a:pt x="14138" y="278231"/>
                  </a:lnTo>
                  <a:lnTo>
                    <a:pt x="39044" y="328025"/>
                  </a:lnTo>
                  <a:lnTo>
                    <a:pt x="74807" y="359648"/>
                  </a:lnTo>
                  <a:lnTo>
                    <a:pt x="96641" y="368172"/>
                  </a:lnTo>
                  <a:lnTo>
                    <a:pt x="100451" y="355980"/>
                  </a:lnTo>
                  <a:lnTo>
                    <a:pt x="83542" y="347217"/>
                  </a:lnTo>
                  <a:lnTo>
                    <a:pt x="68812" y="334454"/>
                  </a:lnTo>
                  <a:lnTo>
                    <a:pt x="45841" y="296925"/>
                  </a:lnTo>
                  <a:lnTo>
                    <a:pt x="31950" y="246062"/>
                  </a:lnTo>
                  <a:lnTo>
                    <a:pt x="27303" y="184022"/>
                  </a:lnTo>
                  <a:lnTo>
                    <a:pt x="28463" y="151864"/>
                  </a:lnTo>
                  <a:lnTo>
                    <a:pt x="37746" y="95388"/>
                  </a:lnTo>
                  <a:lnTo>
                    <a:pt x="56249" y="50482"/>
                  </a:lnTo>
                  <a:lnTo>
                    <a:pt x="83542" y="20954"/>
                  </a:lnTo>
                  <a:lnTo>
                    <a:pt x="100451" y="12191"/>
                  </a:lnTo>
                  <a:lnTo>
                    <a:pt x="96641" y="0"/>
                  </a:lnTo>
                  <a:close/>
                </a:path>
              </a:pathLst>
            </a:custGeom>
            <a:solidFill>
              <a:srgbClr val="000000"/>
            </a:solidFill>
          </p:spPr>
          <p:txBody>
            <a:bodyPr wrap="square" lIns="0" tIns="0" rIns="0" bIns="0" rtlCol="0"/>
            <a:lstStyle/>
            <a:p>
              <a:endParaRPr/>
            </a:p>
          </p:txBody>
        </p:sp>
      </p:grpSp>
      <p:pic>
        <p:nvPicPr>
          <p:cNvPr id="64" name="object 64"/>
          <p:cNvPicPr/>
          <p:nvPr/>
        </p:nvPicPr>
        <p:blipFill>
          <a:blip r:embed="rId15" cstate="print"/>
          <a:stretch>
            <a:fillRect/>
          </a:stretch>
        </p:blipFill>
        <p:spPr>
          <a:xfrm>
            <a:off x="7001255" y="6244955"/>
            <a:ext cx="463296" cy="606552"/>
          </a:xfrm>
          <a:prstGeom prst="rect">
            <a:avLst/>
          </a:prstGeom>
        </p:spPr>
      </p:pic>
      <p:pic>
        <p:nvPicPr>
          <p:cNvPr id="65" name="object 65"/>
          <p:cNvPicPr/>
          <p:nvPr/>
        </p:nvPicPr>
        <p:blipFill>
          <a:blip r:embed="rId16" cstate="print"/>
          <a:stretch>
            <a:fillRect/>
          </a:stretch>
        </p:blipFill>
        <p:spPr>
          <a:xfrm>
            <a:off x="9250680" y="6263243"/>
            <a:ext cx="466344" cy="606552"/>
          </a:xfrm>
          <a:prstGeom prst="rect">
            <a:avLst/>
          </a:prstGeom>
        </p:spPr>
      </p:pic>
      <p:sp>
        <p:nvSpPr>
          <p:cNvPr id="66" name="object 66"/>
          <p:cNvSpPr txBox="1"/>
          <p:nvPr/>
        </p:nvSpPr>
        <p:spPr>
          <a:xfrm>
            <a:off x="9250681" y="6263244"/>
            <a:ext cx="466725" cy="346249"/>
          </a:xfrm>
          <a:prstGeom prst="rect">
            <a:avLst/>
          </a:prstGeom>
          <a:ln w="6350">
            <a:solidFill>
              <a:srgbClr val="6FAC46"/>
            </a:solidFill>
          </a:ln>
        </p:spPr>
        <p:txBody>
          <a:bodyPr vert="horz" wrap="square" lIns="0" tIns="0" rIns="0" bIns="0" rtlCol="0">
            <a:spAutoFit/>
          </a:bodyPr>
          <a:lstStyle/>
          <a:p>
            <a:pPr marL="93345">
              <a:lnSpc>
                <a:spcPts val="2735"/>
              </a:lnSpc>
            </a:pPr>
            <a:r>
              <a:rPr sz="3600" spc="150" baseline="-20833" dirty="0">
                <a:latin typeface="Symbola"/>
                <a:cs typeface="Symbola"/>
              </a:rPr>
              <a:t>𝒂</a:t>
            </a:r>
            <a:r>
              <a:rPr sz="1750" spc="100" dirty="0">
                <a:latin typeface="Symbola"/>
                <a:cs typeface="Symbola"/>
              </a:rPr>
              <a:t>𝟒</a:t>
            </a:r>
            <a:endParaRPr sz="1750">
              <a:latin typeface="Symbola"/>
              <a:cs typeface="Symbola"/>
            </a:endParaRPr>
          </a:p>
        </p:txBody>
      </p:sp>
      <p:sp>
        <p:nvSpPr>
          <p:cNvPr id="67" name="object 67"/>
          <p:cNvSpPr txBox="1"/>
          <p:nvPr/>
        </p:nvSpPr>
        <p:spPr>
          <a:xfrm>
            <a:off x="7001255" y="6244956"/>
            <a:ext cx="463550" cy="359073"/>
          </a:xfrm>
          <a:prstGeom prst="rect">
            <a:avLst/>
          </a:prstGeom>
          <a:ln w="6350">
            <a:solidFill>
              <a:srgbClr val="6FAC46"/>
            </a:solidFill>
          </a:ln>
        </p:spPr>
        <p:txBody>
          <a:bodyPr vert="horz" wrap="square" lIns="0" tIns="0" rIns="0" bIns="0" rtlCol="0">
            <a:spAutoFit/>
          </a:bodyPr>
          <a:lstStyle/>
          <a:p>
            <a:pPr marL="94615">
              <a:lnSpc>
                <a:spcPts val="2795"/>
              </a:lnSpc>
            </a:pPr>
            <a:r>
              <a:rPr sz="3600" spc="150" baseline="-20833" dirty="0">
                <a:latin typeface="Symbola"/>
                <a:cs typeface="Symbola"/>
              </a:rPr>
              <a:t>𝒂</a:t>
            </a:r>
            <a:r>
              <a:rPr sz="1750" spc="100" dirty="0">
                <a:latin typeface="Symbola"/>
                <a:cs typeface="Symbola"/>
              </a:rPr>
              <a:t>𝟑</a:t>
            </a:r>
            <a:endParaRPr sz="1750">
              <a:latin typeface="Symbola"/>
              <a:cs typeface="Symbola"/>
            </a:endParaRPr>
          </a:p>
        </p:txBody>
      </p:sp>
      <p:sp>
        <p:nvSpPr>
          <p:cNvPr id="68" name="object 68"/>
          <p:cNvSpPr txBox="1"/>
          <p:nvPr/>
        </p:nvSpPr>
        <p:spPr>
          <a:xfrm>
            <a:off x="4767073" y="6232764"/>
            <a:ext cx="466725" cy="370614"/>
          </a:xfrm>
          <a:prstGeom prst="rect">
            <a:avLst/>
          </a:prstGeom>
          <a:ln w="6350">
            <a:solidFill>
              <a:srgbClr val="6FAC46"/>
            </a:solidFill>
          </a:ln>
        </p:spPr>
        <p:txBody>
          <a:bodyPr vert="horz" wrap="square" lIns="0" tIns="1270" rIns="0" bIns="0" rtlCol="0">
            <a:spAutoFit/>
          </a:bodyPr>
          <a:lstStyle/>
          <a:p>
            <a:pPr marL="115570">
              <a:spcBef>
                <a:spcPts val="10"/>
              </a:spcBef>
            </a:pPr>
            <a:r>
              <a:rPr sz="3600" spc="150" baseline="-20833" dirty="0">
                <a:latin typeface="Symbola"/>
                <a:cs typeface="Symbola"/>
              </a:rPr>
              <a:t>𝒂</a:t>
            </a:r>
            <a:r>
              <a:rPr sz="1750" spc="100" dirty="0">
                <a:latin typeface="Symbola"/>
                <a:cs typeface="Symbola"/>
              </a:rPr>
              <a:t>𝟐</a:t>
            </a:r>
            <a:endParaRPr sz="1750">
              <a:latin typeface="Symbola"/>
              <a:cs typeface="Symbola"/>
            </a:endParaRPr>
          </a:p>
        </p:txBody>
      </p:sp>
      <p:sp>
        <p:nvSpPr>
          <p:cNvPr id="69" name="object 69"/>
          <p:cNvSpPr txBox="1"/>
          <p:nvPr/>
        </p:nvSpPr>
        <p:spPr>
          <a:xfrm>
            <a:off x="2493264" y="6232765"/>
            <a:ext cx="460375" cy="359073"/>
          </a:xfrm>
          <a:prstGeom prst="rect">
            <a:avLst/>
          </a:prstGeom>
          <a:ln w="6350">
            <a:solidFill>
              <a:srgbClr val="6FAC46"/>
            </a:solidFill>
          </a:ln>
        </p:spPr>
        <p:txBody>
          <a:bodyPr vert="horz" wrap="square" lIns="0" tIns="0" rIns="0" bIns="0" rtlCol="0">
            <a:spAutoFit/>
          </a:bodyPr>
          <a:lstStyle/>
          <a:p>
            <a:pPr marL="95250">
              <a:lnSpc>
                <a:spcPts val="2830"/>
              </a:lnSpc>
            </a:pPr>
            <a:r>
              <a:rPr sz="3600" spc="150" baseline="-20833" dirty="0">
                <a:latin typeface="Symbola"/>
                <a:cs typeface="Symbola"/>
              </a:rPr>
              <a:t>𝒂</a:t>
            </a:r>
            <a:r>
              <a:rPr sz="1750" spc="100" dirty="0">
                <a:latin typeface="Symbola"/>
                <a:cs typeface="Symbola"/>
              </a:rPr>
              <a:t>𝟏</a:t>
            </a:r>
            <a:endParaRPr sz="1750">
              <a:latin typeface="Symbola"/>
              <a:cs typeface="Symbola"/>
            </a:endParaRPr>
          </a:p>
        </p:txBody>
      </p:sp>
      <p:grpSp>
        <p:nvGrpSpPr>
          <p:cNvPr id="70" name="object 70"/>
          <p:cNvGrpSpPr/>
          <p:nvPr/>
        </p:nvGrpSpPr>
        <p:grpSpPr>
          <a:xfrm>
            <a:off x="2473597" y="3583925"/>
            <a:ext cx="849630" cy="2423795"/>
            <a:chOff x="949597" y="3398392"/>
            <a:chExt cx="849630" cy="2423795"/>
          </a:xfrm>
        </p:grpSpPr>
        <p:sp>
          <p:nvSpPr>
            <p:cNvPr id="71" name="object 71"/>
            <p:cNvSpPr/>
            <p:nvPr/>
          </p:nvSpPr>
          <p:spPr>
            <a:xfrm>
              <a:off x="1222248" y="5809488"/>
              <a:ext cx="563880" cy="0"/>
            </a:xfrm>
            <a:custGeom>
              <a:avLst/>
              <a:gdLst/>
              <a:ahLst/>
              <a:cxnLst/>
              <a:rect l="l" t="t" r="r" b="b"/>
              <a:pathLst>
                <a:path w="563880">
                  <a:moveTo>
                    <a:pt x="0" y="0"/>
                  </a:moveTo>
                  <a:lnTo>
                    <a:pt x="563753" y="0"/>
                  </a:lnTo>
                </a:path>
              </a:pathLst>
            </a:custGeom>
            <a:ln w="25400">
              <a:solidFill>
                <a:srgbClr val="0000FF"/>
              </a:solidFill>
            </a:ln>
          </p:spPr>
          <p:txBody>
            <a:bodyPr wrap="square" lIns="0" tIns="0" rIns="0" bIns="0" rtlCol="0"/>
            <a:lstStyle/>
            <a:p>
              <a:endParaRPr/>
            </a:p>
          </p:txBody>
        </p:sp>
        <p:sp>
          <p:nvSpPr>
            <p:cNvPr id="72" name="object 72"/>
            <p:cNvSpPr/>
            <p:nvPr/>
          </p:nvSpPr>
          <p:spPr>
            <a:xfrm>
              <a:off x="1153668" y="4693919"/>
              <a:ext cx="76200" cy="271780"/>
            </a:xfrm>
            <a:custGeom>
              <a:avLst/>
              <a:gdLst/>
              <a:ahLst/>
              <a:cxnLst/>
              <a:rect l="l" t="t" r="r" b="b"/>
              <a:pathLst>
                <a:path w="76200" h="271779">
                  <a:moveTo>
                    <a:pt x="50800" y="63499"/>
                  </a:moveTo>
                  <a:lnTo>
                    <a:pt x="25400" y="63499"/>
                  </a:lnTo>
                  <a:lnTo>
                    <a:pt x="25400" y="271525"/>
                  </a:lnTo>
                  <a:lnTo>
                    <a:pt x="50800" y="271525"/>
                  </a:lnTo>
                  <a:lnTo>
                    <a:pt x="50800" y="63499"/>
                  </a:lnTo>
                  <a:close/>
                </a:path>
                <a:path w="76200" h="271779">
                  <a:moveTo>
                    <a:pt x="38100" y="0"/>
                  </a:moveTo>
                  <a:lnTo>
                    <a:pt x="0" y="76199"/>
                  </a:lnTo>
                  <a:lnTo>
                    <a:pt x="25400" y="76199"/>
                  </a:lnTo>
                  <a:lnTo>
                    <a:pt x="25400" y="63499"/>
                  </a:lnTo>
                  <a:lnTo>
                    <a:pt x="69850" y="63499"/>
                  </a:lnTo>
                  <a:lnTo>
                    <a:pt x="38100" y="0"/>
                  </a:lnTo>
                  <a:close/>
                </a:path>
                <a:path w="76200" h="271779">
                  <a:moveTo>
                    <a:pt x="69850" y="63499"/>
                  </a:moveTo>
                  <a:lnTo>
                    <a:pt x="50800" y="63499"/>
                  </a:lnTo>
                  <a:lnTo>
                    <a:pt x="50800" y="76199"/>
                  </a:lnTo>
                  <a:lnTo>
                    <a:pt x="76200" y="76199"/>
                  </a:lnTo>
                  <a:lnTo>
                    <a:pt x="69850" y="63499"/>
                  </a:lnTo>
                  <a:close/>
                </a:path>
              </a:pathLst>
            </a:custGeom>
            <a:solidFill>
              <a:srgbClr val="0000FF"/>
            </a:solidFill>
          </p:spPr>
          <p:txBody>
            <a:bodyPr wrap="square" lIns="0" tIns="0" rIns="0" bIns="0" rtlCol="0"/>
            <a:lstStyle/>
            <a:p>
              <a:endParaRPr/>
            </a:p>
          </p:txBody>
        </p:sp>
        <p:pic>
          <p:nvPicPr>
            <p:cNvPr id="73" name="object 73"/>
            <p:cNvPicPr/>
            <p:nvPr/>
          </p:nvPicPr>
          <p:blipFill>
            <a:blip r:embed="rId14" cstate="print"/>
            <a:stretch>
              <a:fillRect/>
            </a:stretch>
          </p:blipFill>
          <p:spPr>
            <a:xfrm>
              <a:off x="1042416" y="3401567"/>
              <a:ext cx="277368" cy="1258824"/>
            </a:xfrm>
            <a:prstGeom prst="rect">
              <a:avLst/>
            </a:prstGeom>
          </p:spPr>
        </p:pic>
        <p:sp>
          <p:nvSpPr>
            <p:cNvPr id="74" name="object 74"/>
            <p:cNvSpPr/>
            <p:nvPr/>
          </p:nvSpPr>
          <p:spPr>
            <a:xfrm>
              <a:off x="1042416" y="3401567"/>
              <a:ext cx="277495" cy="1259205"/>
            </a:xfrm>
            <a:custGeom>
              <a:avLst/>
              <a:gdLst/>
              <a:ahLst/>
              <a:cxnLst/>
              <a:rect l="l" t="t" r="r" b="b"/>
              <a:pathLst>
                <a:path w="277494" h="1259204">
                  <a:moveTo>
                    <a:pt x="0" y="46228"/>
                  </a:moveTo>
                  <a:lnTo>
                    <a:pt x="3633" y="28235"/>
                  </a:lnTo>
                  <a:lnTo>
                    <a:pt x="13541" y="13541"/>
                  </a:lnTo>
                  <a:lnTo>
                    <a:pt x="28235" y="3633"/>
                  </a:lnTo>
                  <a:lnTo>
                    <a:pt x="46228" y="0"/>
                  </a:lnTo>
                  <a:lnTo>
                    <a:pt x="231140" y="0"/>
                  </a:lnTo>
                  <a:lnTo>
                    <a:pt x="249132" y="3633"/>
                  </a:lnTo>
                  <a:lnTo>
                    <a:pt x="263826" y="13541"/>
                  </a:lnTo>
                  <a:lnTo>
                    <a:pt x="273734" y="28235"/>
                  </a:lnTo>
                  <a:lnTo>
                    <a:pt x="277368" y="46228"/>
                  </a:lnTo>
                  <a:lnTo>
                    <a:pt x="277368" y="1212596"/>
                  </a:lnTo>
                  <a:lnTo>
                    <a:pt x="273734" y="1230588"/>
                  </a:lnTo>
                  <a:lnTo>
                    <a:pt x="263826" y="1245282"/>
                  </a:lnTo>
                  <a:lnTo>
                    <a:pt x="249132" y="1255190"/>
                  </a:lnTo>
                  <a:lnTo>
                    <a:pt x="231140" y="1258824"/>
                  </a:lnTo>
                  <a:lnTo>
                    <a:pt x="46228" y="1258824"/>
                  </a:lnTo>
                  <a:lnTo>
                    <a:pt x="28235" y="1255190"/>
                  </a:lnTo>
                  <a:lnTo>
                    <a:pt x="13541" y="1245282"/>
                  </a:lnTo>
                  <a:lnTo>
                    <a:pt x="3633" y="1230588"/>
                  </a:lnTo>
                  <a:lnTo>
                    <a:pt x="0" y="1212596"/>
                  </a:lnTo>
                  <a:lnTo>
                    <a:pt x="0" y="46228"/>
                  </a:lnTo>
                  <a:close/>
                </a:path>
              </a:pathLst>
            </a:custGeom>
            <a:ln w="6350">
              <a:solidFill>
                <a:srgbClr val="FFC000"/>
              </a:solidFill>
            </a:ln>
          </p:spPr>
          <p:txBody>
            <a:bodyPr wrap="square" lIns="0" tIns="0" rIns="0" bIns="0" rtlCol="0"/>
            <a:lstStyle/>
            <a:p>
              <a:endParaRPr/>
            </a:p>
          </p:txBody>
        </p:sp>
        <p:sp>
          <p:nvSpPr>
            <p:cNvPr id="75" name="object 75"/>
            <p:cNvSpPr/>
            <p:nvPr/>
          </p:nvSpPr>
          <p:spPr>
            <a:xfrm>
              <a:off x="949597" y="4000245"/>
              <a:ext cx="553085" cy="368300"/>
            </a:xfrm>
            <a:custGeom>
              <a:avLst/>
              <a:gdLst/>
              <a:ahLst/>
              <a:cxnLst/>
              <a:rect l="l" t="t" r="r" b="b"/>
              <a:pathLst>
                <a:path w="553085" h="368300">
                  <a:moveTo>
                    <a:pt x="456038" y="0"/>
                  </a:moveTo>
                  <a:lnTo>
                    <a:pt x="452228" y="12191"/>
                  </a:lnTo>
                  <a:lnTo>
                    <a:pt x="469155" y="20954"/>
                  </a:lnTo>
                  <a:lnTo>
                    <a:pt x="483914" y="33718"/>
                  </a:lnTo>
                  <a:lnTo>
                    <a:pt x="506838" y="71246"/>
                  </a:lnTo>
                  <a:lnTo>
                    <a:pt x="520729" y="122269"/>
                  </a:lnTo>
                  <a:lnTo>
                    <a:pt x="525380" y="184149"/>
                  </a:lnTo>
                  <a:lnTo>
                    <a:pt x="524215" y="216487"/>
                  </a:lnTo>
                  <a:lnTo>
                    <a:pt x="514932" y="272875"/>
                  </a:lnTo>
                  <a:lnTo>
                    <a:pt x="496483" y="317690"/>
                  </a:lnTo>
                  <a:lnTo>
                    <a:pt x="469155" y="347217"/>
                  </a:lnTo>
                  <a:lnTo>
                    <a:pt x="452228" y="355980"/>
                  </a:lnTo>
                  <a:lnTo>
                    <a:pt x="456038" y="368172"/>
                  </a:lnTo>
                  <a:lnTo>
                    <a:pt x="497075" y="346265"/>
                  </a:lnTo>
                  <a:lnTo>
                    <a:pt x="527539" y="304926"/>
                  </a:lnTo>
                  <a:lnTo>
                    <a:pt x="546398" y="249189"/>
                  </a:lnTo>
                  <a:lnTo>
                    <a:pt x="552685" y="184022"/>
                  </a:lnTo>
                  <a:lnTo>
                    <a:pt x="551113" y="150328"/>
                  </a:lnTo>
                  <a:lnTo>
                    <a:pt x="538540" y="89939"/>
                  </a:lnTo>
                  <a:lnTo>
                    <a:pt x="513634" y="40147"/>
                  </a:lnTo>
                  <a:lnTo>
                    <a:pt x="477872" y="8524"/>
                  </a:lnTo>
                  <a:lnTo>
                    <a:pt x="456038" y="0"/>
                  </a:lnTo>
                  <a:close/>
                </a:path>
                <a:path w="553085" h="368300">
                  <a:moveTo>
                    <a:pt x="96729" y="0"/>
                  </a:moveTo>
                  <a:lnTo>
                    <a:pt x="55610" y="21907"/>
                  </a:lnTo>
                  <a:lnTo>
                    <a:pt x="25140" y="63245"/>
                  </a:lnTo>
                  <a:lnTo>
                    <a:pt x="6280" y="118967"/>
                  </a:lnTo>
                  <a:lnTo>
                    <a:pt x="0" y="184149"/>
                  </a:lnTo>
                  <a:lnTo>
                    <a:pt x="1565" y="217791"/>
                  </a:lnTo>
                  <a:lnTo>
                    <a:pt x="14138" y="278231"/>
                  </a:lnTo>
                  <a:lnTo>
                    <a:pt x="39044" y="328025"/>
                  </a:lnTo>
                  <a:lnTo>
                    <a:pt x="74839" y="359648"/>
                  </a:lnTo>
                  <a:lnTo>
                    <a:pt x="96729" y="368172"/>
                  </a:lnTo>
                  <a:lnTo>
                    <a:pt x="100451" y="355980"/>
                  </a:lnTo>
                  <a:lnTo>
                    <a:pt x="83534" y="347217"/>
                  </a:lnTo>
                  <a:lnTo>
                    <a:pt x="68805" y="334454"/>
                  </a:lnTo>
                  <a:lnTo>
                    <a:pt x="45904" y="296925"/>
                  </a:lnTo>
                  <a:lnTo>
                    <a:pt x="32006" y="246062"/>
                  </a:lnTo>
                  <a:lnTo>
                    <a:pt x="27379" y="184022"/>
                  </a:lnTo>
                  <a:lnTo>
                    <a:pt x="28532" y="151864"/>
                  </a:lnTo>
                  <a:lnTo>
                    <a:pt x="37796" y="95388"/>
                  </a:lnTo>
                  <a:lnTo>
                    <a:pt x="56263" y="50482"/>
                  </a:lnTo>
                  <a:lnTo>
                    <a:pt x="83534" y="20954"/>
                  </a:lnTo>
                  <a:lnTo>
                    <a:pt x="100451" y="12191"/>
                  </a:lnTo>
                  <a:lnTo>
                    <a:pt x="96729" y="0"/>
                  </a:lnTo>
                  <a:close/>
                </a:path>
              </a:pathLst>
            </a:custGeom>
            <a:solidFill>
              <a:srgbClr val="000000"/>
            </a:solidFill>
          </p:spPr>
          <p:txBody>
            <a:bodyPr wrap="square" lIns="0" tIns="0" rIns="0" bIns="0" rtlCol="0"/>
            <a:lstStyle/>
            <a:p>
              <a:endParaRPr/>
            </a:p>
          </p:txBody>
        </p:sp>
      </p:grpSp>
      <p:grpSp>
        <p:nvGrpSpPr>
          <p:cNvPr id="76" name="object 76"/>
          <p:cNvGrpSpPr/>
          <p:nvPr/>
        </p:nvGrpSpPr>
        <p:grpSpPr>
          <a:xfrm>
            <a:off x="4759712" y="3583924"/>
            <a:ext cx="553085" cy="1551940"/>
            <a:chOff x="3235711" y="3398392"/>
            <a:chExt cx="553085" cy="1551940"/>
          </a:xfrm>
        </p:grpSpPr>
        <p:sp>
          <p:nvSpPr>
            <p:cNvPr id="77" name="object 77"/>
            <p:cNvSpPr/>
            <p:nvPr/>
          </p:nvSpPr>
          <p:spPr>
            <a:xfrm>
              <a:off x="3439668" y="4678679"/>
              <a:ext cx="76200" cy="271780"/>
            </a:xfrm>
            <a:custGeom>
              <a:avLst/>
              <a:gdLst/>
              <a:ahLst/>
              <a:cxnLst/>
              <a:rect l="l" t="t" r="r" b="b"/>
              <a:pathLst>
                <a:path w="76200" h="271779">
                  <a:moveTo>
                    <a:pt x="50800" y="63500"/>
                  </a:moveTo>
                  <a:lnTo>
                    <a:pt x="25400" y="63500"/>
                  </a:lnTo>
                  <a:lnTo>
                    <a:pt x="25400" y="271526"/>
                  </a:lnTo>
                  <a:lnTo>
                    <a:pt x="50800" y="271526"/>
                  </a:lnTo>
                  <a:lnTo>
                    <a:pt x="50800" y="63500"/>
                  </a:lnTo>
                  <a:close/>
                </a:path>
                <a:path w="76200" h="271779">
                  <a:moveTo>
                    <a:pt x="38100" y="0"/>
                  </a:moveTo>
                  <a:lnTo>
                    <a:pt x="0" y="76200"/>
                  </a:lnTo>
                  <a:lnTo>
                    <a:pt x="25400" y="76200"/>
                  </a:lnTo>
                  <a:lnTo>
                    <a:pt x="25400" y="63500"/>
                  </a:lnTo>
                  <a:lnTo>
                    <a:pt x="69850" y="63500"/>
                  </a:lnTo>
                  <a:lnTo>
                    <a:pt x="38100" y="0"/>
                  </a:lnTo>
                  <a:close/>
                </a:path>
                <a:path w="76200" h="271779">
                  <a:moveTo>
                    <a:pt x="69850" y="63500"/>
                  </a:moveTo>
                  <a:lnTo>
                    <a:pt x="50800" y="63500"/>
                  </a:lnTo>
                  <a:lnTo>
                    <a:pt x="50800" y="76200"/>
                  </a:lnTo>
                  <a:lnTo>
                    <a:pt x="76200" y="76200"/>
                  </a:lnTo>
                  <a:lnTo>
                    <a:pt x="69850" y="63500"/>
                  </a:lnTo>
                  <a:close/>
                </a:path>
              </a:pathLst>
            </a:custGeom>
            <a:solidFill>
              <a:srgbClr val="0000FF"/>
            </a:solidFill>
          </p:spPr>
          <p:txBody>
            <a:bodyPr wrap="square" lIns="0" tIns="0" rIns="0" bIns="0" rtlCol="0"/>
            <a:lstStyle/>
            <a:p>
              <a:endParaRPr/>
            </a:p>
          </p:txBody>
        </p:sp>
        <p:pic>
          <p:nvPicPr>
            <p:cNvPr id="78" name="object 78"/>
            <p:cNvPicPr/>
            <p:nvPr/>
          </p:nvPicPr>
          <p:blipFill>
            <a:blip r:embed="rId14" cstate="print"/>
            <a:stretch>
              <a:fillRect/>
            </a:stretch>
          </p:blipFill>
          <p:spPr>
            <a:xfrm>
              <a:off x="3328416" y="3401567"/>
              <a:ext cx="277368" cy="1258824"/>
            </a:xfrm>
            <a:prstGeom prst="rect">
              <a:avLst/>
            </a:prstGeom>
          </p:spPr>
        </p:pic>
        <p:sp>
          <p:nvSpPr>
            <p:cNvPr id="79" name="object 79"/>
            <p:cNvSpPr/>
            <p:nvPr/>
          </p:nvSpPr>
          <p:spPr>
            <a:xfrm>
              <a:off x="3328416" y="3401567"/>
              <a:ext cx="277495" cy="1259205"/>
            </a:xfrm>
            <a:custGeom>
              <a:avLst/>
              <a:gdLst/>
              <a:ahLst/>
              <a:cxnLst/>
              <a:rect l="l" t="t" r="r" b="b"/>
              <a:pathLst>
                <a:path w="277495" h="1259204">
                  <a:moveTo>
                    <a:pt x="0" y="46228"/>
                  </a:moveTo>
                  <a:lnTo>
                    <a:pt x="3633" y="28235"/>
                  </a:lnTo>
                  <a:lnTo>
                    <a:pt x="13541" y="13541"/>
                  </a:lnTo>
                  <a:lnTo>
                    <a:pt x="28235" y="3633"/>
                  </a:lnTo>
                  <a:lnTo>
                    <a:pt x="46228" y="0"/>
                  </a:lnTo>
                  <a:lnTo>
                    <a:pt x="231139" y="0"/>
                  </a:lnTo>
                  <a:lnTo>
                    <a:pt x="249132" y="3633"/>
                  </a:lnTo>
                  <a:lnTo>
                    <a:pt x="263826" y="13541"/>
                  </a:lnTo>
                  <a:lnTo>
                    <a:pt x="273734" y="28235"/>
                  </a:lnTo>
                  <a:lnTo>
                    <a:pt x="277368" y="46228"/>
                  </a:lnTo>
                  <a:lnTo>
                    <a:pt x="277368" y="1212596"/>
                  </a:lnTo>
                  <a:lnTo>
                    <a:pt x="273734" y="1230588"/>
                  </a:lnTo>
                  <a:lnTo>
                    <a:pt x="263826" y="1245282"/>
                  </a:lnTo>
                  <a:lnTo>
                    <a:pt x="249132" y="1255190"/>
                  </a:lnTo>
                  <a:lnTo>
                    <a:pt x="231139" y="1258824"/>
                  </a:lnTo>
                  <a:lnTo>
                    <a:pt x="46228" y="1258824"/>
                  </a:lnTo>
                  <a:lnTo>
                    <a:pt x="28235" y="1255190"/>
                  </a:lnTo>
                  <a:lnTo>
                    <a:pt x="13541" y="1245282"/>
                  </a:lnTo>
                  <a:lnTo>
                    <a:pt x="3633" y="1230588"/>
                  </a:lnTo>
                  <a:lnTo>
                    <a:pt x="0" y="1212596"/>
                  </a:lnTo>
                  <a:lnTo>
                    <a:pt x="0" y="46228"/>
                  </a:lnTo>
                  <a:close/>
                </a:path>
              </a:pathLst>
            </a:custGeom>
            <a:ln w="6350">
              <a:solidFill>
                <a:srgbClr val="FFC000"/>
              </a:solidFill>
            </a:ln>
          </p:spPr>
          <p:txBody>
            <a:bodyPr wrap="square" lIns="0" tIns="0" rIns="0" bIns="0" rtlCol="0"/>
            <a:lstStyle/>
            <a:p>
              <a:endParaRPr/>
            </a:p>
          </p:txBody>
        </p:sp>
        <p:sp>
          <p:nvSpPr>
            <p:cNvPr id="80" name="object 80"/>
            <p:cNvSpPr/>
            <p:nvPr/>
          </p:nvSpPr>
          <p:spPr>
            <a:xfrm>
              <a:off x="3235711" y="4000245"/>
              <a:ext cx="553085" cy="368300"/>
            </a:xfrm>
            <a:custGeom>
              <a:avLst/>
              <a:gdLst/>
              <a:ahLst/>
              <a:cxnLst/>
              <a:rect l="l" t="t" r="r" b="b"/>
              <a:pathLst>
                <a:path w="553085" h="368300">
                  <a:moveTo>
                    <a:pt x="456051" y="0"/>
                  </a:moveTo>
                  <a:lnTo>
                    <a:pt x="452368" y="12191"/>
                  </a:lnTo>
                  <a:lnTo>
                    <a:pt x="469274" y="20954"/>
                  </a:lnTo>
                  <a:lnTo>
                    <a:pt x="483991" y="33718"/>
                  </a:lnTo>
                  <a:lnTo>
                    <a:pt x="506851" y="71246"/>
                  </a:lnTo>
                  <a:lnTo>
                    <a:pt x="520741" y="122269"/>
                  </a:lnTo>
                  <a:lnTo>
                    <a:pt x="525393" y="184149"/>
                  </a:lnTo>
                  <a:lnTo>
                    <a:pt x="524228" y="216487"/>
                  </a:lnTo>
                  <a:lnTo>
                    <a:pt x="514945" y="272875"/>
                  </a:lnTo>
                  <a:lnTo>
                    <a:pt x="496516" y="317690"/>
                  </a:lnTo>
                  <a:lnTo>
                    <a:pt x="469274" y="347217"/>
                  </a:lnTo>
                  <a:lnTo>
                    <a:pt x="452368" y="355980"/>
                  </a:lnTo>
                  <a:lnTo>
                    <a:pt x="456051" y="368172"/>
                  </a:lnTo>
                  <a:lnTo>
                    <a:pt x="497199" y="346265"/>
                  </a:lnTo>
                  <a:lnTo>
                    <a:pt x="527679" y="304926"/>
                  </a:lnTo>
                  <a:lnTo>
                    <a:pt x="546538" y="249189"/>
                  </a:lnTo>
                  <a:lnTo>
                    <a:pt x="552825" y="184022"/>
                  </a:lnTo>
                  <a:lnTo>
                    <a:pt x="551253" y="150328"/>
                  </a:lnTo>
                  <a:lnTo>
                    <a:pt x="538680" y="89939"/>
                  </a:lnTo>
                  <a:lnTo>
                    <a:pt x="513772" y="40147"/>
                  </a:lnTo>
                  <a:lnTo>
                    <a:pt x="477958" y="8524"/>
                  </a:lnTo>
                  <a:lnTo>
                    <a:pt x="456051" y="0"/>
                  </a:lnTo>
                  <a:close/>
                </a:path>
                <a:path w="553085" h="368300">
                  <a:moveTo>
                    <a:pt x="96768" y="0"/>
                  </a:moveTo>
                  <a:lnTo>
                    <a:pt x="55620" y="21907"/>
                  </a:lnTo>
                  <a:lnTo>
                    <a:pt x="25140" y="63245"/>
                  </a:lnTo>
                  <a:lnTo>
                    <a:pt x="6280" y="118967"/>
                  </a:lnTo>
                  <a:lnTo>
                    <a:pt x="0" y="184149"/>
                  </a:lnTo>
                  <a:lnTo>
                    <a:pt x="1565" y="217791"/>
                  </a:lnTo>
                  <a:lnTo>
                    <a:pt x="14138" y="278231"/>
                  </a:lnTo>
                  <a:lnTo>
                    <a:pt x="39046" y="328025"/>
                  </a:lnTo>
                  <a:lnTo>
                    <a:pt x="74860" y="359648"/>
                  </a:lnTo>
                  <a:lnTo>
                    <a:pt x="96768" y="368172"/>
                  </a:lnTo>
                  <a:lnTo>
                    <a:pt x="100451" y="355980"/>
                  </a:lnTo>
                  <a:lnTo>
                    <a:pt x="83544" y="347217"/>
                  </a:lnTo>
                  <a:lnTo>
                    <a:pt x="68828" y="334454"/>
                  </a:lnTo>
                  <a:lnTo>
                    <a:pt x="45968" y="296925"/>
                  </a:lnTo>
                  <a:lnTo>
                    <a:pt x="32077" y="246062"/>
                  </a:lnTo>
                  <a:lnTo>
                    <a:pt x="27430" y="184022"/>
                  </a:lnTo>
                  <a:lnTo>
                    <a:pt x="28590" y="151864"/>
                  </a:lnTo>
                  <a:lnTo>
                    <a:pt x="37873" y="95388"/>
                  </a:lnTo>
                  <a:lnTo>
                    <a:pt x="56302" y="50482"/>
                  </a:lnTo>
                  <a:lnTo>
                    <a:pt x="83544" y="20954"/>
                  </a:lnTo>
                  <a:lnTo>
                    <a:pt x="100451" y="12191"/>
                  </a:lnTo>
                  <a:lnTo>
                    <a:pt x="96768" y="0"/>
                  </a:lnTo>
                  <a:close/>
                </a:path>
              </a:pathLst>
            </a:custGeom>
            <a:solidFill>
              <a:srgbClr val="000000"/>
            </a:solidFill>
          </p:spPr>
          <p:txBody>
            <a:bodyPr wrap="square" lIns="0" tIns="0" rIns="0" bIns="0" rtlCol="0"/>
            <a:lstStyle/>
            <a:p>
              <a:endParaRPr/>
            </a:p>
          </p:txBody>
        </p:sp>
      </p:grpSp>
      <p:sp>
        <p:nvSpPr>
          <p:cNvPr id="81" name="object 81"/>
          <p:cNvSpPr txBox="1"/>
          <p:nvPr/>
        </p:nvSpPr>
        <p:spPr>
          <a:xfrm>
            <a:off x="2195475" y="4141327"/>
            <a:ext cx="746125" cy="391160"/>
          </a:xfrm>
          <a:prstGeom prst="rect">
            <a:avLst/>
          </a:prstGeom>
        </p:spPr>
        <p:txBody>
          <a:bodyPr vert="horz" wrap="square" lIns="0" tIns="12700" rIns="0" bIns="0" rtlCol="0">
            <a:spAutoFit/>
          </a:bodyPr>
          <a:lstStyle/>
          <a:p>
            <a:pPr marL="38100">
              <a:spcBef>
                <a:spcPts val="100"/>
              </a:spcBef>
              <a:tabLst>
                <a:tab pos="388620" algn="l"/>
              </a:tabLst>
            </a:pPr>
            <a:r>
              <a:rPr sz="2400" spc="175" dirty="0">
                <a:latin typeface="Symbola"/>
                <a:cs typeface="Symbola"/>
              </a:rPr>
              <a:t>𝜙</a:t>
            </a:r>
            <a:r>
              <a:rPr sz="2400" dirty="0">
                <a:latin typeface="Symbola"/>
                <a:cs typeface="Symbola"/>
              </a:rPr>
              <a:t>	</a:t>
            </a:r>
            <a:r>
              <a:rPr sz="2400" spc="75" dirty="0">
                <a:latin typeface="Symbola"/>
                <a:cs typeface="Symbola"/>
              </a:rPr>
              <a:t>𝒌</a:t>
            </a:r>
            <a:r>
              <a:rPr sz="2625" spc="112" baseline="28571" dirty="0">
                <a:latin typeface="Symbola"/>
                <a:cs typeface="Symbola"/>
              </a:rPr>
              <a:t>𝟏</a:t>
            </a:r>
            <a:endParaRPr sz="2625" baseline="28571">
              <a:latin typeface="Symbola"/>
              <a:cs typeface="Symbola"/>
            </a:endParaRPr>
          </a:p>
        </p:txBody>
      </p:sp>
      <p:sp>
        <p:nvSpPr>
          <p:cNvPr id="82" name="object 82"/>
          <p:cNvSpPr txBox="1"/>
          <p:nvPr/>
        </p:nvSpPr>
        <p:spPr>
          <a:xfrm>
            <a:off x="4482339" y="4141327"/>
            <a:ext cx="746125" cy="391160"/>
          </a:xfrm>
          <a:prstGeom prst="rect">
            <a:avLst/>
          </a:prstGeom>
        </p:spPr>
        <p:txBody>
          <a:bodyPr vert="horz" wrap="square" lIns="0" tIns="12700" rIns="0" bIns="0" rtlCol="0">
            <a:spAutoFit/>
          </a:bodyPr>
          <a:lstStyle/>
          <a:p>
            <a:pPr marL="38100">
              <a:spcBef>
                <a:spcPts val="100"/>
              </a:spcBef>
              <a:tabLst>
                <a:tab pos="388620" algn="l"/>
              </a:tabLst>
            </a:pPr>
            <a:r>
              <a:rPr sz="2400" spc="175" dirty="0">
                <a:latin typeface="Symbola"/>
                <a:cs typeface="Symbola"/>
              </a:rPr>
              <a:t>𝜙</a:t>
            </a:r>
            <a:r>
              <a:rPr sz="2400" dirty="0">
                <a:latin typeface="Symbola"/>
                <a:cs typeface="Symbola"/>
              </a:rPr>
              <a:t>	</a:t>
            </a:r>
            <a:r>
              <a:rPr sz="2400" spc="75" dirty="0">
                <a:latin typeface="Symbola"/>
                <a:cs typeface="Symbola"/>
              </a:rPr>
              <a:t>𝒌</a:t>
            </a:r>
            <a:r>
              <a:rPr sz="2625" spc="112" baseline="28571" dirty="0">
                <a:latin typeface="Symbola"/>
                <a:cs typeface="Symbola"/>
              </a:rPr>
              <a:t>𝟐</a:t>
            </a:r>
            <a:endParaRPr sz="2625" baseline="28571">
              <a:latin typeface="Symbola"/>
              <a:cs typeface="Symbola"/>
            </a:endParaRPr>
          </a:p>
        </p:txBody>
      </p:sp>
      <p:sp>
        <p:nvSpPr>
          <p:cNvPr id="83" name="object 83"/>
          <p:cNvSpPr txBox="1"/>
          <p:nvPr/>
        </p:nvSpPr>
        <p:spPr>
          <a:xfrm>
            <a:off x="6727191" y="4150803"/>
            <a:ext cx="746125" cy="391795"/>
          </a:xfrm>
          <a:prstGeom prst="rect">
            <a:avLst/>
          </a:prstGeom>
        </p:spPr>
        <p:txBody>
          <a:bodyPr vert="horz" wrap="square" lIns="0" tIns="12700" rIns="0" bIns="0" rtlCol="0">
            <a:spAutoFit/>
          </a:bodyPr>
          <a:lstStyle/>
          <a:p>
            <a:pPr marL="38100">
              <a:spcBef>
                <a:spcPts val="100"/>
              </a:spcBef>
              <a:tabLst>
                <a:tab pos="388620" algn="l"/>
              </a:tabLst>
            </a:pPr>
            <a:r>
              <a:rPr sz="2400" spc="175" dirty="0">
                <a:latin typeface="Symbola"/>
                <a:cs typeface="Symbola"/>
              </a:rPr>
              <a:t>𝜙</a:t>
            </a:r>
            <a:r>
              <a:rPr sz="2400" dirty="0">
                <a:latin typeface="Symbola"/>
                <a:cs typeface="Symbola"/>
              </a:rPr>
              <a:t>	</a:t>
            </a:r>
            <a:r>
              <a:rPr sz="2400" spc="80" dirty="0">
                <a:latin typeface="Symbola"/>
                <a:cs typeface="Symbola"/>
              </a:rPr>
              <a:t>𝒌</a:t>
            </a:r>
            <a:r>
              <a:rPr sz="2625" spc="120" baseline="28571" dirty="0">
                <a:latin typeface="Symbola"/>
                <a:cs typeface="Symbola"/>
              </a:rPr>
              <a:t>𝟑</a:t>
            </a:r>
            <a:endParaRPr sz="2625" baseline="28571">
              <a:latin typeface="Symbola"/>
              <a:cs typeface="Symbola"/>
            </a:endParaRPr>
          </a:p>
        </p:txBody>
      </p:sp>
      <p:sp>
        <p:nvSpPr>
          <p:cNvPr id="84" name="object 84"/>
          <p:cNvSpPr txBox="1"/>
          <p:nvPr/>
        </p:nvSpPr>
        <p:spPr>
          <a:xfrm>
            <a:off x="8972043" y="4141327"/>
            <a:ext cx="746125" cy="391160"/>
          </a:xfrm>
          <a:prstGeom prst="rect">
            <a:avLst/>
          </a:prstGeom>
        </p:spPr>
        <p:txBody>
          <a:bodyPr vert="horz" wrap="square" lIns="0" tIns="12700" rIns="0" bIns="0" rtlCol="0">
            <a:spAutoFit/>
          </a:bodyPr>
          <a:lstStyle/>
          <a:p>
            <a:pPr marL="38100">
              <a:spcBef>
                <a:spcPts val="100"/>
              </a:spcBef>
              <a:tabLst>
                <a:tab pos="388620" algn="l"/>
              </a:tabLst>
            </a:pPr>
            <a:r>
              <a:rPr sz="2400" spc="175" dirty="0">
                <a:latin typeface="Symbola"/>
                <a:cs typeface="Symbola"/>
              </a:rPr>
              <a:t>𝜙</a:t>
            </a:r>
            <a:r>
              <a:rPr sz="2400" dirty="0">
                <a:latin typeface="Symbola"/>
                <a:cs typeface="Symbola"/>
              </a:rPr>
              <a:t>	</a:t>
            </a:r>
            <a:r>
              <a:rPr sz="2400" spc="75" dirty="0">
                <a:latin typeface="Symbola"/>
                <a:cs typeface="Symbola"/>
              </a:rPr>
              <a:t>𝒌</a:t>
            </a:r>
            <a:r>
              <a:rPr sz="2625" spc="112" baseline="28571" dirty="0">
                <a:latin typeface="Symbola"/>
                <a:cs typeface="Symbola"/>
              </a:rPr>
              <a:t>𝟒</a:t>
            </a:r>
            <a:endParaRPr sz="2625" baseline="28571">
              <a:latin typeface="Symbola"/>
              <a:cs typeface="Symbola"/>
            </a:endParaRPr>
          </a:p>
        </p:txBody>
      </p:sp>
      <p:grpSp>
        <p:nvGrpSpPr>
          <p:cNvPr id="85" name="object 85"/>
          <p:cNvGrpSpPr/>
          <p:nvPr/>
        </p:nvGrpSpPr>
        <p:grpSpPr>
          <a:xfrm>
            <a:off x="2627249" y="3660124"/>
            <a:ext cx="165100" cy="369570"/>
            <a:chOff x="1103249" y="3474592"/>
            <a:chExt cx="165100" cy="369570"/>
          </a:xfrm>
        </p:grpSpPr>
        <p:pic>
          <p:nvPicPr>
            <p:cNvPr id="86" name="object 86"/>
            <p:cNvPicPr/>
            <p:nvPr/>
          </p:nvPicPr>
          <p:blipFill>
            <a:blip r:embed="rId17" cstate="print"/>
            <a:stretch>
              <a:fillRect/>
            </a:stretch>
          </p:blipFill>
          <p:spPr>
            <a:xfrm>
              <a:off x="1106424" y="3477767"/>
              <a:ext cx="152400" cy="152400"/>
            </a:xfrm>
            <a:prstGeom prst="rect">
              <a:avLst/>
            </a:prstGeom>
          </p:spPr>
        </p:pic>
        <p:pic>
          <p:nvPicPr>
            <p:cNvPr id="87" name="object 87"/>
            <p:cNvPicPr/>
            <p:nvPr/>
          </p:nvPicPr>
          <p:blipFill>
            <a:blip r:embed="rId18" cstate="print"/>
            <a:stretch>
              <a:fillRect/>
            </a:stretch>
          </p:blipFill>
          <p:spPr>
            <a:xfrm>
              <a:off x="1103249" y="3474592"/>
              <a:ext cx="158750" cy="158750"/>
            </a:xfrm>
            <a:prstGeom prst="rect">
              <a:avLst/>
            </a:prstGeom>
          </p:spPr>
        </p:pic>
        <p:pic>
          <p:nvPicPr>
            <p:cNvPr id="88" name="object 88"/>
            <p:cNvPicPr/>
            <p:nvPr/>
          </p:nvPicPr>
          <p:blipFill>
            <a:blip r:embed="rId19" cstate="print"/>
            <a:stretch>
              <a:fillRect/>
            </a:stretch>
          </p:blipFill>
          <p:spPr>
            <a:xfrm>
              <a:off x="1112520" y="3688079"/>
              <a:ext cx="152400" cy="152400"/>
            </a:xfrm>
            <a:prstGeom prst="rect">
              <a:avLst/>
            </a:prstGeom>
          </p:spPr>
        </p:pic>
        <p:pic>
          <p:nvPicPr>
            <p:cNvPr id="89" name="object 89"/>
            <p:cNvPicPr/>
            <p:nvPr/>
          </p:nvPicPr>
          <p:blipFill>
            <a:blip r:embed="rId20" cstate="print"/>
            <a:stretch>
              <a:fillRect/>
            </a:stretch>
          </p:blipFill>
          <p:spPr>
            <a:xfrm>
              <a:off x="1109345" y="3684904"/>
              <a:ext cx="158750" cy="158750"/>
            </a:xfrm>
            <a:prstGeom prst="rect">
              <a:avLst/>
            </a:prstGeom>
          </p:spPr>
        </p:pic>
      </p:grpSp>
      <p:grpSp>
        <p:nvGrpSpPr>
          <p:cNvPr id="90" name="object 90"/>
          <p:cNvGrpSpPr/>
          <p:nvPr/>
        </p:nvGrpSpPr>
        <p:grpSpPr>
          <a:xfrm>
            <a:off x="7156577" y="3650980"/>
            <a:ext cx="165100" cy="369570"/>
            <a:chOff x="5632577" y="3465448"/>
            <a:chExt cx="165100" cy="369570"/>
          </a:xfrm>
        </p:grpSpPr>
        <p:pic>
          <p:nvPicPr>
            <p:cNvPr id="91" name="object 91"/>
            <p:cNvPicPr/>
            <p:nvPr/>
          </p:nvPicPr>
          <p:blipFill>
            <a:blip r:embed="rId17" cstate="print"/>
            <a:stretch>
              <a:fillRect/>
            </a:stretch>
          </p:blipFill>
          <p:spPr>
            <a:xfrm>
              <a:off x="5635752" y="3468623"/>
              <a:ext cx="152400" cy="152400"/>
            </a:xfrm>
            <a:prstGeom prst="rect">
              <a:avLst/>
            </a:prstGeom>
          </p:spPr>
        </p:pic>
        <p:pic>
          <p:nvPicPr>
            <p:cNvPr id="92" name="object 92"/>
            <p:cNvPicPr/>
            <p:nvPr/>
          </p:nvPicPr>
          <p:blipFill>
            <a:blip r:embed="rId21" cstate="print"/>
            <a:stretch>
              <a:fillRect/>
            </a:stretch>
          </p:blipFill>
          <p:spPr>
            <a:xfrm>
              <a:off x="5632577" y="3465448"/>
              <a:ext cx="158750" cy="158750"/>
            </a:xfrm>
            <a:prstGeom prst="rect">
              <a:avLst/>
            </a:prstGeom>
          </p:spPr>
        </p:pic>
        <p:pic>
          <p:nvPicPr>
            <p:cNvPr id="93" name="object 93"/>
            <p:cNvPicPr/>
            <p:nvPr/>
          </p:nvPicPr>
          <p:blipFill>
            <a:blip r:embed="rId19" cstate="print"/>
            <a:stretch>
              <a:fillRect/>
            </a:stretch>
          </p:blipFill>
          <p:spPr>
            <a:xfrm>
              <a:off x="5641848" y="3678935"/>
              <a:ext cx="152400" cy="152400"/>
            </a:xfrm>
            <a:prstGeom prst="rect">
              <a:avLst/>
            </a:prstGeom>
          </p:spPr>
        </p:pic>
        <p:pic>
          <p:nvPicPr>
            <p:cNvPr id="94" name="object 94"/>
            <p:cNvPicPr/>
            <p:nvPr/>
          </p:nvPicPr>
          <p:blipFill>
            <a:blip r:embed="rId22" cstate="print"/>
            <a:stretch>
              <a:fillRect/>
            </a:stretch>
          </p:blipFill>
          <p:spPr>
            <a:xfrm>
              <a:off x="5638673" y="3675760"/>
              <a:ext cx="158750" cy="158750"/>
            </a:xfrm>
            <a:prstGeom prst="rect">
              <a:avLst/>
            </a:prstGeom>
          </p:spPr>
        </p:pic>
      </p:grpSp>
      <p:grpSp>
        <p:nvGrpSpPr>
          <p:cNvPr id="95" name="object 95"/>
          <p:cNvGrpSpPr/>
          <p:nvPr/>
        </p:nvGrpSpPr>
        <p:grpSpPr>
          <a:xfrm>
            <a:off x="9409048" y="3647933"/>
            <a:ext cx="165100" cy="369570"/>
            <a:chOff x="7885048" y="3462401"/>
            <a:chExt cx="165100" cy="369570"/>
          </a:xfrm>
        </p:grpSpPr>
        <p:pic>
          <p:nvPicPr>
            <p:cNvPr id="96" name="object 96"/>
            <p:cNvPicPr/>
            <p:nvPr/>
          </p:nvPicPr>
          <p:blipFill>
            <a:blip r:embed="rId17" cstate="print"/>
            <a:stretch>
              <a:fillRect/>
            </a:stretch>
          </p:blipFill>
          <p:spPr>
            <a:xfrm>
              <a:off x="7888223" y="3465576"/>
              <a:ext cx="152400" cy="152400"/>
            </a:xfrm>
            <a:prstGeom prst="rect">
              <a:avLst/>
            </a:prstGeom>
          </p:spPr>
        </p:pic>
        <p:pic>
          <p:nvPicPr>
            <p:cNvPr id="97" name="object 97"/>
            <p:cNvPicPr/>
            <p:nvPr/>
          </p:nvPicPr>
          <p:blipFill>
            <a:blip r:embed="rId21" cstate="print"/>
            <a:stretch>
              <a:fillRect/>
            </a:stretch>
          </p:blipFill>
          <p:spPr>
            <a:xfrm>
              <a:off x="7885048" y="3462401"/>
              <a:ext cx="158750" cy="158750"/>
            </a:xfrm>
            <a:prstGeom prst="rect">
              <a:avLst/>
            </a:prstGeom>
          </p:spPr>
        </p:pic>
        <p:pic>
          <p:nvPicPr>
            <p:cNvPr id="98" name="object 98"/>
            <p:cNvPicPr/>
            <p:nvPr/>
          </p:nvPicPr>
          <p:blipFill>
            <a:blip r:embed="rId19" cstate="print"/>
            <a:stretch>
              <a:fillRect/>
            </a:stretch>
          </p:blipFill>
          <p:spPr>
            <a:xfrm>
              <a:off x="7894319" y="3675888"/>
              <a:ext cx="152400" cy="152400"/>
            </a:xfrm>
            <a:prstGeom prst="rect">
              <a:avLst/>
            </a:prstGeom>
          </p:spPr>
        </p:pic>
        <p:pic>
          <p:nvPicPr>
            <p:cNvPr id="99" name="object 99"/>
            <p:cNvPicPr/>
            <p:nvPr/>
          </p:nvPicPr>
          <p:blipFill>
            <a:blip r:embed="rId23" cstate="print"/>
            <a:stretch>
              <a:fillRect/>
            </a:stretch>
          </p:blipFill>
          <p:spPr>
            <a:xfrm>
              <a:off x="7891144" y="3672713"/>
              <a:ext cx="158750" cy="158750"/>
            </a:xfrm>
            <a:prstGeom prst="rect">
              <a:avLst/>
            </a:prstGeom>
          </p:spPr>
        </p:pic>
      </p:grpSp>
      <p:grpSp>
        <p:nvGrpSpPr>
          <p:cNvPr id="100" name="object 100"/>
          <p:cNvGrpSpPr/>
          <p:nvPr/>
        </p:nvGrpSpPr>
        <p:grpSpPr>
          <a:xfrm>
            <a:off x="6751192" y="848541"/>
            <a:ext cx="293370" cy="546100"/>
            <a:chOff x="5227192" y="450976"/>
            <a:chExt cx="293370" cy="546100"/>
          </a:xfrm>
        </p:grpSpPr>
        <p:pic>
          <p:nvPicPr>
            <p:cNvPr id="101" name="object 101"/>
            <p:cNvPicPr/>
            <p:nvPr/>
          </p:nvPicPr>
          <p:blipFill>
            <a:blip r:embed="rId24" cstate="print"/>
            <a:stretch>
              <a:fillRect/>
            </a:stretch>
          </p:blipFill>
          <p:spPr>
            <a:xfrm>
              <a:off x="5230367" y="454151"/>
              <a:ext cx="286512" cy="539496"/>
            </a:xfrm>
            <a:prstGeom prst="rect">
              <a:avLst/>
            </a:prstGeom>
          </p:spPr>
        </p:pic>
        <p:sp>
          <p:nvSpPr>
            <p:cNvPr id="102" name="object 102"/>
            <p:cNvSpPr/>
            <p:nvPr/>
          </p:nvSpPr>
          <p:spPr>
            <a:xfrm>
              <a:off x="5230367" y="454151"/>
              <a:ext cx="287020" cy="539750"/>
            </a:xfrm>
            <a:custGeom>
              <a:avLst/>
              <a:gdLst/>
              <a:ahLst/>
              <a:cxnLst/>
              <a:rect l="l" t="t" r="r" b="b"/>
              <a:pathLst>
                <a:path w="287020" h="539750">
                  <a:moveTo>
                    <a:pt x="0" y="539496"/>
                  </a:moveTo>
                  <a:lnTo>
                    <a:pt x="286512" y="539496"/>
                  </a:lnTo>
                  <a:lnTo>
                    <a:pt x="286512" y="0"/>
                  </a:lnTo>
                  <a:lnTo>
                    <a:pt x="0" y="0"/>
                  </a:lnTo>
                  <a:lnTo>
                    <a:pt x="0" y="539496"/>
                  </a:lnTo>
                  <a:close/>
                </a:path>
              </a:pathLst>
            </a:custGeom>
            <a:ln w="6349">
              <a:solidFill>
                <a:srgbClr val="5B9BD4"/>
              </a:solidFill>
            </a:ln>
          </p:spPr>
          <p:txBody>
            <a:bodyPr wrap="square" lIns="0" tIns="0" rIns="0" bIns="0" rtlCol="0"/>
            <a:lstStyle/>
            <a:p>
              <a:endParaRPr/>
            </a:p>
          </p:txBody>
        </p:sp>
      </p:grpSp>
      <p:grpSp>
        <p:nvGrpSpPr>
          <p:cNvPr id="103" name="object 103"/>
          <p:cNvGrpSpPr/>
          <p:nvPr/>
        </p:nvGrpSpPr>
        <p:grpSpPr>
          <a:xfrm>
            <a:off x="6507353" y="1043613"/>
            <a:ext cx="158750" cy="158750"/>
            <a:chOff x="4983353" y="646048"/>
            <a:chExt cx="158750" cy="158750"/>
          </a:xfrm>
        </p:grpSpPr>
        <p:pic>
          <p:nvPicPr>
            <p:cNvPr id="104" name="object 104"/>
            <p:cNvPicPr/>
            <p:nvPr/>
          </p:nvPicPr>
          <p:blipFill>
            <a:blip r:embed="rId17" cstate="print"/>
            <a:stretch>
              <a:fillRect/>
            </a:stretch>
          </p:blipFill>
          <p:spPr>
            <a:xfrm>
              <a:off x="4986528" y="649223"/>
              <a:ext cx="152400" cy="152400"/>
            </a:xfrm>
            <a:prstGeom prst="rect">
              <a:avLst/>
            </a:prstGeom>
          </p:spPr>
        </p:pic>
        <p:pic>
          <p:nvPicPr>
            <p:cNvPr id="105" name="object 105"/>
            <p:cNvPicPr/>
            <p:nvPr/>
          </p:nvPicPr>
          <p:blipFill>
            <a:blip r:embed="rId25" cstate="print"/>
            <a:stretch>
              <a:fillRect/>
            </a:stretch>
          </p:blipFill>
          <p:spPr>
            <a:xfrm>
              <a:off x="4983353" y="646048"/>
              <a:ext cx="158750" cy="158750"/>
            </a:xfrm>
            <a:prstGeom prst="rect">
              <a:avLst/>
            </a:prstGeom>
          </p:spPr>
        </p:pic>
      </p:grpSp>
      <p:grpSp>
        <p:nvGrpSpPr>
          <p:cNvPr id="107" name="object 107"/>
          <p:cNvGrpSpPr/>
          <p:nvPr/>
        </p:nvGrpSpPr>
        <p:grpSpPr>
          <a:xfrm>
            <a:off x="7622921" y="851590"/>
            <a:ext cx="293370" cy="546100"/>
            <a:chOff x="6098921" y="454025"/>
            <a:chExt cx="293370" cy="546100"/>
          </a:xfrm>
        </p:grpSpPr>
        <p:pic>
          <p:nvPicPr>
            <p:cNvPr id="108" name="object 108"/>
            <p:cNvPicPr/>
            <p:nvPr/>
          </p:nvPicPr>
          <p:blipFill>
            <a:blip r:embed="rId26" cstate="print"/>
            <a:stretch>
              <a:fillRect/>
            </a:stretch>
          </p:blipFill>
          <p:spPr>
            <a:xfrm>
              <a:off x="6102096" y="457200"/>
              <a:ext cx="286512" cy="539496"/>
            </a:xfrm>
            <a:prstGeom prst="rect">
              <a:avLst/>
            </a:prstGeom>
          </p:spPr>
        </p:pic>
        <p:sp>
          <p:nvSpPr>
            <p:cNvPr id="109" name="object 109"/>
            <p:cNvSpPr/>
            <p:nvPr/>
          </p:nvSpPr>
          <p:spPr>
            <a:xfrm>
              <a:off x="6102096" y="457200"/>
              <a:ext cx="287020" cy="539750"/>
            </a:xfrm>
            <a:custGeom>
              <a:avLst/>
              <a:gdLst/>
              <a:ahLst/>
              <a:cxnLst/>
              <a:rect l="l" t="t" r="r" b="b"/>
              <a:pathLst>
                <a:path w="287020" h="539750">
                  <a:moveTo>
                    <a:pt x="0" y="539496"/>
                  </a:moveTo>
                  <a:lnTo>
                    <a:pt x="286512" y="539496"/>
                  </a:lnTo>
                  <a:lnTo>
                    <a:pt x="286512" y="0"/>
                  </a:lnTo>
                  <a:lnTo>
                    <a:pt x="0" y="0"/>
                  </a:lnTo>
                  <a:lnTo>
                    <a:pt x="0" y="539496"/>
                  </a:lnTo>
                  <a:close/>
                </a:path>
              </a:pathLst>
            </a:custGeom>
            <a:ln w="6349">
              <a:solidFill>
                <a:srgbClr val="5B9BD4"/>
              </a:solidFill>
            </a:ln>
          </p:spPr>
          <p:txBody>
            <a:bodyPr wrap="square" lIns="0" tIns="0" rIns="0" bIns="0" rtlCol="0"/>
            <a:lstStyle/>
            <a:p>
              <a:endParaRPr/>
            </a:p>
          </p:txBody>
        </p:sp>
      </p:grpSp>
      <p:sp>
        <p:nvSpPr>
          <p:cNvPr id="110" name="object 110"/>
          <p:cNvSpPr txBox="1"/>
          <p:nvPr/>
        </p:nvSpPr>
        <p:spPr>
          <a:xfrm>
            <a:off x="7589521" y="926216"/>
            <a:ext cx="598805" cy="391795"/>
          </a:xfrm>
          <a:prstGeom prst="rect">
            <a:avLst/>
          </a:prstGeom>
        </p:spPr>
        <p:txBody>
          <a:bodyPr vert="horz" wrap="square" lIns="0" tIns="12700" rIns="0" bIns="0" rtlCol="0">
            <a:spAutoFit/>
          </a:bodyPr>
          <a:lstStyle/>
          <a:p>
            <a:pPr marL="38100">
              <a:spcBef>
                <a:spcPts val="100"/>
              </a:spcBef>
            </a:pPr>
            <a:r>
              <a:rPr sz="3600" spc="247" baseline="2314" dirty="0">
                <a:latin typeface="Symbola"/>
                <a:cs typeface="Symbola"/>
              </a:rPr>
              <a:t>𝒗</a:t>
            </a:r>
            <a:r>
              <a:rPr sz="2625" spc="247" baseline="30158" dirty="0">
                <a:latin typeface="Symbola"/>
                <a:cs typeface="Symbola"/>
              </a:rPr>
              <a:t>𝟐</a:t>
            </a:r>
            <a:r>
              <a:rPr sz="2625" spc="-7" baseline="30158" dirty="0">
                <a:latin typeface="Symbola"/>
                <a:cs typeface="Symbola"/>
              </a:rPr>
              <a:t> </a:t>
            </a:r>
            <a:r>
              <a:rPr sz="2400" spc="-50" dirty="0">
                <a:latin typeface="Carlito"/>
                <a:cs typeface="Carlito"/>
              </a:rPr>
              <a:t>+</a:t>
            </a:r>
            <a:endParaRPr sz="2400" dirty="0">
              <a:latin typeface="Carlito"/>
              <a:cs typeface="Carlito"/>
            </a:endParaRPr>
          </a:p>
        </p:txBody>
      </p:sp>
      <p:grpSp>
        <p:nvGrpSpPr>
          <p:cNvPr id="111" name="object 111"/>
          <p:cNvGrpSpPr/>
          <p:nvPr/>
        </p:nvGrpSpPr>
        <p:grpSpPr>
          <a:xfrm>
            <a:off x="7379080" y="1064949"/>
            <a:ext cx="158750" cy="158750"/>
            <a:chOff x="5855080" y="667384"/>
            <a:chExt cx="158750" cy="158750"/>
          </a:xfrm>
        </p:grpSpPr>
        <p:pic>
          <p:nvPicPr>
            <p:cNvPr id="112" name="object 112"/>
            <p:cNvPicPr/>
            <p:nvPr/>
          </p:nvPicPr>
          <p:blipFill>
            <a:blip r:embed="rId17" cstate="print"/>
            <a:stretch>
              <a:fillRect/>
            </a:stretch>
          </p:blipFill>
          <p:spPr>
            <a:xfrm>
              <a:off x="5858255" y="670559"/>
              <a:ext cx="152400" cy="152400"/>
            </a:xfrm>
            <a:prstGeom prst="rect">
              <a:avLst/>
            </a:prstGeom>
          </p:spPr>
        </p:pic>
        <p:pic>
          <p:nvPicPr>
            <p:cNvPr id="113" name="object 113"/>
            <p:cNvPicPr/>
            <p:nvPr/>
          </p:nvPicPr>
          <p:blipFill>
            <a:blip r:embed="rId25" cstate="print"/>
            <a:stretch>
              <a:fillRect/>
            </a:stretch>
          </p:blipFill>
          <p:spPr>
            <a:xfrm>
              <a:off x="5855080" y="667384"/>
              <a:ext cx="158750" cy="158750"/>
            </a:xfrm>
            <a:prstGeom prst="rect">
              <a:avLst/>
            </a:prstGeom>
          </p:spPr>
        </p:pic>
      </p:grpSp>
      <p:grpSp>
        <p:nvGrpSpPr>
          <p:cNvPr id="114" name="object 114"/>
          <p:cNvGrpSpPr/>
          <p:nvPr/>
        </p:nvGrpSpPr>
        <p:grpSpPr>
          <a:xfrm>
            <a:off x="8488553" y="848541"/>
            <a:ext cx="295910" cy="546100"/>
            <a:chOff x="6964553" y="450976"/>
            <a:chExt cx="295910" cy="546100"/>
          </a:xfrm>
        </p:grpSpPr>
        <p:pic>
          <p:nvPicPr>
            <p:cNvPr id="115" name="object 115"/>
            <p:cNvPicPr/>
            <p:nvPr/>
          </p:nvPicPr>
          <p:blipFill>
            <a:blip r:embed="rId27" cstate="print"/>
            <a:stretch>
              <a:fillRect/>
            </a:stretch>
          </p:blipFill>
          <p:spPr>
            <a:xfrm>
              <a:off x="6967728" y="454151"/>
              <a:ext cx="289559" cy="539496"/>
            </a:xfrm>
            <a:prstGeom prst="rect">
              <a:avLst/>
            </a:prstGeom>
          </p:spPr>
        </p:pic>
        <p:sp>
          <p:nvSpPr>
            <p:cNvPr id="116" name="object 116"/>
            <p:cNvSpPr/>
            <p:nvPr/>
          </p:nvSpPr>
          <p:spPr>
            <a:xfrm>
              <a:off x="6967728" y="454151"/>
              <a:ext cx="289560" cy="539750"/>
            </a:xfrm>
            <a:custGeom>
              <a:avLst/>
              <a:gdLst/>
              <a:ahLst/>
              <a:cxnLst/>
              <a:rect l="l" t="t" r="r" b="b"/>
              <a:pathLst>
                <a:path w="289559" h="539750">
                  <a:moveTo>
                    <a:pt x="0" y="539496"/>
                  </a:moveTo>
                  <a:lnTo>
                    <a:pt x="289559" y="539496"/>
                  </a:lnTo>
                  <a:lnTo>
                    <a:pt x="289559" y="0"/>
                  </a:lnTo>
                  <a:lnTo>
                    <a:pt x="0" y="0"/>
                  </a:lnTo>
                  <a:lnTo>
                    <a:pt x="0" y="539496"/>
                  </a:lnTo>
                  <a:close/>
                </a:path>
              </a:pathLst>
            </a:custGeom>
            <a:ln w="6350">
              <a:solidFill>
                <a:srgbClr val="5B9BD4"/>
              </a:solidFill>
            </a:ln>
          </p:spPr>
          <p:txBody>
            <a:bodyPr wrap="square" lIns="0" tIns="0" rIns="0" bIns="0" rtlCol="0"/>
            <a:lstStyle/>
            <a:p>
              <a:endParaRPr/>
            </a:p>
          </p:txBody>
        </p:sp>
      </p:grpSp>
      <p:sp>
        <p:nvSpPr>
          <p:cNvPr id="117" name="object 117"/>
          <p:cNvSpPr txBox="1"/>
          <p:nvPr/>
        </p:nvSpPr>
        <p:spPr>
          <a:xfrm>
            <a:off x="8456930" y="925327"/>
            <a:ext cx="599440" cy="391795"/>
          </a:xfrm>
          <a:prstGeom prst="rect">
            <a:avLst/>
          </a:prstGeom>
        </p:spPr>
        <p:txBody>
          <a:bodyPr vert="horz" wrap="square" lIns="0" tIns="12700" rIns="0" bIns="0" rtlCol="0">
            <a:spAutoFit/>
          </a:bodyPr>
          <a:lstStyle/>
          <a:p>
            <a:pPr marL="38100">
              <a:spcBef>
                <a:spcPts val="100"/>
              </a:spcBef>
            </a:pPr>
            <a:r>
              <a:rPr sz="3600" spc="247" baseline="2314" dirty="0">
                <a:latin typeface="Symbola"/>
                <a:cs typeface="Symbola"/>
              </a:rPr>
              <a:t>𝒗</a:t>
            </a:r>
            <a:r>
              <a:rPr sz="2625" spc="247" baseline="31746" dirty="0">
                <a:latin typeface="Symbola"/>
                <a:cs typeface="Symbola"/>
              </a:rPr>
              <a:t>𝟑</a:t>
            </a:r>
            <a:r>
              <a:rPr sz="2625" spc="-7" baseline="31746" dirty="0">
                <a:latin typeface="Symbola"/>
                <a:cs typeface="Symbola"/>
              </a:rPr>
              <a:t> </a:t>
            </a:r>
            <a:r>
              <a:rPr sz="2400" spc="-50" dirty="0">
                <a:latin typeface="Carlito"/>
                <a:cs typeface="Carlito"/>
              </a:rPr>
              <a:t>+</a:t>
            </a:r>
            <a:endParaRPr sz="2400">
              <a:latin typeface="Carlito"/>
              <a:cs typeface="Carlito"/>
            </a:endParaRPr>
          </a:p>
        </p:txBody>
      </p:sp>
      <p:grpSp>
        <p:nvGrpSpPr>
          <p:cNvPr id="118" name="object 118"/>
          <p:cNvGrpSpPr/>
          <p:nvPr/>
        </p:nvGrpSpPr>
        <p:grpSpPr>
          <a:xfrm>
            <a:off x="8247760" y="1043613"/>
            <a:ext cx="158750" cy="158750"/>
            <a:chOff x="6723760" y="646048"/>
            <a:chExt cx="158750" cy="158750"/>
          </a:xfrm>
        </p:grpSpPr>
        <p:pic>
          <p:nvPicPr>
            <p:cNvPr id="119" name="object 119"/>
            <p:cNvPicPr/>
            <p:nvPr/>
          </p:nvPicPr>
          <p:blipFill>
            <a:blip r:embed="rId17" cstate="print"/>
            <a:stretch>
              <a:fillRect/>
            </a:stretch>
          </p:blipFill>
          <p:spPr>
            <a:xfrm>
              <a:off x="6726935" y="649223"/>
              <a:ext cx="152400" cy="152400"/>
            </a:xfrm>
            <a:prstGeom prst="rect">
              <a:avLst/>
            </a:prstGeom>
          </p:spPr>
        </p:pic>
        <p:pic>
          <p:nvPicPr>
            <p:cNvPr id="120" name="object 120"/>
            <p:cNvPicPr/>
            <p:nvPr/>
          </p:nvPicPr>
          <p:blipFill>
            <a:blip r:embed="rId21" cstate="print"/>
            <a:stretch>
              <a:fillRect/>
            </a:stretch>
          </p:blipFill>
          <p:spPr>
            <a:xfrm>
              <a:off x="6723760" y="646048"/>
              <a:ext cx="158750" cy="158750"/>
            </a:xfrm>
            <a:prstGeom prst="rect">
              <a:avLst/>
            </a:prstGeom>
          </p:spPr>
        </p:pic>
      </p:grpSp>
      <p:pic>
        <p:nvPicPr>
          <p:cNvPr id="121" name="object 121"/>
          <p:cNvPicPr/>
          <p:nvPr/>
        </p:nvPicPr>
        <p:blipFill>
          <a:blip r:embed="rId28" cstate="print"/>
          <a:stretch>
            <a:fillRect/>
          </a:stretch>
        </p:blipFill>
        <p:spPr>
          <a:xfrm>
            <a:off x="9329929" y="860860"/>
            <a:ext cx="289559" cy="539496"/>
          </a:xfrm>
          <a:prstGeom prst="rect">
            <a:avLst/>
          </a:prstGeom>
        </p:spPr>
      </p:pic>
      <p:sp>
        <p:nvSpPr>
          <p:cNvPr id="122" name="object 122"/>
          <p:cNvSpPr txBox="1"/>
          <p:nvPr/>
        </p:nvSpPr>
        <p:spPr>
          <a:xfrm>
            <a:off x="9329928" y="860860"/>
            <a:ext cx="289560" cy="444994"/>
          </a:xfrm>
          <a:prstGeom prst="rect">
            <a:avLst/>
          </a:prstGeom>
          <a:ln w="6350">
            <a:solidFill>
              <a:srgbClr val="5B9BD4"/>
            </a:solidFill>
          </a:ln>
        </p:spPr>
        <p:txBody>
          <a:bodyPr vert="horz" wrap="square" lIns="0" tIns="74930" rIns="0" bIns="0" rtlCol="0">
            <a:spAutoFit/>
          </a:bodyPr>
          <a:lstStyle/>
          <a:p>
            <a:pPr marL="3810">
              <a:spcBef>
                <a:spcPts val="590"/>
              </a:spcBef>
            </a:pPr>
            <a:r>
              <a:rPr sz="2400" spc="125" dirty="0">
                <a:latin typeface="Symbola"/>
                <a:cs typeface="Symbola"/>
              </a:rPr>
              <a:t>𝒗</a:t>
            </a:r>
            <a:endParaRPr sz="2400">
              <a:latin typeface="Symbola"/>
              <a:cs typeface="Symbola"/>
            </a:endParaRPr>
          </a:p>
        </p:txBody>
      </p:sp>
      <p:sp>
        <p:nvSpPr>
          <p:cNvPr id="123" name="object 123"/>
          <p:cNvSpPr txBox="1"/>
          <p:nvPr/>
        </p:nvSpPr>
        <p:spPr>
          <a:xfrm>
            <a:off x="9504426" y="892611"/>
            <a:ext cx="158750" cy="292735"/>
          </a:xfrm>
          <a:prstGeom prst="rect">
            <a:avLst/>
          </a:prstGeom>
        </p:spPr>
        <p:txBody>
          <a:bodyPr vert="horz" wrap="square" lIns="0" tIns="12700" rIns="0" bIns="0" rtlCol="0">
            <a:spAutoFit/>
          </a:bodyPr>
          <a:lstStyle/>
          <a:p>
            <a:pPr marL="12700">
              <a:spcBef>
                <a:spcPts val="100"/>
              </a:spcBef>
            </a:pPr>
            <a:r>
              <a:rPr sz="1750" spc="114" dirty="0">
                <a:latin typeface="Symbola"/>
                <a:cs typeface="Symbola"/>
              </a:rPr>
              <a:t>𝟒</a:t>
            </a:r>
            <a:endParaRPr sz="1750">
              <a:latin typeface="Symbola"/>
              <a:cs typeface="Symbola"/>
            </a:endParaRPr>
          </a:p>
        </p:txBody>
      </p:sp>
      <p:grpSp>
        <p:nvGrpSpPr>
          <p:cNvPr id="124" name="object 124"/>
          <p:cNvGrpSpPr/>
          <p:nvPr/>
        </p:nvGrpSpPr>
        <p:grpSpPr>
          <a:xfrm>
            <a:off x="9085960" y="1052758"/>
            <a:ext cx="158750" cy="158750"/>
            <a:chOff x="7561960" y="655193"/>
            <a:chExt cx="158750" cy="158750"/>
          </a:xfrm>
        </p:grpSpPr>
        <p:pic>
          <p:nvPicPr>
            <p:cNvPr id="125" name="object 125"/>
            <p:cNvPicPr/>
            <p:nvPr/>
          </p:nvPicPr>
          <p:blipFill>
            <a:blip r:embed="rId17" cstate="print"/>
            <a:stretch>
              <a:fillRect/>
            </a:stretch>
          </p:blipFill>
          <p:spPr>
            <a:xfrm>
              <a:off x="7565135" y="658368"/>
              <a:ext cx="152400" cy="152400"/>
            </a:xfrm>
            <a:prstGeom prst="rect">
              <a:avLst/>
            </a:prstGeom>
          </p:spPr>
        </p:pic>
        <p:pic>
          <p:nvPicPr>
            <p:cNvPr id="126" name="object 126"/>
            <p:cNvPicPr/>
            <p:nvPr/>
          </p:nvPicPr>
          <p:blipFill>
            <a:blip r:embed="rId21" cstate="print"/>
            <a:stretch>
              <a:fillRect/>
            </a:stretch>
          </p:blipFill>
          <p:spPr>
            <a:xfrm>
              <a:off x="7561960" y="655193"/>
              <a:ext cx="158750" cy="158750"/>
            </a:xfrm>
            <a:prstGeom prst="rect">
              <a:avLst/>
            </a:prstGeom>
          </p:spPr>
        </p:pic>
      </p:grpSp>
      <p:grpSp>
        <p:nvGrpSpPr>
          <p:cNvPr id="127" name="object 127"/>
          <p:cNvGrpSpPr/>
          <p:nvPr/>
        </p:nvGrpSpPr>
        <p:grpSpPr>
          <a:xfrm>
            <a:off x="6751192" y="2015926"/>
            <a:ext cx="293370" cy="546100"/>
            <a:chOff x="5227192" y="1618361"/>
            <a:chExt cx="293370" cy="546100"/>
          </a:xfrm>
        </p:grpSpPr>
        <p:pic>
          <p:nvPicPr>
            <p:cNvPr id="128" name="object 128"/>
            <p:cNvPicPr/>
            <p:nvPr/>
          </p:nvPicPr>
          <p:blipFill>
            <a:blip r:embed="rId13" cstate="print"/>
            <a:stretch>
              <a:fillRect/>
            </a:stretch>
          </p:blipFill>
          <p:spPr>
            <a:xfrm>
              <a:off x="5230367" y="1621536"/>
              <a:ext cx="286512" cy="539496"/>
            </a:xfrm>
            <a:prstGeom prst="rect">
              <a:avLst/>
            </a:prstGeom>
          </p:spPr>
        </p:pic>
        <p:sp>
          <p:nvSpPr>
            <p:cNvPr id="129" name="object 129"/>
            <p:cNvSpPr/>
            <p:nvPr/>
          </p:nvSpPr>
          <p:spPr>
            <a:xfrm>
              <a:off x="5230367" y="1621536"/>
              <a:ext cx="287020" cy="539750"/>
            </a:xfrm>
            <a:custGeom>
              <a:avLst/>
              <a:gdLst/>
              <a:ahLst/>
              <a:cxnLst/>
              <a:rect l="l" t="t" r="r" b="b"/>
              <a:pathLst>
                <a:path w="287020" h="539750">
                  <a:moveTo>
                    <a:pt x="0" y="539496"/>
                  </a:moveTo>
                  <a:lnTo>
                    <a:pt x="286512" y="539496"/>
                  </a:lnTo>
                  <a:lnTo>
                    <a:pt x="286512" y="0"/>
                  </a:lnTo>
                  <a:lnTo>
                    <a:pt x="0" y="0"/>
                  </a:lnTo>
                  <a:lnTo>
                    <a:pt x="0" y="539496"/>
                  </a:lnTo>
                  <a:close/>
                </a:path>
              </a:pathLst>
            </a:custGeom>
            <a:ln w="6349">
              <a:solidFill>
                <a:srgbClr val="5B9BD4"/>
              </a:solidFill>
            </a:ln>
          </p:spPr>
          <p:txBody>
            <a:bodyPr wrap="square" lIns="0" tIns="0" rIns="0" bIns="0" rtlCol="0"/>
            <a:lstStyle/>
            <a:p>
              <a:endParaRPr/>
            </a:p>
          </p:txBody>
        </p:sp>
      </p:grpSp>
      <p:grpSp>
        <p:nvGrpSpPr>
          <p:cNvPr id="130" name="object 130"/>
          <p:cNvGrpSpPr/>
          <p:nvPr/>
        </p:nvGrpSpPr>
        <p:grpSpPr>
          <a:xfrm>
            <a:off x="6507353" y="2210997"/>
            <a:ext cx="158750" cy="158750"/>
            <a:chOff x="4983353" y="1813432"/>
            <a:chExt cx="158750" cy="158750"/>
          </a:xfrm>
        </p:grpSpPr>
        <p:pic>
          <p:nvPicPr>
            <p:cNvPr id="131" name="object 131"/>
            <p:cNvPicPr/>
            <p:nvPr/>
          </p:nvPicPr>
          <p:blipFill>
            <a:blip r:embed="rId19" cstate="print"/>
            <a:stretch>
              <a:fillRect/>
            </a:stretch>
          </p:blipFill>
          <p:spPr>
            <a:xfrm>
              <a:off x="4986528" y="1816607"/>
              <a:ext cx="152400" cy="152400"/>
            </a:xfrm>
            <a:prstGeom prst="rect">
              <a:avLst/>
            </a:prstGeom>
          </p:spPr>
        </p:pic>
        <p:pic>
          <p:nvPicPr>
            <p:cNvPr id="132" name="object 132"/>
            <p:cNvPicPr/>
            <p:nvPr/>
          </p:nvPicPr>
          <p:blipFill>
            <a:blip r:embed="rId29" cstate="print"/>
            <a:stretch>
              <a:fillRect/>
            </a:stretch>
          </p:blipFill>
          <p:spPr>
            <a:xfrm>
              <a:off x="4983353" y="1813432"/>
              <a:ext cx="158750" cy="158750"/>
            </a:xfrm>
            <a:prstGeom prst="rect">
              <a:avLst/>
            </a:prstGeom>
          </p:spPr>
        </p:pic>
      </p:grpSp>
      <p:pic>
        <p:nvPicPr>
          <p:cNvPr id="134" name="object 134"/>
          <p:cNvPicPr/>
          <p:nvPr/>
        </p:nvPicPr>
        <p:blipFill>
          <a:blip r:embed="rId17" cstate="print"/>
          <a:stretch>
            <a:fillRect/>
          </a:stretch>
        </p:blipFill>
        <p:spPr>
          <a:xfrm>
            <a:off x="4925567" y="3985459"/>
            <a:ext cx="152400" cy="152400"/>
          </a:xfrm>
          <a:prstGeom prst="rect">
            <a:avLst/>
          </a:prstGeom>
        </p:spPr>
      </p:pic>
      <p:pic>
        <p:nvPicPr>
          <p:cNvPr id="135" name="object 135"/>
          <p:cNvPicPr/>
          <p:nvPr/>
        </p:nvPicPr>
        <p:blipFill>
          <a:blip r:embed="rId21" cstate="print"/>
          <a:stretch>
            <a:fillRect/>
          </a:stretch>
        </p:blipFill>
        <p:spPr>
          <a:xfrm>
            <a:off x="4922392" y="3982284"/>
            <a:ext cx="158750" cy="158750"/>
          </a:xfrm>
          <a:prstGeom prst="rect">
            <a:avLst/>
          </a:prstGeom>
        </p:spPr>
      </p:pic>
      <p:pic>
        <p:nvPicPr>
          <p:cNvPr id="136" name="object 136"/>
          <p:cNvPicPr/>
          <p:nvPr/>
        </p:nvPicPr>
        <p:blipFill>
          <a:blip r:embed="rId30" cstate="print"/>
          <a:stretch>
            <a:fillRect/>
          </a:stretch>
        </p:blipFill>
        <p:spPr>
          <a:xfrm>
            <a:off x="5599175" y="788108"/>
            <a:ext cx="201168" cy="902207"/>
          </a:xfrm>
          <a:prstGeom prst="rect">
            <a:avLst/>
          </a:prstGeom>
        </p:spPr>
      </p:pic>
      <p:sp>
        <p:nvSpPr>
          <p:cNvPr id="137" name="object 137"/>
          <p:cNvSpPr/>
          <p:nvPr/>
        </p:nvSpPr>
        <p:spPr>
          <a:xfrm>
            <a:off x="5599175" y="788108"/>
            <a:ext cx="201295" cy="902335"/>
          </a:xfrm>
          <a:custGeom>
            <a:avLst/>
            <a:gdLst/>
            <a:ahLst/>
            <a:cxnLst/>
            <a:rect l="l" t="t" r="r" b="b"/>
            <a:pathLst>
              <a:path w="201295" h="902335">
                <a:moveTo>
                  <a:pt x="0" y="33527"/>
                </a:moveTo>
                <a:lnTo>
                  <a:pt x="2631" y="20466"/>
                </a:lnTo>
                <a:lnTo>
                  <a:pt x="9810" y="9810"/>
                </a:lnTo>
                <a:lnTo>
                  <a:pt x="20466" y="2631"/>
                </a:lnTo>
                <a:lnTo>
                  <a:pt x="33527" y="0"/>
                </a:lnTo>
                <a:lnTo>
                  <a:pt x="167639" y="0"/>
                </a:lnTo>
                <a:lnTo>
                  <a:pt x="180701" y="2631"/>
                </a:lnTo>
                <a:lnTo>
                  <a:pt x="191357" y="9810"/>
                </a:lnTo>
                <a:lnTo>
                  <a:pt x="198536" y="20466"/>
                </a:lnTo>
                <a:lnTo>
                  <a:pt x="201168" y="33527"/>
                </a:lnTo>
                <a:lnTo>
                  <a:pt x="201168" y="868679"/>
                </a:lnTo>
                <a:lnTo>
                  <a:pt x="198536" y="881741"/>
                </a:lnTo>
                <a:lnTo>
                  <a:pt x="191357" y="892397"/>
                </a:lnTo>
                <a:lnTo>
                  <a:pt x="180701" y="899576"/>
                </a:lnTo>
                <a:lnTo>
                  <a:pt x="167639" y="902207"/>
                </a:lnTo>
                <a:lnTo>
                  <a:pt x="33527" y="902207"/>
                </a:lnTo>
                <a:lnTo>
                  <a:pt x="20466" y="899576"/>
                </a:lnTo>
                <a:lnTo>
                  <a:pt x="9810" y="892397"/>
                </a:lnTo>
                <a:lnTo>
                  <a:pt x="2631" y="881741"/>
                </a:lnTo>
                <a:lnTo>
                  <a:pt x="0" y="868679"/>
                </a:lnTo>
                <a:lnTo>
                  <a:pt x="0" y="33527"/>
                </a:lnTo>
                <a:close/>
              </a:path>
            </a:pathLst>
          </a:custGeom>
          <a:ln w="6350">
            <a:solidFill>
              <a:srgbClr val="4471C4"/>
            </a:solidFill>
          </a:ln>
        </p:spPr>
        <p:txBody>
          <a:bodyPr wrap="square" lIns="0" tIns="0" rIns="0" bIns="0" rtlCol="0"/>
          <a:lstStyle/>
          <a:p>
            <a:endParaRPr/>
          </a:p>
        </p:txBody>
      </p:sp>
      <p:pic>
        <p:nvPicPr>
          <p:cNvPr id="138" name="object 138"/>
          <p:cNvPicPr/>
          <p:nvPr/>
        </p:nvPicPr>
        <p:blipFill>
          <a:blip r:embed="rId19" cstate="print"/>
          <a:stretch>
            <a:fillRect/>
          </a:stretch>
        </p:blipFill>
        <p:spPr>
          <a:xfrm>
            <a:off x="4931663" y="4195772"/>
            <a:ext cx="152400" cy="152400"/>
          </a:xfrm>
          <a:prstGeom prst="rect">
            <a:avLst/>
          </a:prstGeom>
        </p:spPr>
      </p:pic>
      <p:pic>
        <p:nvPicPr>
          <p:cNvPr id="139" name="object 139"/>
          <p:cNvPicPr/>
          <p:nvPr/>
        </p:nvPicPr>
        <p:blipFill>
          <a:blip r:embed="rId22" cstate="print"/>
          <a:stretch>
            <a:fillRect/>
          </a:stretch>
        </p:blipFill>
        <p:spPr>
          <a:xfrm>
            <a:off x="4928488" y="4192597"/>
            <a:ext cx="158750" cy="158750"/>
          </a:xfrm>
          <a:prstGeom prst="rect">
            <a:avLst/>
          </a:prstGeom>
        </p:spPr>
      </p:pic>
      <p:pic>
        <p:nvPicPr>
          <p:cNvPr id="140" name="object 140"/>
          <p:cNvPicPr/>
          <p:nvPr/>
        </p:nvPicPr>
        <p:blipFill>
          <a:blip r:embed="rId31" cstate="print"/>
          <a:stretch>
            <a:fillRect/>
          </a:stretch>
        </p:blipFill>
        <p:spPr>
          <a:xfrm>
            <a:off x="5599175" y="1958540"/>
            <a:ext cx="201168" cy="899160"/>
          </a:xfrm>
          <a:prstGeom prst="rect">
            <a:avLst/>
          </a:prstGeom>
        </p:spPr>
      </p:pic>
      <p:sp>
        <p:nvSpPr>
          <p:cNvPr id="141" name="object 141"/>
          <p:cNvSpPr/>
          <p:nvPr/>
        </p:nvSpPr>
        <p:spPr>
          <a:xfrm>
            <a:off x="5599175" y="1958540"/>
            <a:ext cx="201295" cy="899160"/>
          </a:xfrm>
          <a:custGeom>
            <a:avLst/>
            <a:gdLst/>
            <a:ahLst/>
            <a:cxnLst/>
            <a:rect l="l" t="t" r="r" b="b"/>
            <a:pathLst>
              <a:path w="201295" h="899160">
                <a:moveTo>
                  <a:pt x="0" y="33528"/>
                </a:moveTo>
                <a:lnTo>
                  <a:pt x="2631" y="20466"/>
                </a:lnTo>
                <a:lnTo>
                  <a:pt x="9810" y="9810"/>
                </a:lnTo>
                <a:lnTo>
                  <a:pt x="20466" y="2631"/>
                </a:lnTo>
                <a:lnTo>
                  <a:pt x="33527" y="0"/>
                </a:lnTo>
                <a:lnTo>
                  <a:pt x="167639" y="0"/>
                </a:lnTo>
                <a:lnTo>
                  <a:pt x="180701" y="2631"/>
                </a:lnTo>
                <a:lnTo>
                  <a:pt x="191357" y="9810"/>
                </a:lnTo>
                <a:lnTo>
                  <a:pt x="198536" y="20466"/>
                </a:lnTo>
                <a:lnTo>
                  <a:pt x="201168" y="33528"/>
                </a:lnTo>
                <a:lnTo>
                  <a:pt x="201168" y="865632"/>
                </a:lnTo>
                <a:lnTo>
                  <a:pt x="198536" y="878693"/>
                </a:lnTo>
                <a:lnTo>
                  <a:pt x="191357" y="889349"/>
                </a:lnTo>
                <a:lnTo>
                  <a:pt x="180701" y="896528"/>
                </a:lnTo>
                <a:lnTo>
                  <a:pt x="167639" y="899160"/>
                </a:lnTo>
                <a:lnTo>
                  <a:pt x="33527" y="899160"/>
                </a:lnTo>
                <a:lnTo>
                  <a:pt x="20466" y="896528"/>
                </a:lnTo>
                <a:lnTo>
                  <a:pt x="9810" y="889349"/>
                </a:lnTo>
                <a:lnTo>
                  <a:pt x="2631" y="878693"/>
                </a:lnTo>
                <a:lnTo>
                  <a:pt x="0" y="865632"/>
                </a:lnTo>
                <a:lnTo>
                  <a:pt x="0" y="33528"/>
                </a:lnTo>
                <a:close/>
              </a:path>
            </a:pathLst>
          </a:custGeom>
          <a:ln w="6350">
            <a:solidFill>
              <a:srgbClr val="4471C4"/>
            </a:solidFill>
          </a:ln>
        </p:spPr>
        <p:txBody>
          <a:bodyPr wrap="square" lIns="0" tIns="0" rIns="0" bIns="0" rtlCol="0"/>
          <a:lstStyle/>
          <a:p>
            <a:endParaRPr/>
          </a:p>
        </p:txBody>
      </p:sp>
      <p:pic>
        <p:nvPicPr>
          <p:cNvPr id="142" name="object 142"/>
          <p:cNvPicPr/>
          <p:nvPr/>
        </p:nvPicPr>
        <p:blipFill>
          <a:blip r:embed="rId32" cstate="print"/>
          <a:stretch>
            <a:fillRect/>
          </a:stretch>
        </p:blipFill>
        <p:spPr>
          <a:xfrm>
            <a:off x="4233150" y="1458402"/>
            <a:ext cx="277367" cy="1258824"/>
          </a:xfrm>
          <a:prstGeom prst="rect">
            <a:avLst/>
          </a:prstGeom>
        </p:spPr>
      </p:pic>
      <p:grpSp>
        <p:nvGrpSpPr>
          <p:cNvPr id="145" name="object 145"/>
          <p:cNvGrpSpPr/>
          <p:nvPr/>
        </p:nvGrpSpPr>
        <p:grpSpPr>
          <a:xfrm>
            <a:off x="7622921" y="2018973"/>
            <a:ext cx="293370" cy="546100"/>
            <a:chOff x="6098921" y="1621408"/>
            <a:chExt cx="293370" cy="546100"/>
          </a:xfrm>
        </p:grpSpPr>
        <p:pic>
          <p:nvPicPr>
            <p:cNvPr id="146" name="object 146"/>
            <p:cNvPicPr/>
            <p:nvPr/>
          </p:nvPicPr>
          <p:blipFill>
            <a:blip r:embed="rId33" cstate="print"/>
            <a:stretch>
              <a:fillRect/>
            </a:stretch>
          </p:blipFill>
          <p:spPr>
            <a:xfrm>
              <a:off x="6102096" y="1624583"/>
              <a:ext cx="286512" cy="539496"/>
            </a:xfrm>
            <a:prstGeom prst="rect">
              <a:avLst/>
            </a:prstGeom>
          </p:spPr>
        </p:pic>
        <p:sp>
          <p:nvSpPr>
            <p:cNvPr id="147" name="object 147"/>
            <p:cNvSpPr/>
            <p:nvPr/>
          </p:nvSpPr>
          <p:spPr>
            <a:xfrm>
              <a:off x="6102096" y="1624583"/>
              <a:ext cx="287020" cy="539750"/>
            </a:xfrm>
            <a:custGeom>
              <a:avLst/>
              <a:gdLst/>
              <a:ahLst/>
              <a:cxnLst/>
              <a:rect l="l" t="t" r="r" b="b"/>
              <a:pathLst>
                <a:path w="287020" h="539750">
                  <a:moveTo>
                    <a:pt x="0" y="539496"/>
                  </a:moveTo>
                  <a:lnTo>
                    <a:pt x="286512" y="539496"/>
                  </a:lnTo>
                  <a:lnTo>
                    <a:pt x="286512" y="0"/>
                  </a:lnTo>
                  <a:lnTo>
                    <a:pt x="0" y="0"/>
                  </a:lnTo>
                  <a:lnTo>
                    <a:pt x="0" y="539496"/>
                  </a:lnTo>
                  <a:close/>
                </a:path>
              </a:pathLst>
            </a:custGeom>
            <a:ln w="6349">
              <a:solidFill>
                <a:srgbClr val="5B9BD4"/>
              </a:solidFill>
            </a:ln>
          </p:spPr>
          <p:txBody>
            <a:bodyPr wrap="square" lIns="0" tIns="0" rIns="0" bIns="0" rtlCol="0"/>
            <a:lstStyle/>
            <a:p>
              <a:endParaRPr/>
            </a:p>
          </p:txBody>
        </p:sp>
      </p:grpSp>
      <p:sp>
        <p:nvSpPr>
          <p:cNvPr id="148" name="object 148"/>
          <p:cNvSpPr txBox="1"/>
          <p:nvPr/>
        </p:nvSpPr>
        <p:spPr>
          <a:xfrm>
            <a:off x="7589521" y="2094489"/>
            <a:ext cx="598805" cy="391795"/>
          </a:xfrm>
          <a:prstGeom prst="rect">
            <a:avLst/>
          </a:prstGeom>
        </p:spPr>
        <p:txBody>
          <a:bodyPr vert="horz" wrap="square" lIns="0" tIns="12700" rIns="0" bIns="0" rtlCol="0">
            <a:spAutoFit/>
          </a:bodyPr>
          <a:lstStyle/>
          <a:p>
            <a:pPr marL="38100">
              <a:spcBef>
                <a:spcPts val="100"/>
              </a:spcBef>
            </a:pPr>
            <a:r>
              <a:rPr sz="3600" spc="247" baseline="2314" dirty="0">
                <a:latin typeface="Symbola"/>
                <a:cs typeface="Symbola"/>
              </a:rPr>
              <a:t>𝒗</a:t>
            </a:r>
            <a:r>
              <a:rPr sz="2625" spc="247" baseline="30158" dirty="0">
                <a:latin typeface="Symbola"/>
                <a:cs typeface="Symbola"/>
              </a:rPr>
              <a:t>𝟐</a:t>
            </a:r>
            <a:r>
              <a:rPr sz="2625" spc="-7" baseline="30158" dirty="0">
                <a:latin typeface="Symbola"/>
                <a:cs typeface="Symbola"/>
              </a:rPr>
              <a:t> </a:t>
            </a:r>
            <a:r>
              <a:rPr sz="2400" spc="-50" dirty="0">
                <a:latin typeface="Carlito"/>
                <a:cs typeface="Carlito"/>
              </a:rPr>
              <a:t>+</a:t>
            </a:r>
            <a:endParaRPr sz="2400">
              <a:latin typeface="Carlito"/>
              <a:cs typeface="Carlito"/>
            </a:endParaRPr>
          </a:p>
        </p:txBody>
      </p:sp>
      <p:grpSp>
        <p:nvGrpSpPr>
          <p:cNvPr id="149" name="object 149"/>
          <p:cNvGrpSpPr/>
          <p:nvPr/>
        </p:nvGrpSpPr>
        <p:grpSpPr>
          <a:xfrm>
            <a:off x="7379080" y="2232334"/>
            <a:ext cx="158750" cy="158750"/>
            <a:chOff x="5855080" y="1834769"/>
            <a:chExt cx="158750" cy="158750"/>
          </a:xfrm>
        </p:grpSpPr>
        <p:pic>
          <p:nvPicPr>
            <p:cNvPr id="150" name="object 150"/>
            <p:cNvPicPr/>
            <p:nvPr/>
          </p:nvPicPr>
          <p:blipFill>
            <a:blip r:embed="rId19" cstate="print"/>
            <a:stretch>
              <a:fillRect/>
            </a:stretch>
          </p:blipFill>
          <p:spPr>
            <a:xfrm>
              <a:off x="5858255" y="1837944"/>
              <a:ext cx="152400" cy="152400"/>
            </a:xfrm>
            <a:prstGeom prst="rect">
              <a:avLst/>
            </a:prstGeom>
          </p:spPr>
        </p:pic>
        <p:pic>
          <p:nvPicPr>
            <p:cNvPr id="151" name="object 151"/>
            <p:cNvPicPr/>
            <p:nvPr/>
          </p:nvPicPr>
          <p:blipFill>
            <a:blip r:embed="rId34" cstate="print"/>
            <a:stretch>
              <a:fillRect/>
            </a:stretch>
          </p:blipFill>
          <p:spPr>
            <a:xfrm>
              <a:off x="5855080" y="1834769"/>
              <a:ext cx="158750" cy="158750"/>
            </a:xfrm>
            <a:prstGeom prst="rect">
              <a:avLst/>
            </a:prstGeom>
          </p:spPr>
        </p:pic>
      </p:grpSp>
      <p:grpSp>
        <p:nvGrpSpPr>
          <p:cNvPr id="152" name="object 152"/>
          <p:cNvGrpSpPr/>
          <p:nvPr/>
        </p:nvGrpSpPr>
        <p:grpSpPr>
          <a:xfrm>
            <a:off x="8488553" y="2015927"/>
            <a:ext cx="295910" cy="549275"/>
            <a:chOff x="6964553" y="1618361"/>
            <a:chExt cx="295910" cy="549275"/>
          </a:xfrm>
        </p:grpSpPr>
        <p:pic>
          <p:nvPicPr>
            <p:cNvPr id="153" name="object 153"/>
            <p:cNvPicPr/>
            <p:nvPr/>
          </p:nvPicPr>
          <p:blipFill>
            <a:blip r:embed="rId35" cstate="print"/>
            <a:stretch>
              <a:fillRect/>
            </a:stretch>
          </p:blipFill>
          <p:spPr>
            <a:xfrm>
              <a:off x="6967728" y="1621536"/>
              <a:ext cx="289559" cy="542544"/>
            </a:xfrm>
            <a:prstGeom prst="rect">
              <a:avLst/>
            </a:prstGeom>
          </p:spPr>
        </p:pic>
        <p:sp>
          <p:nvSpPr>
            <p:cNvPr id="154" name="object 154"/>
            <p:cNvSpPr/>
            <p:nvPr/>
          </p:nvSpPr>
          <p:spPr>
            <a:xfrm>
              <a:off x="6967728" y="1621536"/>
              <a:ext cx="289560" cy="542925"/>
            </a:xfrm>
            <a:custGeom>
              <a:avLst/>
              <a:gdLst/>
              <a:ahLst/>
              <a:cxnLst/>
              <a:rect l="l" t="t" r="r" b="b"/>
              <a:pathLst>
                <a:path w="289559" h="542925">
                  <a:moveTo>
                    <a:pt x="0" y="542544"/>
                  </a:moveTo>
                  <a:lnTo>
                    <a:pt x="289559" y="542544"/>
                  </a:lnTo>
                  <a:lnTo>
                    <a:pt x="289559" y="0"/>
                  </a:lnTo>
                  <a:lnTo>
                    <a:pt x="0" y="0"/>
                  </a:lnTo>
                  <a:lnTo>
                    <a:pt x="0" y="542544"/>
                  </a:lnTo>
                  <a:close/>
                </a:path>
              </a:pathLst>
            </a:custGeom>
            <a:ln w="6350">
              <a:solidFill>
                <a:srgbClr val="5B9BD4"/>
              </a:solidFill>
            </a:ln>
          </p:spPr>
          <p:txBody>
            <a:bodyPr wrap="square" lIns="0" tIns="0" rIns="0" bIns="0" rtlCol="0"/>
            <a:lstStyle/>
            <a:p>
              <a:endParaRPr/>
            </a:p>
          </p:txBody>
        </p:sp>
      </p:grpSp>
      <p:sp>
        <p:nvSpPr>
          <p:cNvPr id="155" name="object 155"/>
          <p:cNvSpPr txBox="1"/>
          <p:nvPr/>
        </p:nvSpPr>
        <p:spPr>
          <a:xfrm>
            <a:off x="8456931" y="2094157"/>
            <a:ext cx="598805" cy="391160"/>
          </a:xfrm>
          <a:prstGeom prst="rect">
            <a:avLst/>
          </a:prstGeom>
        </p:spPr>
        <p:txBody>
          <a:bodyPr vert="horz" wrap="square" lIns="0" tIns="12700" rIns="0" bIns="0" rtlCol="0">
            <a:spAutoFit/>
          </a:bodyPr>
          <a:lstStyle/>
          <a:p>
            <a:pPr marL="38100">
              <a:spcBef>
                <a:spcPts val="100"/>
              </a:spcBef>
            </a:pPr>
            <a:r>
              <a:rPr sz="3600" spc="247" baseline="2314" dirty="0">
                <a:latin typeface="Symbola"/>
                <a:cs typeface="Symbola"/>
              </a:rPr>
              <a:t>𝒗</a:t>
            </a:r>
            <a:r>
              <a:rPr sz="2625" spc="247" baseline="31746" dirty="0">
                <a:latin typeface="Symbola"/>
                <a:cs typeface="Symbola"/>
              </a:rPr>
              <a:t>𝟑</a:t>
            </a:r>
            <a:r>
              <a:rPr sz="2625" spc="-7" baseline="31746" dirty="0">
                <a:latin typeface="Symbola"/>
                <a:cs typeface="Symbola"/>
              </a:rPr>
              <a:t> </a:t>
            </a:r>
            <a:r>
              <a:rPr sz="2400" spc="-50" dirty="0">
                <a:latin typeface="Carlito"/>
                <a:cs typeface="Carlito"/>
              </a:rPr>
              <a:t>+</a:t>
            </a:r>
            <a:endParaRPr sz="2400">
              <a:latin typeface="Carlito"/>
              <a:cs typeface="Carlito"/>
            </a:endParaRPr>
          </a:p>
        </p:txBody>
      </p:sp>
      <p:grpSp>
        <p:nvGrpSpPr>
          <p:cNvPr id="156" name="object 156"/>
          <p:cNvGrpSpPr/>
          <p:nvPr/>
        </p:nvGrpSpPr>
        <p:grpSpPr>
          <a:xfrm>
            <a:off x="8247760" y="2210997"/>
            <a:ext cx="158750" cy="158750"/>
            <a:chOff x="6723760" y="1813432"/>
            <a:chExt cx="158750" cy="158750"/>
          </a:xfrm>
        </p:grpSpPr>
        <p:pic>
          <p:nvPicPr>
            <p:cNvPr id="157" name="object 157"/>
            <p:cNvPicPr/>
            <p:nvPr/>
          </p:nvPicPr>
          <p:blipFill>
            <a:blip r:embed="rId19" cstate="print"/>
            <a:stretch>
              <a:fillRect/>
            </a:stretch>
          </p:blipFill>
          <p:spPr>
            <a:xfrm>
              <a:off x="6726935" y="1816607"/>
              <a:ext cx="152400" cy="152400"/>
            </a:xfrm>
            <a:prstGeom prst="rect">
              <a:avLst/>
            </a:prstGeom>
          </p:spPr>
        </p:pic>
        <p:pic>
          <p:nvPicPr>
            <p:cNvPr id="158" name="object 158"/>
            <p:cNvPicPr/>
            <p:nvPr/>
          </p:nvPicPr>
          <p:blipFill>
            <a:blip r:embed="rId22" cstate="print"/>
            <a:stretch>
              <a:fillRect/>
            </a:stretch>
          </p:blipFill>
          <p:spPr>
            <a:xfrm>
              <a:off x="6723760" y="1813432"/>
              <a:ext cx="158750" cy="158750"/>
            </a:xfrm>
            <a:prstGeom prst="rect">
              <a:avLst/>
            </a:prstGeom>
          </p:spPr>
        </p:pic>
      </p:grpSp>
      <p:pic>
        <p:nvPicPr>
          <p:cNvPr id="159" name="object 159"/>
          <p:cNvPicPr/>
          <p:nvPr/>
        </p:nvPicPr>
        <p:blipFill>
          <a:blip r:embed="rId28" cstate="print"/>
          <a:stretch>
            <a:fillRect/>
          </a:stretch>
        </p:blipFill>
        <p:spPr>
          <a:xfrm>
            <a:off x="9329929" y="2028244"/>
            <a:ext cx="289559" cy="539496"/>
          </a:xfrm>
          <a:prstGeom prst="rect">
            <a:avLst/>
          </a:prstGeom>
        </p:spPr>
      </p:pic>
      <p:sp>
        <p:nvSpPr>
          <p:cNvPr id="160" name="object 160"/>
          <p:cNvSpPr txBox="1"/>
          <p:nvPr/>
        </p:nvSpPr>
        <p:spPr>
          <a:xfrm>
            <a:off x="9329928" y="2028245"/>
            <a:ext cx="289560" cy="445635"/>
          </a:xfrm>
          <a:prstGeom prst="rect">
            <a:avLst/>
          </a:prstGeom>
          <a:ln w="6350">
            <a:solidFill>
              <a:srgbClr val="5B9BD4"/>
            </a:solidFill>
          </a:ln>
        </p:spPr>
        <p:txBody>
          <a:bodyPr vert="horz" wrap="square" lIns="0" tIns="75565" rIns="0" bIns="0" rtlCol="0">
            <a:spAutoFit/>
          </a:bodyPr>
          <a:lstStyle/>
          <a:p>
            <a:pPr marL="3810">
              <a:spcBef>
                <a:spcPts val="595"/>
              </a:spcBef>
            </a:pPr>
            <a:r>
              <a:rPr sz="2400" spc="125" dirty="0">
                <a:latin typeface="Symbola"/>
                <a:cs typeface="Symbola"/>
              </a:rPr>
              <a:t>𝒗</a:t>
            </a:r>
            <a:endParaRPr sz="2400">
              <a:latin typeface="Symbola"/>
              <a:cs typeface="Symbola"/>
            </a:endParaRPr>
          </a:p>
        </p:txBody>
      </p:sp>
      <p:sp>
        <p:nvSpPr>
          <p:cNvPr id="161" name="object 161"/>
          <p:cNvSpPr txBox="1"/>
          <p:nvPr/>
        </p:nvSpPr>
        <p:spPr>
          <a:xfrm>
            <a:off x="9504426" y="2061011"/>
            <a:ext cx="158750" cy="292735"/>
          </a:xfrm>
          <a:prstGeom prst="rect">
            <a:avLst/>
          </a:prstGeom>
        </p:spPr>
        <p:txBody>
          <a:bodyPr vert="horz" wrap="square" lIns="0" tIns="12700" rIns="0" bIns="0" rtlCol="0">
            <a:spAutoFit/>
          </a:bodyPr>
          <a:lstStyle/>
          <a:p>
            <a:pPr marL="12700">
              <a:spcBef>
                <a:spcPts val="100"/>
              </a:spcBef>
            </a:pPr>
            <a:r>
              <a:rPr sz="1750" spc="114" dirty="0">
                <a:latin typeface="Symbola"/>
                <a:cs typeface="Symbola"/>
              </a:rPr>
              <a:t>𝟒</a:t>
            </a:r>
            <a:endParaRPr sz="1750">
              <a:latin typeface="Symbola"/>
              <a:cs typeface="Symbola"/>
            </a:endParaRPr>
          </a:p>
        </p:txBody>
      </p:sp>
      <p:grpSp>
        <p:nvGrpSpPr>
          <p:cNvPr id="162" name="object 162"/>
          <p:cNvGrpSpPr/>
          <p:nvPr/>
        </p:nvGrpSpPr>
        <p:grpSpPr>
          <a:xfrm>
            <a:off x="9085960" y="2220141"/>
            <a:ext cx="158750" cy="158750"/>
            <a:chOff x="7561960" y="1822576"/>
            <a:chExt cx="158750" cy="158750"/>
          </a:xfrm>
        </p:grpSpPr>
        <p:pic>
          <p:nvPicPr>
            <p:cNvPr id="163" name="object 163"/>
            <p:cNvPicPr/>
            <p:nvPr/>
          </p:nvPicPr>
          <p:blipFill>
            <a:blip r:embed="rId19" cstate="print"/>
            <a:stretch>
              <a:fillRect/>
            </a:stretch>
          </p:blipFill>
          <p:spPr>
            <a:xfrm>
              <a:off x="7565135" y="1825751"/>
              <a:ext cx="152400" cy="152400"/>
            </a:xfrm>
            <a:prstGeom prst="rect">
              <a:avLst/>
            </a:prstGeom>
          </p:spPr>
        </p:pic>
        <p:pic>
          <p:nvPicPr>
            <p:cNvPr id="164" name="object 164"/>
            <p:cNvPicPr/>
            <p:nvPr/>
          </p:nvPicPr>
          <p:blipFill>
            <a:blip r:embed="rId22" cstate="print"/>
            <a:stretch>
              <a:fillRect/>
            </a:stretch>
          </p:blipFill>
          <p:spPr>
            <a:xfrm>
              <a:off x="7561960" y="1822576"/>
              <a:ext cx="158750" cy="158750"/>
            </a:xfrm>
            <a:prstGeom prst="rect">
              <a:avLst/>
            </a:prstGeom>
          </p:spPr>
        </p:pic>
      </p:grpSp>
      <p:pic>
        <p:nvPicPr>
          <p:cNvPr id="168" name="object 168"/>
          <p:cNvPicPr/>
          <p:nvPr/>
        </p:nvPicPr>
        <p:blipFill>
          <a:blip r:embed="rId36" cstate="print"/>
          <a:stretch>
            <a:fillRect/>
          </a:stretch>
        </p:blipFill>
        <p:spPr>
          <a:xfrm>
            <a:off x="4271307" y="5135485"/>
            <a:ext cx="286512" cy="539496"/>
          </a:xfrm>
          <a:prstGeom prst="rect">
            <a:avLst/>
          </a:prstGeom>
        </p:spPr>
      </p:pic>
      <p:sp>
        <p:nvSpPr>
          <p:cNvPr id="170" name="object 170"/>
          <p:cNvSpPr txBox="1"/>
          <p:nvPr/>
        </p:nvSpPr>
        <p:spPr>
          <a:xfrm>
            <a:off x="5079873" y="3053643"/>
            <a:ext cx="1252855" cy="391160"/>
          </a:xfrm>
          <a:prstGeom prst="rect">
            <a:avLst/>
          </a:prstGeom>
        </p:spPr>
        <p:txBody>
          <a:bodyPr vert="horz" wrap="square" lIns="0" tIns="12700" rIns="0" bIns="0" rtlCol="0">
            <a:spAutoFit/>
          </a:bodyPr>
          <a:lstStyle/>
          <a:p>
            <a:pPr marL="12700">
              <a:spcBef>
                <a:spcPts val="100"/>
              </a:spcBef>
            </a:pPr>
            <a:r>
              <a:rPr sz="2400" dirty="0">
                <a:latin typeface="Carlito"/>
                <a:cs typeface="Carlito"/>
              </a:rPr>
              <a:t>M</a:t>
            </a:r>
            <a:r>
              <a:rPr sz="2400" spc="-5" dirty="0">
                <a:latin typeface="Carlito"/>
                <a:cs typeface="Carlito"/>
              </a:rPr>
              <a:t> </a:t>
            </a:r>
            <a:r>
              <a:rPr sz="2400" spc="-10" dirty="0">
                <a:latin typeface="Carlito"/>
                <a:cs typeface="Carlito"/>
              </a:rPr>
              <a:t>vectors</a:t>
            </a:r>
            <a:endParaRPr sz="2400" dirty="0">
              <a:latin typeface="Carlito"/>
              <a:cs typeface="Carlito"/>
            </a:endParaRPr>
          </a:p>
        </p:txBody>
      </p:sp>
      <p:sp>
        <p:nvSpPr>
          <p:cNvPr id="171" name="object 171"/>
          <p:cNvSpPr txBox="1"/>
          <p:nvPr/>
        </p:nvSpPr>
        <p:spPr>
          <a:xfrm>
            <a:off x="5595959" y="2867207"/>
            <a:ext cx="364074" cy="279400"/>
          </a:xfrm>
          <a:prstGeom prst="rect">
            <a:avLst/>
          </a:prstGeom>
        </p:spPr>
        <p:txBody>
          <a:bodyPr vert="vert" wrap="square" lIns="0" tIns="0" rIns="0" bIns="0" rtlCol="0">
            <a:spAutoFit/>
          </a:bodyPr>
          <a:lstStyle/>
          <a:p>
            <a:pPr marL="12700">
              <a:lnSpc>
                <a:spcPts val="2770"/>
              </a:lnSpc>
            </a:pPr>
            <a:r>
              <a:rPr sz="2800" b="1" spc="-50" dirty="0">
                <a:latin typeface="Carlito"/>
                <a:cs typeface="Carlito"/>
              </a:rPr>
              <a:t>…</a:t>
            </a:r>
            <a:endParaRPr sz="2800">
              <a:latin typeface="Carlito"/>
              <a:cs typeface="Carlito"/>
            </a:endParaRPr>
          </a:p>
        </p:txBody>
      </p:sp>
      <p:sp>
        <p:nvSpPr>
          <p:cNvPr id="172" name="object 172"/>
          <p:cNvSpPr txBox="1"/>
          <p:nvPr/>
        </p:nvSpPr>
        <p:spPr>
          <a:xfrm>
            <a:off x="4230623" y="5095048"/>
            <a:ext cx="392430" cy="391795"/>
          </a:xfrm>
          <a:prstGeom prst="rect">
            <a:avLst/>
          </a:prstGeom>
        </p:spPr>
        <p:txBody>
          <a:bodyPr vert="horz" wrap="square" lIns="0" tIns="12700" rIns="0" bIns="0" rtlCol="0">
            <a:spAutoFit/>
          </a:bodyPr>
          <a:lstStyle/>
          <a:p>
            <a:pPr marL="38100">
              <a:spcBef>
                <a:spcPts val="100"/>
              </a:spcBef>
            </a:pPr>
            <a:r>
              <a:rPr sz="3600" spc="187" baseline="-20833" dirty="0">
                <a:latin typeface="Symbola"/>
                <a:cs typeface="Symbola"/>
              </a:rPr>
              <a:t>𝒒</a:t>
            </a:r>
            <a:r>
              <a:rPr sz="1750" spc="125" dirty="0">
                <a:latin typeface="Symbola"/>
                <a:cs typeface="Symbola"/>
              </a:rPr>
              <a:t>𝟐</a:t>
            </a:r>
            <a:endParaRPr sz="1750" dirty="0">
              <a:latin typeface="Symbola"/>
              <a:cs typeface="Symbola"/>
            </a:endParaRPr>
          </a:p>
        </p:txBody>
      </p:sp>
      <p:sp>
        <p:nvSpPr>
          <p:cNvPr id="174" name="object 174"/>
          <p:cNvSpPr/>
          <p:nvPr/>
        </p:nvSpPr>
        <p:spPr>
          <a:xfrm>
            <a:off x="4351019" y="5674980"/>
            <a:ext cx="76200" cy="271780"/>
          </a:xfrm>
          <a:custGeom>
            <a:avLst/>
            <a:gdLst/>
            <a:ahLst/>
            <a:cxnLst/>
            <a:rect l="l" t="t" r="r" b="b"/>
            <a:pathLst>
              <a:path w="76200" h="271779">
                <a:moveTo>
                  <a:pt x="50800" y="63499"/>
                </a:moveTo>
                <a:lnTo>
                  <a:pt x="25400" y="63499"/>
                </a:lnTo>
                <a:lnTo>
                  <a:pt x="25400" y="271500"/>
                </a:lnTo>
                <a:lnTo>
                  <a:pt x="50800" y="271500"/>
                </a:lnTo>
                <a:lnTo>
                  <a:pt x="50800" y="63499"/>
                </a:lnTo>
                <a:close/>
              </a:path>
              <a:path w="76200" h="271779">
                <a:moveTo>
                  <a:pt x="38100" y="0"/>
                </a:moveTo>
                <a:lnTo>
                  <a:pt x="0" y="76199"/>
                </a:lnTo>
                <a:lnTo>
                  <a:pt x="25400" y="76199"/>
                </a:lnTo>
                <a:lnTo>
                  <a:pt x="25400" y="63499"/>
                </a:lnTo>
                <a:lnTo>
                  <a:pt x="69850" y="63499"/>
                </a:lnTo>
                <a:lnTo>
                  <a:pt x="38100" y="0"/>
                </a:lnTo>
                <a:close/>
              </a:path>
              <a:path w="76200" h="271779">
                <a:moveTo>
                  <a:pt x="69850" y="63499"/>
                </a:moveTo>
                <a:lnTo>
                  <a:pt x="50800" y="63499"/>
                </a:lnTo>
                <a:lnTo>
                  <a:pt x="50800" y="76199"/>
                </a:lnTo>
                <a:lnTo>
                  <a:pt x="76200" y="76199"/>
                </a:lnTo>
                <a:lnTo>
                  <a:pt x="69850" y="63499"/>
                </a:lnTo>
                <a:close/>
              </a:path>
            </a:pathLst>
          </a:custGeom>
          <a:solidFill>
            <a:srgbClr val="0000FF"/>
          </a:solidFill>
        </p:spPr>
        <p:txBody>
          <a:bodyPr wrap="square" lIns="0" tIns="0" rIns="0" bIns="0" rtlCol="0"/>
          <a:lstStyle/>
          <a:p>
            <a:endParaRPr/>
          </a:p>
        </p:txBody>
      </p:sp>
      <p:sp>
        <p:nvSpPr>
          <p:cNvPr id="175" name="object 175"/>
          <p:cNvSpPr/>
          <p:nvPr/>
        </p:nvSpPr>
        <p:spPr>
          <a:xfrm>
            <a:off x="4389119" y="5958445"/>
            <a:ext cx="582295" cy="0"/>
          </a:xfrm>
          <a:custGeom>
            <a:avLst/>
            <a:gdLst/>
            <a:ahLst/>
            <a:cxnLst/>
            <a:rect l="l" t="t" r="r" b="b"/>
            <a:pathLst>
              <a:path w="582295">
                <a:moveTo>
                  <a:pt x="0" y="0"/>
                </a:moveTo>
                <a:lnTo>
                  <a:pt x="582041" y="0"/>
                </a:lnTo>
              </a:path>
            </a:pathLst>
          </a:custGeom>
          <a:ln w="25400">
            <a:solidFill>
              <a:srgbClr val="0000FF"/>
            </a:solidFill>
          </a:ln>
        </p:spPr>
        <p:txBody>
          <a:bodyPr wrap="square" lIns="0" tIns="0" rIns="0" bIns="0" rtlCol="0"/>
          <a:lstStyle/>
          <a:p>
            <a:endParaRPr/>
          </a:p>
        </p:txBody>
      </p:sp>
      <p:sp>
        <p:nvSpPr>
          <p:cNvPr id="176" name="object 176"/>
          <p:cNvSpPr/>
          <p:nvPr/>
        </p:nvSpPr>
        <p:spPr>
          <a:xfrm>
            <a:off x="4349497" y="2819165"/>
            <a:ext cx="56386" cy="2290919"/>
          </a:xfrm>
          <a:custGeom>
            <a:avLst/>
            <a:gdLst/>
            <a:ahLst/>
            <a:cxnLst/>
            <a:rect l="l" t="t" r="r" b="b"/>
            <a:pathLst>
              <a:path w="76200" h="2595879">
                <a:moveTo>
                  <a:pt x="50800" y="63500"/>
                </a:moveTo>
                <a:lnTo>
                  <a:pt x="25400" y="63500"/>
                </a:lnTo>
                <a:lnTo>
                  <a:pt x="25400" y="2595372"/>
                </a:lnTo>
                <a:lnTo>
                  <a:pt x="50800" y="2595372"/>
                </a:lnTo>
                <a:lnTo>
                  <a:pt x="50800" y="63500"/>
                </a:lnTo>
                <a:close/>
              </a:path>
              <a:path w="76200" h="2595879">
                <a:moveTo>
                  <a:pt x="38100" y="0"/>
                </a:moveTo>
                <a:lnTo>
                  <a:pt x="0" y="76200"/>
                </a:lnTo>
                <a:lnTo>
                  <a:pt x="25400" y="76200"/>
                </a:lnTo>
                <a:lnTo>
                  <a:pt x="25400" y="63500"/>
                </a:lnTo>
                <a:lnTo>
                  <a:pt x="69850" y="63500"/>
                </a:lnTo>
                <a:lnTo>
                  <a:pt x="38100" y="0"/>
                </a:lnTo>
                <a:close/>
              </a:path>
              <a:path w="76200" h="2595879">
                <a:moveTo>
                  <a:pt x="69850" y="63500"/>
                </a:moveTo>
                <a:lnTo>
                  <a:pt x="50800" y="63500"/>
                </a:lnTo>
                <a:lnTo>
                  <a:pt x="50800" y="76200"/>
                </a:lnTo>
                <a:lnTo>
                  <a:pt x="76200" y="76200"/>
                </a:lnTo>
                <a:lnTo>
                  <a:pt x="69850" y="63500"/>
                </a:lnTo>
                <a:close/>
              </a:path>
            </a:pathLst>
          </a:custGeom>
          <a:solidFill>
            <a:srgbClr val="0000FF"/>
          </a:solidFill>
        </p:spPr>
        <p:txBody>
          <a:bodyPr wrap="square" lIns="0" tIns="0" rIns="0" bIns="0" rtlCol="0"/>
          <a:lstStyle/>
          <a:p>
            <a:endParaRPr/>
          </a:p>
        </p:txBody>
      </p:sp>
      <p:sp>
        <p:nvSpPr>
          <p:cNvPr id="181" name="object 181"/>
          <p:cNvSpPr txBox="1"/>
          <p:nvPr/>
        </p:nvSpPr>
        <p:spPr>
          <a:xfrm>
            <a:off x="5904485" y="1971156"/>
            <a:ext cx="1845056" cy="959493"/>
          </a:xfrm>
          <a:prstGeom prst="rect">
            <a:avLst/>
          </a:prstGeom>
        </p:spPr>
        <p:txBody>
          <a:bodyPr vert="horz" wrap="square" lIns="0" tIns="12065" rIns="0" bIns="0" rtlCol="0">
            <a:spAutoFit/>
          </a:bodyPr>
          <a:lstStyle/>
          <a:p>
            <a:pPr marL="25400" marR="17780" indent="149225">
              <a:lnSpc>
                <a:spcPct val="133600"/>
              </a:lnSpc>
              <a:spcBef>
                <a:spcPts val="95"/>
              </a:spcBef>
              <a:tabLst>
                <a:tab pos="850265" algn="l"/>
              </a:tabLst>
            </a:pPr>
            <a:r>
              <a:rPr sz="2400" spc="-50" dirty="0">
                <a:solidFill>
                  <a:srgbClr val="C00000"/>
                </a:solidFill>
                <a:latin typeface="Carlito"/>
                <a:cs typeface="Carlito"/>
              </a:rPr>
              <a:t>=</a:t>
            </a:r>
            <a:r>
              <a:rPr sz="2400" dirty="0">
                <a:solidFill>
                  <a:srgbClr val="C00000"/>
                </a:solidFill>
                <a:latin typeface="Carlito"/>
                <a:cs typeface="Carlito"/>
              </a:rPr>
              <a:t>	</a:t>
            </a:r>
            <a:r>
              <a:rPr sz="3600" spc="247" baseline="2314" dirty="0">
                <a:solidFill>
                  <a:srgbClr val="C00000"/>
                </a:solidFill>
                <a:latin typeface="Symbola"/>
                <a:cs typeface="Symbola"/>
              </a:rPr>
              <a:t>𝒗</a:t>
            </a:r>
            <a:r>
              <a:rPr sz="2625" spc="247" baseline="31746" dirty="0">
                <a:solidFill>
                  <a:srgbClr val="C00000"/>
                </a:solidFill>
                <a:latin typeface="Symbola"/>
                <a:cs typeface="Symbola"/>
              </a:rPr>
              <a:t>𝟏</a:t>
            </a:r>
            <a:r>
              <a:rPr sz="2625" spc="-7" baseline="31746" dirty="0">
                <a:solidFill>
                  <a:srgbClr val="C00000"/>
                </a:solidFill>
                <a:latin typeface="Symbola"/>
                <a:cs typeface="Symbola"/>
              </a:rPr>
              <a:t> </a:t>
            </a:r>
            <a:r>
              <a:rPr sz="3600" spc="-75" baseline="3472" dirty="0">
                <a:solidFill>
                  <a:srgbClr val="C00000"/>
                </a:solidFill>
                <a:latin typeface="Carlito"/>
                <a:cs typeface="Carlito"/>
              </a:rPr>
              <a:t>+ </a:t>
            </a:r>
            <a:r>
              <a:rPr sz="2400" dirty="0">
                <a:solidFill>
                  <a:srgbClr val="C00000"/>
                </a:solidFill>
                <a:latin typeface="Carlito"/>
                <a:cs typeface="Carlito"/>
              </a:rPr>
              <a:t>template</a:t>
            </a:r>
            <a:r>
              <a:rPr sz="2400" spc="-130" dirty="0">
                <a:solidFill>
                  <a:srgbClr val="C00000"/>
                </a:solidFill>
                <a:latin typeface="Carlito"/>
                <a:cs typeface="Carlito"/>
              </a:rPr>
              <a:t> </a:t>
            </a:r>
            <a:r>
              <a:rPr sz="2400" spc="-50" dirty="0">
                <a:solidFill>
                  <a:srgbClr val="C00000"/>
                </a:solidFill>
                <a:latin typeface="Carlito"/>
                <a:cs typeface="Carlito"/>
              </a:rPr>
              <a:t>2</a:t>
            </a:r>
            <a:endParaRPr sz="2400" dirty="0">
              <a:solidFill>
                <a:srgbClr val="C00000"/>
              </a:solidFill>
              <a:latin typeface="Carlito"/>
              <a:cs typeface="Carlito"/>
            </a:endParaRPr>
          </a:p>
        </p:txBody>
      </p:sp>
      <p:sp>
        <p:nvSpPr>
          <p:cNvPr id="182" name="object 182"/>
          <p:cNvSpPr txBox="1"/>
          <p:nvPr/>
        </p:nvSpPr>
        <p:spPr>
          <a:xfrm>
            <a:off x="2644737" y="827771"/>
            <a:ext cx="2326005" cy="391160"/>
          </a:xfrm>
          <a:prstGeom prst="rect">
            <a:avLst/>
          </a:prstGeom>
        </p:spPr>
        <p:txBody>
          <a:bodyPr vert="horz" wrap="square" lIns="0" tIns="12700" rIns="0" bIns="0" rtlCol="0">
            <a:spAutoFit/>
          </a:bodyPr>
          <a:lstStyle/>
          <a:p>
            <a:pPr marL="12700">
              <a:spcBef>
                <a:spcPts val="100"/>
              </a:spcBef>
            </a:pPr>
            <a:r>
              <a:rPr sz="2400" spc="-10" dirty="0">
                <a:solidFill>
                  <a:srgbClr val="C00000"/>
                </a:solidFill>
                <a:latin typeface="Carlito"/>
                <a:cs typeface="Carlito"/>
              </a:rPr>
              <a:t>template</a:t>
            </a:r>
            <a:r>
              <a:rPr sz="2400" spc="-85" dirty="0">
                <a:solidFill>
                  <a:srgbClr val="C00000"/>
                </a:solidFill>
                <a:latin typeface="Carlito"/>
                <a:cs typeface="Carlito"/>
              </a:rPr>
              <a:t> </a:t>
            </a:r>
            <a:r>
              <a:rPr sz="2400" spc="-10" dirty="0">
                <a:solidFill>
                  <a:srgbClr val="C00000"/>
                </a:solidFill>
                <a:latin typeface="Carlito"/>
                <a:cs typeface="Carlito"/>
              </a:rPr>
              <a:t>selection</a:t>
            </a:r>
            <a:endParaRPr sz="2400" dirty="0">
              <a:solidFill>
                <a:srgbClr val="C00000"/>
              </a:solidFill>
              <a:latin typeface="Carlito"/>
              <a:cs typeface="Carlito"/>
            </a:endParaRPr>
          </a:p>
        </p:txBody>
      </p:sp>
      <p:sp>
        <p:nvSpPr>
          <p:cNvPr id="183" name="object 183"/>
          <p:cNvSpPr txBox="1"/>
          <p:nvPr/>
        </p:nvSpPr>
        <p:spPr>
          <a:xfrm>
            <a:off x="1997354" y="1185021"/>
            <a:ext cx="976630" cy="453390"/>
          </a:xfrm>
          <a:prstGeom prst="rect">
            <a:avLst/>
          </a:prstGeom>
        </p:spPr>
        <p:txBody>
          <a:bodyPr vert="horz" wrap="square" lIns="0" tIns="13335" rIns="0" bIns="0" rtlCol="0">
            <a:spAutoFit/>
          </a:bodyPr>
          <a:lstStyle/>
          <a:p>
            <a:pPr marL="38100">
              <a:spcBef>
                <a:spcPts val="105"/>
              </a:spcBef>
            </a:pPr>
            <a:r>
              <a:rPr sz="2800" spc="265" dirty="0">
                <a:latin typeface="Symbola"/>
                <a:cs typeface="Symbola"/>
              </a:rPr>
              <a:t>𝒃</a:t>
            </a:r>
            <a:r>
              <a:rPr sz="3075" spc="397" baseline="28455" dirty="0">
                <a:solidFill>
                  <a:srgbClr val="00AF50"/>
                </a:solidFill>
                <a:latin typeface="Symbola"/>
                <a:cs typeface="Symbola"/>
              </a:rPr>
              <a:t>𝟐</a:t>
            </a:r>
            <a:r>
              <a:rPr sz="3075" spc="562" baseline="28455" dirty="0">
                <a:solidFill>
                  <a:srgbClr val="00AF50"/>
                </a:solidFill>
                <a:latin typeface="Symbola"/>
                <a:cs typeface="Symbola"/>
              </a:rPr>
              <a:t> </a:t>
            </a:r>
            <a:r>
              <a:rPr sz="2800" spc="-25" dirty="0">
                <a:latin typeface="Symbola"/>
                <a:cs typeface="Symbola"/>
              </a:rPr>
              <a:t>=?</a:t>
            </a:r>
            <a:endParaRPr sz="2800" dirty="0">
              <a:latin typeface="Symbola"/>
              <a:cs typeface="Symbola"/>
            </a:endParaRPr>
          </a:p>
        </p:txBody>
      </p:sp>
      <p:sp>
        <p:nvSpPr>
          <p:cNvPr id="188" name="object 181">
            <a:extLst>
              <a:ext uri="{FF2B5EF4-FFF2-40B4-BE49-F238E27FC236}">
                <a16:creationId xmlns:a16="http://schemas.microsoft.com/office/drawing/2014/main" id="{A508FCD3-687A-7CF6-E958-C3AD554BA727}"/>
              </a:ext>
            </a:extLst>
          </p:cNvPr>
          <p:cNvSpPr txBox="1"/>
          <p:nvPr/>
        </p:nvSpPr>
        <p:spPr>
          <a:xfrm>
            <a:off x="5899455" y="852168"/>
            <a:ext cx="1845056" cy="959493"/>
          </a:xfrm>
          <a:prstGeom prst="rect">
            <a:avLst/>
          </a:prstGeom>
        </p:spPr>
        <p:txBody>
          <a:bodyPr vert="horz" wrap="square" lIns="0" tIns="12065" rIns="0" bIns="0" rtlCol="0">
            <a:spAutoFit/>
          </a:bodyPr>
          <a:lstStyle/>
          <a:p>
            <a:pPr marL="25400" marR="17780" indent="149225">
              <a:lnSpc>
                <a:spcPct val="133600"/>
              </a:lnSpc>
              <a:spcBef>
                <a:spcPts val="95"/>
              </a:spcBef>
              <a:tabLst>
                <a:tab pos="850265" algn="l"/>
              </a:tabLst>
            </a:pPr>
            <a:r>
              <a:rPr sz="2400" spc="-50" dirty="0">
                <a:solidFill>
                  <a:srgbClr val="C00000"/>
                </a:solidFill>
                <a:latin typeface="Carlito"/>
                <a:cs typeface="Carlito"/>
              </a:rPr>
              <a:t>=</a:t>
            </a:r>
            <a:r>
              <a:rPr sz="2400" dirty="0">
                <a:solidFill>
                  <a:srgbClr val="C00000"/>
                </a:solidFill>
                <a:latin typeface="Carlito"/>
                <a:cs typeface="Carlito"/>
              </a:rPr>
              <a:t>	</a:t>
            </a:r>
            <a:r>
              <a:rPr sz="3600" spc="247" baseline="2314" dirty="0">
                <a:solidFill>
                  <a:srgbClr val="C00000"/>
                </a:solidFill>
                <a:latin typeface="Symbola"/>
                <a:cs typeface="Symbola"/>
              </a:rPr>
              <a:t>𝒗</a:t>
            </a:r>
            <a:r>
              <a:rPr sz="2625" spc="247" baseline="31746" dirty="0">
                <a:solidFill>
                  <a:srgbClr val="C00000"/>
                </a:solidFill>
                <a:latin typeface="Symbola"/>
                <a:cs typeface="Symbola"/>
              </a:rPr>
              <a:t>𝟏</a:t>
            </a:r>
            <a:r>
              <a:rPr sz="2625" spc="-7" baseline="31746" dirty="0">
                <a:solidFill>
                  <a:srgbClr val="C00000"/>
                </a:solidFill>
                <a:latin typeface="Symbola"/>
                <a:cs typeface="Symbola"/>
              </a:rPr>
              <a:t> </a:t>
            </a:r>
            <a:r>
              <a:rPr sz="3600" spc="-75" baseline="3472" dirty="0">
                <a:solidFill>
                  <a:srgbClr val="C00000"/>
                </a:solidFill>
                <a:latin typeface="Carlito"/>
                <a:cs typeface="Carlito"/>
              </a:rPr>
              <a:t>+ </a:t>
            </a:r>
            <a:r>
              <a:rPr sz="2400" dirty="0">
                <a:solidFill>
                  <a:srgbClr val="C00000"/>
                </a:solidFill>
                <a:latin typeface="Carlito"/>
                <a:cs typeface="Carlito"/>
              </a:rPr>
              <a:t>template</a:t>
            </a:r>
            <a:r>
              <a:rPr sz="2400" spc="-130" dirty="0">
                <a:solidFill>
                  <a:srgbClr val="C00000"/>
                </a:solidFill>
                <a:latin typeface="Carlito"/>
                <a:cs typeface="Carlito"/>
              </a:rPr>
              <a:t> </a:t>
            </a:r>
            <a:r>
              <a:rPr lang="en-US" sz="2400" spc="-50" dirty="0">
                <a:solidFill>
                  <a:srgbClr val="C00000"/>
                </a:solidFill>
                <a:latin typeface="Carlito"/>
                <a:cs typeface="Carlito"/>
              </a:rPr>
              <a:t>1</a:t>
            </a:r>
            <a:endParaRPr sz="2400" dirty="0">
              <a:solidFill>
                <a:srgbClr val="C00000"/>
              </a:solidFill>
              <a:latin typeface="Carlito"/>
              <a:cs typeface="Carlito"/>
            </a:endParaRPr>
          </a:p>
        </p:txBody>
      </p:sp>
      <mc:AlternateContent xmlns:mc="http://schemas.openxmlformats.org/markup-compatibility/2006">
        <mc:Choice xmlns:a14="http://schemas.microsoft.com/office/drawing/2010/main" Requires="a14">
          <p:sp>
            <p:nvSpPr>
              <p:cNvPr id="106" name="文本框 105">
                <a:extLst>
                  <a:ext uri="{FF2B5EF4-FFF2-40B4-BE49-F238E27FC236}">
                    <a16:creationId xmlns:a16="http://schemas.microsoft.com/office/drawing/2014/main" id="{3C0DF76D-6229-89F2-4B8F-81D0EC7FA0D3}"/>
                  </a:ext>
                </a:extLst>
              </p:cNvPr>
              <p:cNvSpPr txBox="1"/>
              <p:nvPr/>
            </p:nvSpPr>
            <p:spPr>
              <a:xfrm>
                <a:off x="2471495" y="1761387"/>
                <a:ext cx="2583351"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kumimoji="1" lang="el-GR" altLang="zh-CN" sz="2800" i="1" smtClean="0">
                          <a:latin typeface="Cambria Math" panose="02040503050406030204" pitchFamily="18" charset="0"/>
                          <a:ea typeface="Cambria Math" panose="02040503050406030204" pitchFamily="18" charset="0"/>
                        </a:rPr>
                        <m:t>ϕ</m:t>
                      </m:r>
                      <m:d>
                        <m:dPr>
                          <m:ctrlPr>
                            <a:rPr kumimoji="1" lang="el-GR" altLang="zh-CN" sz="2800" i="1">
                              <a:latin typeface="Cambria Math" panose="02040503050406030204" pitchFamily="18" charset="0"/>
                              <a:ea typeface="Cambria Math" panose="02040503050406030204" pitchFamily="18" charset="0"/>
                            </a:rPr>
                          </m:ctrlPr>
                        </m:dPr>
                        <m:e>
                          <m:sSup>
                            <m:sSupPr>
                              <m:ctrlPr>
                                <a:rPr kumimoji="1" lang="en-US" altLang="zh-CN" sz="2800" i="1">
                                  <a:latin typeface="Cambria Math" panose="02040503050406030204" pitchFamily="18" charset="0"/>
                                </a:rPr>
                              </m:ctrlPr>
                            </m:sSupPr>
                            <m:e>
                              <m:r>
                                <a:rPr kumimoji="1" lang="en-US" altLang="zh-CN" sz="2800" b="1" i="1">
                                  <a:latin typeface="Cambria Math" panose="02040503050406030204" pitchFamily="18" charset="0"/>
                                </a:rPr>
                                <m:t>𝒒</m:t>
                              </m:r>
                            </m:e>
                            <m:sup>
                              <m:r>
                                <a:rPr kumimoji="1" lang="en-US" altLang="zh-CN" sz="2800" b="0" i="1" smtClean="0">
                                  <a:solidFill>
                                    <a:srgbClr val="00B050"/>
                                  </a:solidFill>
                                  <a:latin typeface="Cambria Math" panose="02040503050406030204" pitchFamily="18" charset="0"/>
                                </a:rPr>
                                <m:t>2</m:t>
                              </m:r>
                            </m:sup>
                          </m:sSup>
                        </m:e>
                      </m:d>
                    </m:oMath>
                  </m:oMathPara>
                </a14:m>
                <a:endParaRPr lang="zh-CN" altLang="en-US" sz="2800" dirty="0"/>
              </a:p>
            </p:txBody>
          </p:sp>
        </mc:Choice>
        <mc:Fallback>
          <p:sp>
            <p:nvSpPr>
              <p:cNvPr id="106" name="文本框 105">
                <a:extLst>
                  <a:ext uri="{FF2B5EF4-FFF2-40B4-BE49-F238E27FC236}">
                    <a16:creationId xmlns:a16="http://schemas.microsoft.com/office/drawing/2014/main" id="{3C0DF76D-6229-89F2-4B8F-81D0EC7FA0D3}"/>
                  </a:ext>
                </a:extLst>
              </p:cNvPr>
              <p:cNvSpPr txBox="1">
                <a:spLocks noRot="1" noChangeAspect="1" noMove="1" noResize="1" noEditPoints="1" noAdjustHandles="1" noChangeArrowheads="1" noChangeShapeType="1" noTextEdit="1"/>
              </p:cNvSpPr>
              <p:nvPr/>
            </p:nvSpPr>
            <p:spPr>
              <a:xfrm>
                <a:off x="2471495" y="1761387"/>
                <a:ext cx="2583351" cy="523220"/>
              </a:xfrm>
              <a:prstGeom prst="rect">
                <a:avLst/>
              </a:prstGeom>
              <a:blipFill>
                <a:blip r:embed="rId37"/>
                <a:stretch>
                  <a:fillRect b="-19048"/>
                </a:stretch>
              </a:blipFill>
            </p:spPr>
            <p:txBody>
              <a:bodyPr/>
              <a:lstStyle/>
              <a:p>
                <a:r>
                  <a:rPr lang="zh-CN" altLang="en-US">
                    <a:noFill/>
                  </a:rPr>
                  <a:t> </a:t>
                </a:r>
              </a:p>
            </p:txBody>
          </p:sp>
        </mc:Fallback>
      </mc:AlternateContent>
      <p:grpSp>
        <p:nvGrpSpPr>
          <p:cNvPr id="185" name="组合 184">
            <a:extLst>
              <a:ext uri="{FF2B5EF4-FFF2-40B4-BE49-F238E27FC236}">
                <a16:creationId xmlns:a16="http://schemas.microsoft.com/office/drawing/2014/main" id="{8FCEB50B-A36A-400E-29CD-C9DDFFCAA01D}"/>
              </a:ext>
            </a:extLst>
          </p:cNvPr>
          <p:cNvGrpSpPr/>
          <p:nvPr/>
        </p:nvGrpSpPr>
        <p:grpSpPr>
          <a:xfrm>
            <a:off x="4285487" y="1114735"/>
            <a:ext cx="1314070" cy="1186815"/>
            <a:chOff x="4285487" y="1114735"/>
            <a:chExt cx="1314070" cy="1186815"/>
          </a:xfrm>
        </p:grpSpPr>
        <p:sp>
          <p:nvSpPr>
            <p:cNvPr id="167" name="object 167"/>
            <p:cNvSpPr/>
            <p:nvPr/>
          </p:nvSpPr>
          <p:spPr>
            <a:xfrm>
              <a:off x="4462272" y="1114735"/>
              <a:ext cx="1137285" cy="1186815"/>
            </a:xfrm>
            <a:custGeom>
              <a:avLst/>
              <a:gdLst/>
              <a:ahLst/>
              <a:cxnLst/>
              <a:rect l="l" t="t" r="r" b="b"/>
              <a:pathLst>
                <a:path w="1137285" h="1186814">
                  <a:moveTo>
                    <a:pt x="50038" y="725424"/>
                  </a:moveTo>
                  <a:lnTo>
                    <a:pt x="14605" y="711327"/>
                  </a:lnTo>
                  <a:lnTo>
                    <a:pt x="635" y="746760"/>
                  </a:lnTo>
                  <a:lnTo>
                    <a:pt x="36068" y="760857"/>
                  </a:lnTo>
                  <a:lnTo>
                    <a:pt x="50038" y="725424"/>
                  </a:lnTo>
                  <a:close/>
                </a:path>
                <a:path w="1137285" h="1186814">
                  <a:moveTo>
                    <a:pt x="50165" y="501269"/>
                  </a:moveTo>
                  <a:lnTo>
                    <a:pt x="34925" y="466344"/>
                  </a:lnTo>
                  <a:lnTo>
                    <a:pt x="0" y="481584"/>
                  </a:lnTo>
                  <a:lnTo>
                    <a:pt x="15240" y="516509"/>
                  </a:lnTo>
                  <a:lnTo>
                    <a:pt x="50165" y="501269"/>
                  </a:lnTo>
                  <a:close/>
                </a:path>
                <a:path w="1137285" h="1186814">
                  <a:moveTo>
                    <a:pt x="120015" y="470789"/>
                  </a:moveTo>
                  <a:lnTo>
                    <a:pt x="104775" y="435864"/>
                  </a:lnTo>
                  <a:lnTo>
                    <a:pt x="69850" y="451104"/>
                  </a:lnTo>
                  <a:lnTo>
                    <a:pt x="85090" y="486029"/>
                  </a:lnTo>
                  <a:lnTo>
                    <a:pt x="120015" y="470789"/>
                  </a:lnTo>
                  <a:close/>
                </a:path>
                <a:path w="1137285" h="1186814">
                  <a:moveTo>
                    <a:pt x="120904" y="753364"/>
                  </a:moveTo>
                  <a:lnTo>
                    <a:pt x="85471" y="739394"/>
                  </a:lnTo>
                  <a:lnTo>
                    <a:pt x="71501" y="774827"/>
                  </a:lnTo>
                  <a:lnTo>
                    <a:pt x="106934" y="788797"/>
                  </a:lnTo>
                  <a:lnTo>
                    <a:pt x="120904" y="753364"/>
                  </a:lnTo>
                  <a:close/>
                </a:path>
                <a:path w="1137285" h="1186814">
                  <a:moveTo>
                    <a:pt x="189865" y="440309"/>
                  </a:moveTo>
                  <a:lnTo>
                    <a:pt x="174625" y="405384"/>
                  </a:lnTo>
                  <a:lnTo>
                    <a:pt x="139700" y="420624"/>
                  </a:lnTo>
                  <a:lnTo>
                    <a:pt x="154940" y="455549"/>
                  </a:lnTo>
                  <a:lnTo>
                    <a:pt x="189865" y="440309"/>
                  </a:lnTo>
                  <a:close/>
                </a:path>
                <a:path w="1137285" h="1186814">
                  <a:moveTo>
                    <a:pt x="191770" y="781431"/>
                  </a:moveTo>
                  <a:lnTo>
                    <a:pt x="156337" y="767461"/>
                  </a:lnTo>
                  <a:lnTo>
                    <a:pt x="142367" y="802894"/>
                  </a:lnTo>
                  <a:lnTo>
                    <a:pt x="177800" y="816864"/>
                  </a:lnTo>
                  <a:lnTo>
                    <a:pt x="191770" y="781431"/>
                  </a:lnTo>
                  <a:close/>
                </a:path>
                <a:path w="1137285" h="1186814">
                  <a:moveTo>
                    <a:pt x="259715" y="409956"/>
                  </a:moveTo>
                  <a:lnTo>
                    <a:pt x="244475" y="375031"/>
                  </a:lnTo>
                  <a:lnTo>
                    <a:pt x="209550" y="390271"/>
                  </a:lnTo>
                  <a:lnTo>
                    <a:pt x="224790" y="425196"/>
                  </a:lnTo>
                  <a:lnTo>
                    <a:pt x="259715" y="409956"/>
                  </a:lnTo>
                  <a:close/>
                </a:path>
                <a:path w="1137285" h="1186814">
                  <a:moveTo>
                    <a:pt x="262636" y="809371"/>
                  </a:moveTo>
                  <a:lnTo>
                    <a:pt x="227203" y="795401"/>
                  </a:lnTo>
                  <a:lnTo>
                    <a:pt x="213233" y="830834"/>
                  </a:lnTo>
                  <a:lnTo>
                    <a:pt x="248666" y="844804"/>
                  </a:lnTo>
                  <a:lnTo>
                    <a:pt x="262636" y="809371"/>
                  </a:lnTo>
                  <a:close/>
                </a:path>
                <a:path w="1137285" h="1186814">
                  <a:moveTo>
                    <a:pt x="329565" y="379476"/>
                  </a:moveTo>
                  <a:lnTo>
                    <a:pt x="314325" y="344551"/>
                  </a:lnTo>
                  <a:lnTo>
                    <a:pt x="279400" y="359791"/>
                  </a:lnTo>
                  <a:lnTo>
                    <a:pt x="294640" y="394716"/>
                  </a:lnTo>
                  <a:lnTo>
                    <a:pt x="329565" y="379476"/>
                  </a:lnTo>
                  <a:close/>
                </a:path>
                <a:path w="1137285" h="1186814">
                  <a:moveTo>
                    <a:pt x="333502" y="837438"/>
                  </a:moveTo>
                  <a:lnTo>
                    <a:pt x="298069" y="823468"/>
                  </a:lnTo>
                  <a:lnTo>
                    <a:pt x="284099" y="858901"/>
                  </a:lnTo>
                  <a:lnTo>
                    <a:pt x="319519" y="872871"/>
                  </a:lnTo>
                  <a:lnTo>
                    <a:pt x="333502" y="837438"/>
                  </a:lnTo>
                  <a:close/>
                </a:path>
                <a:path w="1137285" h="1186814">
                  <a:moveTo>
                    <a:pt x="399415" y="348996"/>
                  </a:moveTo>
                  <a:lnTo>
                    <a:pt x="384175" y="314071"/>
                  </a:lnTo>
                  <a:lnTo>
                    <a:pt x="349250" y="329311"/>
                  </a:lnTo>
                  <a:lnTo>
                    <a:pt x="364490" y="364236"/>
                  </a:lnTo>
                  <a:lnTo>
                    <a:pt x="399415" y="348996"/>
                  </a:lnTo>
                  <a:close/>
                </a:path>
                <a:path w="1137285" h="1186814">
                  <a:moveTo>
                    <a:pt x="404368" y="865505"/>
                  </a:moveTo>
                  <a:lnTo>
                    <a:pt x="368935" y="851408"/>
                  </a:lnTo>
                  <a:lnTo>
                    <a:pt x="354965" y="886841"/>
                  </a:lnTo>
                  <a:lnTo>
                    <a:pt x="390398" y="900938"/>
                  </a:lnTo>
                  <a:lnTo>
                    <a:pt x="404368" y="865505"/>
                  </a:lnTo>
                  <a:close/>
                </a:path>
                <a:path w="1137285" h="1186814">
                  <a:moveTo>
                    <a:pt x="469265" y="318643"/>
                  </a:moveTo>
                  <a:lnTo>
                    <a:pt x="454025" y="283718"/>
                  </a:lnTo>
                  <a:lnTo>
                    <a:pt x="419100" y="298831"/>
                  </a:lnTo>
                  <a:lnTo>
                    <a:pt x="434340" y="333883"/>
                  </a:lnTo>
                  <a:lnTo>
                    <a:pt x="469265" y="318643"/>
                  </a:lnTo>
                  <a:close/>
                </a:path>
                <a:path w="1137285" h="1186814">
                  <a:moveTo>
                    <a:pt x="475234" y="893445"/>
                  </a:moveTo>
                  <a:lnTo>
                    <a:pt x="439801" y="879475"/>
                  </a:lnTo>
                  <a:lnTo>
                    <a:pt x="425831" y="914908"/>
                  </a:lnTo>
                  <a:lnTo>
                    <a:pt x="461264" y="928878"/>
                  </a:lnTo>
                  <a:lnTo>
                    <a:pt x="475234" y="893445"/>
                  </a:lnTo>
                  <a:close/>
                </a:path>
                <a:path w="1137285" h="1186814">
                  <a:moveTo>
                    <a:pt x="539115" y="288163"/>
                  </a:moveTo>
                  <a:lnTo>
                    <a:pt x="523875" y="253238"/>
                  </a:lnTo>
                  <a:lnTo>
                    <a:pt x="488950" y="268478"/>
                  </a:lnTo>
                  <a:lnTo>
                    <a:pt x="504190" y="303403"/>
                  </a:lnTo>
                  <a:lnTo>
                    <a:pt x="539115" y="288163"/>
                  </a:lnTo>
                  <a:close/>
                </a:path>
                <a:path w="1137285" h="1186814">
                  <a:moveTo>
                    <a:pt x="546100" y="921512"/>
                  </a:moveTo>
                  <a:lnTo>
                    <a:pt x="510667" y="907415"/>
                  </a:lnTo>
                  <a:lnTo>
                    <a:pt x="496697" y="942848"/>
                  </a:lnTo>
                  <a:lnTo>
                    <a:pt x="532130" y="956945"/>
                  </a:lnTo>
                  <a:lnTo>
                    <a:pt x="546100" y="921512"/>
                  </a:lnTo>
                  <a:close/>
                </a:path>
                <a:path w="1137285" h="1186814">
                  <a:moveTo>
                    <a:pt x="608965" y="257683"/>
                  </a:moveTo>
                  <a:lnTo>
                    <a:pt x="593725" y="222758"/>
                  </a:lnTo>
                  <a:lnTo>
                    <a:pt x="558800" y="237998"/>
                  </a:lnTo>
                  <a:lnTo>
                    <a:pt x="574040" y="272923"/>
                  </a:lnTo>
                  <a:lnTo>
                    <a:pt x="608965" y="257683"/>
                  </a:lnTo>
                  <a:close/>
                </a:path>
                <a:path w="1137285" h="1186814">
                  <a:moveTo>
                    <a:pt x="616966" y="949452"/>
                  </a:moveTo>
                  <a:lnTo>
                    <a:pt x="581533" y="935482"/>
                  </a:lnTo>
                  <a:lnTo>
                    <a:pt x="567563" y="970915"/>
                  </a:lnTo>
                  <a:lnTo>
                    <a:pt x="602996" y="984885"/>
                  </a:lnTo>
                  <a:lnTo>
                    <a:pt x="616966" y="949452"/>
                  </a:lnTo>
                  <a:close/>
                </a:path>
                <a:path w="1137285" h="1186814">
                  <a:moveTo>
                    <a:pt x="678815" y="227330"/>
                  </a:moveTo>
                  <a:lnTo>
                    <a:pt x="663575" y="192405"/>
                  </a:lnTo>
                  <a:lnTo>
                    <a:pt x="628650" y="207518"/>
                  </a:lnTo>
                  <a:lnTo>
                    <a:pt x="643890" y="242443"/>
                  </a:lnTo>
                  <a:lnTo>
                    <a:pt x="678815" y="227330"/>
                  </a:lnTo>
                  <a:close/>
                </a:path>
                <a:path w="1137285" h="1186814">
                  <a:moveTo>
                    <a:pt x="687832" y="977519"/>
                  </a:moveTo>
                  <a:lnTo>
                    <a:pt x="652399" y="963422"/>
                  </a:lnTo>
                  <a:lnTo>
                    <a:pt x="638429" y="998855"/>
                  </a:lnTo>
                  <a:lnTo>
                    <a:pt x="673862" y="1012952"/>
                  </a:lnTo>
                  <a:lnTo>
                    <a:pt x="687832" y="977519"/>
                  </a:lnTo>
                  <a:close/>
                </a:path>
                <a:path w="1137285" h="1186814">
                  <a:moveTo>
                    <a:pt x="748665" y="196850"/>
                  </a:moveTo>
                  <a:lnTo>
                    <a:pt x="733552" y="161925"/>
                  </a:lnTo>
                  <a:lnTo>
                    <a:pt x="698500" y="177165"/>
                  </a:lnTo>
                  <a:lnTo>
                    <a:pt x="713740" y="212090"/>
                  </a:lnTo>
                  <a:lnTo>
                    <a:pt x="748665" y="196850"/>
                  </a:lnTo>
                  <a:close/>
                </a:path>
                <a:path w="1137285" h="1186814">
                  <a:moveTo>
                    <a:pt x="758698" y="1005459"/>
                  </a:moveTo>
                  <a:lnTo>
                    <a:pt x="723265" y="991489"/>
                  </a:lnTo>
                  <a:lnTo>
                    <a:pt x="709295" y="1026922"/>
                  </a:lnTo>
                  <a:lnTo>
                    <a:pt x="744728" y="1040892"/>
                  </a:lnTo>
                  <a:lnTo>
                    <a:pt x="758698" y="1005459"/>
                  </a:lnTo>
                  <a:close/>
                </a:path>
                <a:path w="1137285" h="1186814">
                  <a:moveTo>
                    <a:pt x="818515" y="166370"/>
                  </a:moveTo>
                  <a:lnTo>
                    <a:pt x="803402" y="131445"/>
                  </a:lnTo>
                  <a:lnTo>
                    <a:pt x="768477" y="146685"/>
                  </a:lnTo>
                  <a:lnTo>
                    <a:pt x="783590" y="181610"/>
                  </a:lnTo>
                  <a:lnTo>
                    <a:pt x="818515" y="166370"/>
                  </a:lnTo>
                  <a:close/>
                </a:path>
                <a:path w="1137285" h="1186814">
                  <a:moveTo>
                    <a:pt x="829564" y="1033526"/>
                  </a:moveTo>
                  <a:lnTo>
                    <a:pt x="794131" y="1019556"/>
                  </a:lnTo>
                  <a:lnTo>
                    <a:pt x="780161" y="1054989"/>
                  </a:lnTo>
                  <a:lnTo>
                    <a:pt x="815594" y="1068959"/>
                  </a:lnTo>
                  <a:lnTo>
                    <a:pt x="829564" y="1033526"/>
                  </a:lnTo>
                  <a:close/>
                </a:path>
                <a:path w="1137285" h="1186814">
                  <a:moveTo>
                    <a:pt x="888365" y="136017"/>
                  </a:moveTo>
                  <a:lnTo>
                    <a:pt x="873252" y="100965"/>
                  </a:lnTo>
                  <a:lnTo>
                    <a:pt x="838327" y="116205"/>
                  </a:lnTo>
                  <a:lnTo>
                    <a:pt x="853440" y="151130"/>
                  </a:lnTo>
                  <a:lnTo>
                    <a:pt x="888365" y="136017"/>
                  </a:lnTo>
                  <a:close/>
                </a:path>
                <a:path w="1137285" h="1186814">
                  <a:moveTo>
                    <a:pt x="900430" y="1061466"/>
                  </a:moveTo>
                  <a:lnTo>
                    <a:pt x="864997" y="1047496"/>
                  </a:lnTo>
                  <a:lnTo>
                    <a:pt x="851027" y="1082929"/>
                  </a:lnTo>
                  <a:lnTo>
                    <a:pt x="886460" y="1096899"/>
                  </a:lnTo>
                  <a:lnTo>
                    <a:pt x="900430" y="1061466"/>
                  </a:lnTo>
                  <a:close/>
                </a:path>
                <a:path w="1137285" h="1186814">
                  <a:moveTo>
                    <a:pt x="958215" y="105537"/>
                  </a:moveTo>
                  <a:lnTo>
                    <a:pt x="943102" y="70612"/>
                  </a:lnTo>
                  <a:lnTo>
                    <a:pt x="908177" y="85852"/>
                  </a:lnTo>
                  <a:lnTo>
                    <a:pt x="923290" y="120777"/>
                  </a:lnTo>
                  <a:lnTo>
                    <a:pt x="958215" y="105537"/>
                  </a:lnTo>
                  <a:close/>
                </a:path>
                <a:path w="1137285" h="1186814">
                  <a:moveTo>
                    <a:pt x="971296" y="1089533"/>
                  </a:moveTo>
                  <a:lnTo>
                    <a:pt x="935863" y="1075563"/>
                  </a:lnTo>
                  <a:lnTo>
                    <a:pt x="921893" y="1110996"/>
                  </a:lnTo>
                  <a:lnTo>
                    <a:pt x="957326" y="1124966"/>
                  </a:lnTo>
                  <a:lnTo>
                    <a:pt x="971296" y="1089533"/>
                  </a:lnTo>
                  <a:close/>
                </a:path>
                <a:path w="1137285" h="1186814">
                  <a:moveTo>
                    <a:pt x="1028192" y="75057"/>
                  </a:moveTo>
                  <a:lnTo>
                    <a:pt x="1012952" y="40132"/>
                  </a:lnTo>
                  <a:lnTo>
                    <a:pt x="978027" y="55372"/>
                  </a:lnTo>
                  <a:lnTo>
                    <a:pt x="993267" y="90297"/>
                  </a:lnTo>
                  <a:lnTo>
                    <a:pt x="1028192" y="75057"/>
                  </a:lnTo>
                  <a:close/>
                </a:path>
                <a:path w="1137285" h="1186814">
                  <a:moveTo>
                    <a:pt x="1137285" y="1175639"/>
                  </a:moveTo>
                  <a:lnTo>
                    <a:pt x="1116914" y="1152906"/>
                  </a:lnTo>
                  <a:lnTo>
                    <a:pt x="1051941" y="1080389"/>
                  </a:lnTo>
                  <a:lnTo>
                    <a:pt x="1037971" y="1115822"/>
                  </a:lnTo>
                  <a:lnTo>
                    <a:pt x="1006729" y="1103503"/>
                  </a:lnTo>
                  <a:lnTo>
                    <a:pt x="992759" y="1138936"/>
                  </a:lnTo>
                  <a:lnTo>
                    <a:pt x="1024001" y="1151255"/>
                  </a:lnTo>
                  <a:lnTo>
                    <a:pt x="1010031" y="1186688"/>
                  </a:lnTo>
                  <a:lnTo>
                    <a:pt x="1137285" y="1175639"/>
                  </a:lnTo>
                  <a:close/>
                </a:path>
                <a:path w="1137285" h="1186814">
                  <a:moveTo>
                    <a:pt x="1137285" y="6731"/>
                  </a:moveTo>
                  <a:lnTo>
                    <a:pt x="1009650" y="0"/>
                  </a:lnTo>
                  <a:lnTo>
                    <a:pt x="1055370" y="104775"/>
                  </a:lnTo>
                  <a:lnTo>
                    <a:pt x="1137285" y="6731"/>
                  </a:lnTo>
                  <a:close/>
                </a:path>
              </a:pathLst>
            </a:custGeom>
            <a:solidFill>
              <a:srgbClr val="000000"/>
            </a:solidFill>
          </p:spPr>
          <p:txBody>
            <a:bodyPr wrap="square" lIns="0" tIns="0" rIns="0" bIns="0" rtlCol="0"/>
            <a:lstStyle/>
            <a:p>
              <a:endParaRPr/>
            </a:p>
          </p:txBody>
        </p:sp>
        <p:pic>
          <p:nvPicPr>
            <p:cNvPr id="180" name="object 180"/>
            <p:cNvPicPr/>
            <p:nvPr/>
          </p:nvPicPr>
          <p:blipFill>
            <a:blip r:embed="rId38" cstate="print"/>
            <a:stretch>
              <a:fillRect/>
            </a:stretch>
          </p:blipFill>
          <p:spPr>
            <a:xfrm>
              <a:off x="4285487" y="1787584"/>
              <a:ext cx="152400" cy="152400"/>
            </a:xfrm>
            <a:prstGeom prst="rect">
              <a:avLst/>
            </a:prstGeom>
          </p:spPr>
        </p:pic>
        <p:pic>
          <p:nvPicPr>
            <p:cNvPr id="184" name="object 180">
              <a:extLst>
                <a:ext uri="{FF2B5EF4-FFF2-40B4-BE49-F238E27FC236}">
                  <a16:creationId xmlns:a16="http://schemas.microsoft.com/office/drawing/2014/main" id="{F201CE83-DC9A-D5DA-F303-2D7684917A80}"/>
                </a:ext>
              </a:extLst>
            </p:cNvPr>
            <p:cNvPicPr/>
            <p:nvPr/>
          </p:nvPicPr>
          <p:blipFill>
            <a:blip r:embed="rId38" cstate="print"/>
            <a:stretch>
              <a:fillRect/>
            </a:stretch>
          </p:blipFill>
          <p:spPr>
            <a:xfrm>
              <a:off x="4292115" y="1542419"/>
              <a:ext cx="152400" cy="152400"/>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p:bldP spid="176" grpId="0" animBg="1"/>
      <p:bldP spid="181" grpId="0"/>
      <p:bldP spid="182" grpId="0"/>
      <p:bldP spid="188" grpId="0"/>
      <p:bldP spid="106"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60" dirty="0"/>
              <a:t>Realization</a:t>
            </a:r>
          </a:p>
        </p:txBody>
      </p:sp>
      <p:sp>
        <p:nvSpPr>
          <p:cNvPr id="25" name="内容占位符 24">
            <a:extLst>
              <a:ext uri="{FF2B5EF4-FFF2-40B4-BE49-F238E27FC236}">
                <a16:creationId xmlns:a16="http://schemas.microsoft.com/office/drawing/2014/main" id="{F06235BC-CF03-110C-536F-722BA9FE25C1}"/>
              </a:ext>
            </a:extLst>
          </p:cNvPr>
          <p:cNvSpPr>
            <a:spLocks noGrp="1"/>
          </p:cNvSpPr>
          <p:nvPr>
            <p:ph sz="quarter" idx="10"/>
          </p:nvPr>
        </p:nvSpPr>
        <p:spPr/>
        <p:txBody>
          <a:bodyPr/>
          <a:lstStyle/>
          <a:p>
            <a:endParaRPr lang="zh-CN" altLang="en-US"/>
          </a:p>
        </p:txBody>
      </p:sp>
      <p:sp>
        <p:nvSpPr>
          <p:cNvPr id="3" name="object 3"/>
          <p:cNvSpPr txBox="1"/>
          <p:nvPr/>
        </p:nvSpPr>
        <p:spPr>
          <a:xfrm>
            <a:off x="5458206" y="1722502"/>
            <a:ext cx="4213225" cy="806450"/>
          </a:xfrm>
          <a:prstGeom prst="rect">
            <a:avLst/>
          </a:prstGeom>
        </p:spPr>
        <p:txBody>
          <a:bodyPr vert="horz" wrap="square" lIns="0" tIns="61594" rIns="0" bIns="0" rtlCol="0">
            <a:spAutoFit/>
          </a:bodyPr>
          <a:lstStyle/>
          <a:p>
            <a:pPr marL="240665" indent="-227965">
              <a:spcBef>
                <a:spcPts val="484"/>
              </a:spcBef>
              <a:buFont typeface="Arial"/>
              <a:buChar char="•"/>
              <a:tabLst>
                <a:tab pos="240665" algn="l"/>
              </a:tabLst>
            </a:pPr>
            <a:r>
              <a:rPr sz="2800" spc="-10" dirty="0">
                <a:latin typeface="Carlito"/>
                <a:cs typeface="Carlito"/>
              </a:rPr>
              <a:t>Efficient</a:t>
            </a:r>
            <a:r>
              <a:rPr sz="2800" spc="-125" dirty="0">
                <a:latin typeface="Carlito"/>
                <a:cs typeface="Carlito"/>
              </a:rPr>
              <a:t> </a:t>
            </a:r>
            <a:r>
              <a:rPr sz="2800" spc="-10" dirty="0">
                <a:latin typeface="Carlito"/>
                <a:cs typeface="Carlito"/>
              </a:rPr>
              <a:t>attention</a:t>
            </a:r>
            <a:endParaRPr sz="2800" dirty="0">
              <a:latin typeface="Carlito"/>
              <a:cs typeface="Carlito"/>
            </a:endParaRPr>
          </a:p>
          <a:p>
            <a:pPr marL="748665">
              <a:spcBef>
                <a:spcPts val="240"/>
              </a:spcBef>
            </a:pPr>
            <a:r>
              <a:rPr spc="-10" dirty="0">
                <a:latin typeface="Carlito"/>
                <a:cs typeface="Carlito"/>
              </a:rPr>
              <a:t>https://arxiv.org/pdf/1812.01243.pdf</a:t>
            </a:r>
            <a:endParaRPr dirty="0">
              <a:latin typeface="Carlito"/>
              <a:cs typeface="Carlito"/>
            </a:endParaRPr>
          </a:p>
        </p:txBody>
      </p:sp>
      <p:sp>
        <p:nvSpPr>
          <p:cNvPr id="4" name="object 4"/>
          <p:cNvSpPr txBox="1"/>
          <p:nvPr/>
        </p:nvSpPr>
        <p:spPr>
          <a:xfrm>
            <a:off x="5458205" y="2716808"/>
            <a:ext cx="3799840" cy="856615"/>
          </a:xfrm>
          <a:prstGeom prst="rect">
            <a:avLst/>
          </a:prstGeom>
        </p:spPr>
        <p:txBody>
          <a:bodyPr vert="horz" wrap="square" lIns="0" tIns="92075" rIns="0" bIns="0" rtlCol="0">
            <a:spAutoFit/>
          </a:bodyPr>
          <a:lstStyle/>
          <a:p>
            <a:pPr marL="240665" indent="-227965">
              <a:spcBef>
                <a:spcPts val="725"/>
              </a:spcBef>
              <a:buFont typeface="Arial"/>
              <a:buChar char="•"/>
              <a:tabLst>
                <a:tab pos="240665" algn="l"/>
              </a:tabLst>
            </a:pPr>
            <a:r>
              <a:rPr sz="2800" dirty="0">
                <a:latin typeface="Carlito"/>
                <a:cs typeface="Carlito"/>
              </a:rPr>
              <a:t>Linear</a:t>
            </a:r>
            <a:r>
              <a:rPr sz="2800" spc="-40" dirty="0">
                <a:latin typeface="Carlito"/>
                <a:cs typeface="Carlito"/>
              </a:rPr>
              <a:t> </a:t>
            </a:r>
            <a:r>
              <a:rPr sz="2800" spc="-10" dirty="0">
                <a:latin typeface="Carlito"/>
                <a:cs typeface="Carlito"/>
              </a:rPr>
              <a:t>Transformer</a:t>
            </a:r>
            <a:endParaRPr sz="2800" dirty="0">
              <a:latin typeface="Carlito"/>
              <a:cs typeface="Carlito"/>
            </a:endParaRPr>
          </a:p>
          <a:p>
            <a:pPr marL="748665">
              <a:spcBef>
                <a:spcPts val="395"/>
              </a:spcBef>
            </a:pPr>
            <a:r>
              <a:rPr spc="-20" dirty="0">
                <a:latin typeface="Carlito"/>
                <a:cs typeface="Carlito"/>
              </a:rPr>
              <a:t>https://linear-</a:t>
            </a:r>
            <a:r>
              <a:rPr spc="-10" dirty="0">
                <a:latin typeface="Carlito"/>
                <a:cs typeface="Carlito"/>
              </a:rPr>
              <a:t>transformers.com/</a:t>
            </a:r>
            <a:endParaRPr dirty="0">
              <a:latin typeface="Carlito"/>
              <a:cs typeface="Carlito"/>
            </a:endParaRPr>
          </a:p>
        </p:txBody>
      </p:sp>
      <p:sp>
        <p:nvSpPr>
          <p:cNvPr id="5" name="object 5"/>
          <p:cNvSpPr txBox="1"/>
          <p:nvPr/>
        </p:nvSpPr>
        <p:spPr>
          <a:xfrm>
            <a:off x="5458205" y="3702205"/>
            <a:ext cx="4213860" cy="915669"/>
          </a:xfrm>
          <a:prstGeom prst="rect">
            <a:avLst/>
          </a:prstGeom>
        </p:spPr>
        <p:txBody>
          <a:bodyPr vert="horz" wrap="square" lIns="0" tIns="127635" rIns="0" bIns="0" rtlCol="0">
            <a:spAutoFit/>
          </a:bodyPr>
          <a:lstStyle/>
          <a:p>
            <a:pPr marL="240665" indent="-227965">
              <a:spcBef>
                <a:spcPts val="1005"/>
              </a:spcBef>
              <a:buFont typeface="Arial"/>
              <a:buChar char="•"/>
              <a:tabLst>
                <a:tab pos="240665" algn="l"/>
              </a:tabLst>
            </a:pPr>
            <a:r>
              <a:rPr sz="2800" dirty="0">
                <a:latin typeface="Carlito"/>
                <a:cs typeface="Carlito"/>
              </a:rPr>
              <a:t>Random</a:t>
            </a:r>
            <a:r>
              <a:rPr sz="2800" spc="-110" dirty="0">
                <a:latin typeface="Carlito"/>
                <a:cs typeface="Carlito"/>
              </a:rPr>
              <a:t> </a:t>
            </a:r>
            <a:r>
              <a:rPr sz="2800" dirty="0">
                <a:latin typeface="Carlito"/>
                <a:cs typeface="Carlito"/>
              </a:rPr>
              <a:t>Feature</a:t>
            </a:r>
            <a:r>
              <a:rPr sz="2800" spc="-90" dirty="0">
                <a:latin typeface="Carlito"/>
                <a:cs typeface="Carlito"/>
              </a:rPr>
              <a:t> </a:t>
            </a:r>
            <a:r>
              <a:rPr sz="2800" spc="-10" dirty="0">
                <a:latin typeface="Carlito"/>
                <a:cs typeface="Carlito"/>
              </a:rPr>
              <a:t>Attention</a:t>
            </a:r>
            <a:endParaRPr sz="2800">
              <a:latin typeface="Carlito"/>
              <a:cs typeface="Carlito"/>
            </a:endParaRPr>
          </a:p>
          <a:p>
            <a:pPr marL="748665">
              <a:spcBef>
                <a:spcPts val="580"/>
              </a:spcBef>
            </a:pPr>
            <a:r>
              <a:rPr spc="-10" dirty="0">
                <a:latin typeface="Carlito"/>
                <a:cs typeface="Carlito"/>
              </a:rPr>
              <a:t>https://arxiv.org/pdf/2103.02143.pdf</a:t>
            </a:r>
            <a:endParaRPr>
              <a:latin typeface="Carlito"/>
              <a:cs typeface="Carlito"/>
            </a:endParaRPr>
          </a:p>
        </p:txBody>
      </p:sp>
      <p:sp>
        <p:nvSpPr>
          <p:cNvPr id="6" name="object 6"/>
          <p:cNvSpPr txBox="1"/>
          <p:nvPr/>
        </p:nvSpPr>
        <p:spPr>
          <a:xfrm>
            <a:off x="5458205" y="4686473"/>
            <a:ext cx="4240530" cy="975994"/>
          </a:xfrm>
          <a:prstGeom prst="rect">
            <a:avLst/>
          </a:prstGeom>
        </p:spPr>
        <p:txBody>
          <a:bodyPr vert="horz" wrap="square" lIns="0" tIns="165100" rIns="0" bIns="0" rtlCol="0">
            <a:spAutoFit/>
          </a:bodyPr>
          <a:lstStyle/>
          <a:p>
            <a:pPr marL="240665" indent="-227965">
              <a:spcBef>
                <a:spcPts val="1300"/>
              </a:spcBef>
              <a:buFont typeface="Arial"/>
              <a:buChar char="•"/>
              <a:tabLst>
                <a:tab pos="240665" algn="l"/>
              </a:tabLst>
            </a:pPr>
            <a:r>
              <a:rPr sz="2800" spc="-10" dirty="0">
                <a:latin typeface="Carlito"/>
                <a:cs typeface="Carlito"/>
              </a:rPr>
              <a:t>Performer</a:t>
            </a:r>
            <a:endParaRPr sz="2800">
              <a:latin typeface="Carlito"/>
              <a:cs typeface="Carlito"/>
            </a:endParaRPr>
          </a:p>
          <a:p>
            <a:pPr marL="775970">
              <a:spcBef>
                <a:spcPts val="765"/>
              </a:spcBef>
            </a:pPr>
            <a:r>
              <a:rPr spc="-10" dirty="0">
                <a:latin typeface="Carlito"/>
                <a:cs typeface="Carlito"/>
              </a:rPr>
              <a:t>https://arxiv.org/pdf/2009.14794.pdf</a:t>
            </a:r>
            <a:endParaRPr>
              <a:latin typeface="Carlito"/>
              <a:cs typeface="Carlito"/>
            </a:endParaRPr>
          </a:p>
        </p:txBody>
      </p:sp>
      <p:grpSp>
        <p:nvGrpSpPr>
          <p:cNvPr id="26" name="组合 25">
            <a:extLst>
              <a:ext uri="{FF2B5EF4-FFF2-40B4-BE49-F238E27FC236}">
                <a16:creationId xmlns:a16="http://schemas.microsoft.com/office/drawing/2014/main" id="{CFE2DEB8-96E0-D8AC-C76E-81FCBEB0CDD5}"/>
              </a:ext>
            </a:extLst>
          </p:cNvPr>
          <p:cNvGrpSpPr/>
          <p:nvPr/>
        </p:nvGrpSpPr>
        <p:grpSpPr>
          <a:xfrm>
            <a:off x="198781" y="2095971"/>
            <a:ext cx="2971497" cy="2453221"/>
            <a:chOff x="198781" y="2095971"/>
            <a:chExt cx="2971497" cy="2453221"/>
          </a:xfrm>
        </p:grpSpPr>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A9285B04-F606-2B00-25E7-0C0D943B1B1D}"/>
                    </a:ext>
                  </a:extLst>
                </p:cNvPr>
                <p:cNvSpPr txBox="1"/>
                <p:nvPr/>
              </p:nvSpPr>
              <p:spPr>
                <a:xfrm>
                  <a:off x="699354" y="2388543"/>
                  <a:ext cx="211634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kumimoji="1" lang="en-US" altLang="zh-CN" sz="2800" smtClean="0">
                            <a:latin typeface="Cambria Math" panose="02040503050406030204" pitchFamily="18" charset="0"/>
                          </a:rPr>
                          <m:t>exp</m:t>
                        </m:r>
                        <m:d>
                          <m:dPr>
                            <m:ctrlPr>
                              <a:rPr kumimoji="1" lang="en-US" altLang="zh-CN" sz="2800" i="1">
                                <a:latin typeface="Cambria Math" panose="02040503050406030204" pitchFamily="18" charset="0"/>
                              </a:rPr>
                            </m:ctrlPr>
                          </m:dPr>
                          <m:e>
                            <m:r>
                              <a:rPr kumimoji="1" lang="en-US" altLang="zh-CN" sz="2800" b="1" i="1" smtClean="0">
                                <a:latin typeface="Cambria Math" panose="02040503050406030204" pitchFamily="18" charset="0"/>
                              </a:rPr>
                              <m:t>𝒒</m:t>
                            </m:r>
                            <m:r>
                              <a:rPr kumimoji="1" lang="en-US" altLang="zh-CN" sz="2800" i="1">
                                <a:latin typeface="Cambria Math" panose="02040503050406030204" pitchFamily="18" charset="0"/>
                                <a:ea typeface="Cambria Math" panose="02040503050406030204" pitchFamily="18" charset="0"/>
                              </a:rPr>
                              <m:t>∙</m:t>
                            </m:r>
                            <m:r>
                              <a:rPr kumimoji="1" lang="en-US" altLang="zh-CN" sz="2800" b="1" i="1" smtClean="0">
                                <a:latin typeface="Cambria Math" panose="02040503050406030204" pitchFamily="18" charset="0"/>
                              </a:rPr>
                              <m:t>𝒌</m:t>
                            </m:r>
                          </m:e>
                        </m:d>
                      </m:oMath>
                    </m:oMathPara>
                  </a14:m>
                  <a:endParaRPr lang="zh-CN" altLang="en-US" sz="2800" dirty="0"/>
                </a:p>
              </p:txBody>
            </p:sp>
          </mc:Choice>
          <mc:Fallback xmlns="">
            <p:sp>
              <p:nvSpPr>
                <p:cNvPr id="27" name="文本框 26">
                  <a:extLst>
                    <a:ext uri="{FF2B5EF4-FFF2-40B4-BE49-F238E27FC236}">
                      <a16:creationId xmlns:a16="http://schemas.microsoft.com/office/drawing/2014/main" id="{A9285B04-F606-2B00-25E7-0C0D943B1B1D}"/>
                    </a:ext>
                  </a:extLst>
                </p:cNvPr>
                <p:cNvSpPr txBox="1">
                  <a:spLocks noRot="1" noChangeAspect="1" noMove="1" noResize="1" noEditPoints="1" noAdjustHandles="1" noChangeArrowheads="1" noChangeShapeType="1" noTextEdit="1"/>
                </p:cNvSpPr>
                <p:nvPr/>
              </p:nvSpPr>
              <p:spPr>
                <a:xfrm>
                  <a:off x="699354" y="2388543"/>
                  <a:ext cx="2116345" cy="523220"/>
                </a:xfrm>
                <a:prstGeom prst="rect">
                  <a:avLst/>
                </a:prstGeom>
                <a:blipFill>
                  <a:blip r:embed="rId2"/>
                  <a:stretch>
                    <a:fillRect b="-95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F02326FB-284B-B476-3314-D7A0B83D8749}"/>
                    </a:ext>
                  </a:extLst>
                </p:cNvPr>
                <p:cNvSpPr txBox="1"/>
                <p:nvPr/>
              </p:nvSpPr>
              <p:spPr>
                <a:xfrm>
                  <a:off x="198781" y="2888813"/>
                  <a:ext cx="297149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zh-CN" sz="2800" i="1" smtClean="0">
                            <a:latin typeface="Cambria Math" panose="02040503050406030204" pitchFamily="18" charset="0"/>
                            <a:ea typeface="Cambria Math" panose="02040503050406030204" pitchFamily="18" charset="0"/>
                          </a:rPr>
                          <m:t>≈</m:t>
                        </m:r>
                        <m:r>
                          <m:rPr>
                            <m:sty m:val="p"/>
                          </m:rPr>
                          <a:rPr kumimoji="1" lang="el-GR" altLang="zh-CN" sz="2800" i="1">
                            <a:latin typeface="Cambria Math" panose="02040503050406030204" pitchFamily="18" charset="0"/>
                            <a:ea typeface="Cambria Math" panose="02040503050406030204" pitchFamily="18" charset="0"/>
                          </a:rPr>
                          <m:t>ϕ</m:t>
                        </m:r>
                        <m:d>
                          <m:dPr>
                            <m:ctrlPr>
                              <a:rPr kumimoji="1" lang="el-GR" altLang="zh-CN" sz="2800" i="1">
                                <a:latin typeface="Cambria Math" panose="02040503050406030204" pitchFamily="18" charset="0"/>
                                <a:ea typeface="Cambria Math" panose="02040503050406030204" pitchFamily="18" charset="0"/>
                              </a:rPr>
                            </m:ctrlPr>
                          </m:dPr>
                          <m:e>
                            <m:r>
                              <a:rPr kumimoji="1" lang="en-US" altLang="zh-CN" sz="2800" b="1" i="1">
                                <a:latin typeface="Cambria Math" panose="02040503050406030204" pitchFamily="18" charset="0"/>
                              </a:rPr>
                              <m:t>𝒒</m:t>
                            </m:r>
                          </m:e>
                        </m:d>
                        <m:r>
                          <a:rPr kumimoji="1" lang="el-GR" altLang="zh-CN" sz="2800" i="1">
                            <a:latin typeface="Cambria Math" panose="02040503050406030204" pitchFamily="18" charset="0"/>
                            <a:ea typeface="Cambria Math" panose="02040503050406030204" pitchFamily="18" charset="0"/>
                          </a:rPr>
                          <m:t>∙</m:t>
                        </m:r>
                        <m:r>
                          <m:rPr>
                            <m:sty m:val="p"/>
                          </m:rPr>
                          <a:rPr kumimoji="1" lang="el-GR" altLang="zh-CN" sz="2800" i="1">
                            <a:latin typeface="Cambria Math" panose="02040503050406030204" pitchFamily="18" charset="0"/>
                            <a:ea typeface="Cambria Math" panose="02040503050406030204" pitchFamily="18" charset="0"/>
                          </a:rPr>
                          <m:t>ϕ</m:t>
                        </m:r>
                        <m:d>
                          <m:dPr>
                            <m:ctrlPr>
                              <a:rPr kumimoji="1" lang="el-GR" altLang="zh-CN" sz="2800" i="1">
                                <a:latin typeface="Cambria Math" panose="02040503050406030204" pitchFamily="18" charset="0"/>
                                <a:ea typeface="Cambria Math" panose="02040503050406030204" pitchFamily="18" charset="0"/>
                              </a:rPr>
                            </m:ctrlPr>
                          </m:dPr>
                          <m:e>
                            <m:r>
                              <a:rPr kumimoji="1" lang="en-US" altLang="zh-CN" sz="2800" b="1" i="1" smtClean="0">
                                <a:latin typeface="Cambria Math" panose="02040503050406030204" pitchFamily="18" charset="0"/>
                              </a:rPr>
                              <m:t>𝒌</m:t>
                            </m:r>
                          </m:e>
                        </m:d>
                      </m:oMath>
                    </m:oMathPara>
                  </a14:m>
                  <a:endParaRPr lang="zh-CN" altLang="en-US" sz="2800" dirty="0"/>
                </a:p>
              </p:txBody>
            </p:sp>
          </mc:Choice>
          <mc:Fallback xmlns="">
            <p:sp>
              <p:nvSpPr>
                <p:cNvPr id="28" name="文本框 27">
                  <a:extLst>
                    <a:ext uri="{FF2B5EF4-FFF2-40B4-BE49-F238E27FC236}">
                      <a16:creationId xmlns:a16="http://schemas.microsoft.com/office/drawing/2014/main" id="{F02326FB-284B-B476-3314-D7A0B83D8749}"/>
                    </a:ext>
                  </a:extLst>
                </p:cNvPr>
                <p:cNvSpPr txBox="1">
                  <a:spLocks noRot="1" noChangeAspect="1" noMove="1" noResize="1" noEditPoints="1" noAdjustHandles="1" noChangeArrowheads="1" noChangeShapeType="1" noTextEdit="1"/>
                </p:cNvSpPr>
                <p:nvPr/>
              </p:nvSpPr>
              <p:spPr>
                <a:xfrm>
                  <a:off x="198781" y="2888813"/>
                  <a:ext cx="2971497" cy="523220"/>
                </a:xfrm>
                <a:prstGeom prst="rect">
                  <a:avLst/>
                </a:prstGeom>
                <a:blipFill>
                  <a:blip r:embed="rId3"/>
                  <a:stretch>
                    <a:fillRect b="-16667"/>
                  </a:stretch>
                </a:blipFill>
              </p:spPr>
              <p:txBody>
                <a:bodyPr/>
                <a:lstStyle/>
                <a:p>
                  <a:r>
                    <a:rPr lang="zh-CN" altLang="en-US">
                      <a:noFill/>
                    </a:rPr>
                    <a:t> </a:t>
                  </a:r>
                </a:p>
              </p:txBody>
            </p:sp>
          </mc:Fallback>
        </mc:AlternateContent>
        <p:pic>
          <p:nvPicPr>
            <p:cNvPr id="29" name="图片 28" descr="图标&#10;&#10;描述已自动生成">
              <a:extLst>
                <a:ext uri="{FF2B5EF4-FFF2-40B4-BE49-F238E27FC236}">
                  <a16:creationId xmlns:a16="http://schemas.microsoft.com/office/drawing/2014/main" id="{8594E37C-8211-104A-95B5-78E06B9E3A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125" y="3398499"/>
              <a:ext cx="1934355" cy="1150693"/>
            </a:xfrm>
            <a:prstGeom prst="rect">
              <a:avLst/>
            </a:prstGeom>
          </p:spPr>
        </p:pic>
        <p:sp>
          <p:nvSpPr>
            <p:cNvPr id="30" name="圆角矩形 29">
              <a:extLst>
                <a:ext uri="{FF2B5EF4-FFF2-40B4-BE49-F238E27FC236}">
                  <a16:creationId xmlns:a16="http://schemas.microsoft.com/office/drawing/2014/main" id="{A1DBC0A2-849D-A6AC-F62A-5800F802A656}"/>
                </a:ext>
              </a:extLst>
            </p:cNvPr>
            <p:cNvSpPr/>
            <p:nvPr/>
          </p:nvSpPr>
          <p:spPr bwMode="auto">
            <a:xfrm>
              <a:off x="481606" y="2095971"/>
              <a:ext cx="2438400" cy="2439969"/>
            </a:xfrm>
            <a:prstGeom prst="roundRect">
              <a:avLst/>
            </a:prstGeom>
            <a:noFill/>
            <a:ln w="28575" cap="flat" cmpd="sng" algn="ctr">
              <a:solidFill>
                <a:srgbClr val="1F1EF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gr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9332976" y="5882640"/>
            <a:ext cx="463296" cy="606552"/>
          </a:xfrm>
          <a:prstGeom prst="rect">
            <a:avLst/>
          </a:prstGeom>
        </p:spPr>
      </p:pic>
      <p:sp>
        <p:nvSpPr>
          <p:cNvPr id="3" name="object 3"/>
          <p:cNvSpPr txBox="1"/>
          <p:nvPr/>
        </p:nvSpPr>
        <p:spPr>
          <a:xfrm>
            <a:off x="9332976" y="5882641"/>
            <a:ext cx="463550" cy="346249"/>
          </a:xfrm>
          <a:prstGeom prst="rect">
            <a:avLst/>
          </a:prstGeom>
          <a:ln w="6350">
            <a:solidFill>
              <a:srgbClr val="6FAC46"/>
            </a:solidFill>
          </a:ln>
        </p:spPr>
        <p:txBody>
          <a:bodyPr vert="horz" wrap="square" lIns="0" tIns="0" rIns="0" bIns="0" rtlCol="0">
            <a:spAutoFit/>
          </a:bodyPr>
          <a:lstStyle/>
          <a:p>
            <a:pPr marL="91440">
              <a:lnSpc>
                <a:spcPts val="2740"/>
              </a:lnSpc>
            </a:pPr>
            <a:r>
              <a:rPr sz="3600" spc="150" baseline="-20833" dirty="0">
                <a:latin typeface="Symbola"/>
                <a:cs typeface="Symbola"/>
              </a:rPr>
              <a:t>𝒂</a:t>
            </a:r>
            <a:r>
              <a:rPr sz="1750" spc="100" dirty="0">
                <a:latin typeface="Symbola"/>
                <a:cs typeface="Symbola"/>
              </a:rPr>
              <a:t>𝟒</a:t>
            </a:r>
            <a:endParaRPr sz="1750">
              <a:latin typeface="Symbola"/>
              <a:cs typeface="Symbola"/>
            </a:endParaRPr>
          </a:p>
        </p:txBody>
      </p:sp>
      <p:grpSp>
        <p:nvGrpSpPr>
          <p:cNvPr id="4" name="object 4"/>
          <p:cNvGrpSpPr/>
          <p:nvPr/>
        </p:nvGrpSpPr>
        <p:grpSpPr>
          <a:xfrm>
            <a:off x="9409176" y="4782312"/>
            <a:ext cx="287020" cy="1076325"/>
            <a:chOff x="7885176" y="4782311"/>
            <a:chExt cx="287020" cy="1076325"/>
          </a:xfrm>
        </p:grpSpPr>
        <p:sp>
          <p:nvSpPr>
            <p:cNvPr id="5" name="object 5"/>
            <p:cNvSpPr/>
            <p:nvPr/>
          </p:nvSpPr>
          <p:spPr>
            <a:xfrm>
              <a:off x="7996428" y="5349239"/>
              <a:ext cx="76200" cy="509270"/>
            </a:xfrm>
            <a:custGeom>
              <a:avLst/>
              <a:gdLst/>
              <a:ahLst/>
              <a:cxnLst/>
              <a:rect l="l" t="t" r="r" b="b"/>
              <a:pathLst>
                <a:path w="76200" h="509270">
                  <a:moveTo>
                    <a:pt x="50800" y="63500"/>
                  </a:moveTo>
                  <a:lnTo>
                    <a:pt x="25400" y="63500"/>
                  </a:lnTo>
                  <a:lnTo>
                    <a:pt x="25400" y="508876"/>
                  </a:lnTo>
                  <a:lnTo>
                    <a:pt x="50800" y="508876"/>
                  </a:lnTo>
                  <a:lnTo>
                    <a:pt x="50800" y="63500"/>
                  </a:lnTo>
                  <a:close/>
                </a:path>
                <a:path w="76200" h="509270">
                  <a:moveTo>
                    <a:pt x="38100" y="0"/>
                  </a:moveTo>
                  <a:lnTo>
                    <a:pt x="0" y="76200"/>
                  </a:lnTo>
                  <a:lnTo>
                    <a:pt x="25400" y="76200"/>
                  </a:lnTo>
                  <a:lnTo>
                    <a:pt x="25400" y="63500"/>
                  </a:lnTo>
                  <a:lnTo>
                    <a:pt x="69850" y="63500"/>
                  </a:lnTo>
                  <a:lnTo>
                    <a:pt x="38100" y="0"/>
                  </a:lnTo>
                  <a:close/>
                </a:path>
                <a:path w="76200" h="509270">
                  <a:moveTo>
                    <a:pt x="69850" y="63500"/>
                  </a:moveTo>
                  <a:lnTo>
                    <a:pt x="50800" y="63500"/>
                  </a:lnTo>
                  <a:lnTo>
                    <a:pt x="50800" y="76200"/>
                  </a:lnTo>
                  <a:lnTo>
                    <a:pt x="76200" y="76200"/>
                  </a:lnTo>
                  <a:lnTo>
                    <a:pt x="69850" y="63500"/>
                  </a:lnTo>
                  <a:close/>
                </a:path>
              </a:pathLst>
            </a:custGeom>
            <a:solidFill>
              <a:srgbClr val="0000FF"/>
            </a:solidFill>
          </p:spPr>
          <p:txBody>
            <a:bodyPr wrap="square" lIns="0" tIns="0" rIns="0" bIns="0" rtlCol="0"/>
            <a:lstStyle/>
            <a:p>
              <a:endParaRPr/>
            </a:p>
          </p:txBody>
        </p:sp>
        <p:pic>
          <p:nvPicPr>
            <p:cNvPr id="6" name="object 6"/>
            <p:cNvPicPr/>
            <p:nvPr/>
          </p:nvPicPr>
          <p:blipFill>
            <a:blip r:embed="rId4" cstate="print"/>
            <a:stretch>
              <a:fillRect/>
            </a:stretch>
          </p:blipFill>
          <p:spPr>
            <a:xfrm>
              <a:off x="7885176" y="4782311"/>
              <a:ext cx="286511" cy="542544"/>
            </a:xfrm>
            <a:prstGeom prst="rect">
              <a:avLst/>
            </a:prstGeom>
          </p:spPr>
        </p:pic>
      </p:grpSp>
      <p:sp>
        <p:nvSpPr>
          <p:cNvPr id="7" name="object 7"/>
          <p:cNvSpPr txBox="1"/>
          <p:nvPr/>
        </p:nvSpPr>
        <p:spPr>
          <a:xfrm>
            <a:off x="9409176" y="4782311"/>
            <a:ext cx="287020" cy="447558"/>
          </a:xfrm>
          <a:prstGeom prst="rect">
            <a:avLst/>
          </a:prstGeom>
          <a:ln w="6350">
            <a:solidFill>
              <a:srgbClr val="5B9BD4"/>
            </a:solidFill>
          </a:ln>
        </p:spPr>
        <p:txBody>
          <a:bodyPr vert="horz" wrap="square" lIns="0" tIns="77470" rIns="0" bIns="0" rtlCol="0">
            <a:spAutoFit/>
          </a:bodyPr>
          <a:lstStyle/>
          <a:p>
            <a:pPr marL="1905">
              <a:spcBef>
                <a:spcPts val="610"/>
              </a:spcBef>
            </a:pPr>
            <a:r>
              <a:rPr sz="2400" spc="125" dirty="0">
                <a:latin typeface="Symbola"/>
                <a:cs typeface="Symbola"/>
              </a:rPr>
              <a:t>𝒗</a:t>
            </a:r>
            <a:endParaRPr sz="2400">
              <a:latin typeface="Symbola"/>
              <a:cs typeface="Symbola"/>
            </a:endParaRPr>
          </a:p>
        </p:txBody>
      </p:sp>
      <p:sp>
        <p:nvSpPr>
          <p:cNvPr id="8" name="object 8"/>
          <p:cNvSpPr txBox="1"/>
          <p:nvPr/>
        </p:nvSpPr>
        <p:spPr>
          <a:xfrm>
            <a:off x="9581515" y="4816551"/>
            <a:ext cx="158750" cy="293370"/>
          </a:xfrm>
          <a:prstGeom prst="rect">
            <a:avLst/>
          </a:prstGeom>
        </p:spPr>
        <p:txBody>
          <a:bodyPr vert="horz" wrap="square" lIns="0" tIns="13335" rIns="0" bIns="0" rtlCol="0">
            <a:spAutoFit/>
          </a:bodyPr>
          <a:lstStyle/>
          <a:p>
            <a:pPr marL="12700">
              <a:spcBef>
                <a:spcPts val="105"/>
              </a:spcBef>
            </a:pPr>
            <a:r>
              <a:rPr sz="1750" spc="114" dirty="0">
                <a:latin typeface="Symbola"/>
                <a:cs typeface="Symbola"/>
              </a:rPr>
              <a:t>𝟒</a:t>
            </a:r>
            <a:endParaRPr sz="1750">
              <a:latin typeface="Symbola"/>
              <a:cs typeface="Symbola"/>
            </a:endParaRPr>
          </a:p>
        </p:txBody>
      </p:sp>
      <p:sp>
        <p:nvSpPr>
          <p:cNvPr id="9" name="object 9"/>
          <p:cNvSpPr txBox="1">
            <a:spLocks noGrp="1"/>
          </p:cNvSpPr>
          <p:nvPr>
            <p:ph type="title"/>
          </p:nvPr>
        </p:nvSpPr>
        <p:spPr>
          <a:xfrm>
            <a:off x="812386" y="54455"/>
            <a:ext cx="9949089" cy="548367"/>
          </a:xfrm>
          <a:prstGeom prst="rect">
            <a:avLst/>
          </a:prstGeom>
        </p:spPr>
        <p:txBody>
          <a:bodyPr vert="horz" wrap="square" lIns="0" tIns="88265" rIns="0" bIns="0" rtlCol="0">
            <a:spAutoFit/>
          </a:bodyPr>
          <a:lstStyle/>
          <a:p>
            <a:pPr marL="12700" marR="5080">
              <a:lnSpc>
                <a:spcPts val="4750"/>
              </a:lnSpc>
              <a:spcBef>
                <a:spcPts val="695"/>
              </a:spcBef>
            </a:pPr>
            <a:r>
              <a:rPr dirty="0"/>
              <a:t>Do</a:t>
            </a:r>
            <a:r>
              <a:rPr spc="-100" dirty="0"/>
              <a:t> </a:t>
            </a:r>
            <a:r>
              <a:rPr dirty="0"/>
              <a:t>we</a:t>
            </a:r>
            <a:r>
              <a:rPr spc="-95" dirty="0"/>
              <a:t> </a:t>
            </a:r>
            <a:r>
              <a:rPr dirty="0"/>
              <a:t>need</a:t>
            </a:r>
            <a:r>
              <a:rPr spc="-90" dirty="0"/>
              <a:t> </a:t>
            </a:r>
            <a:r>
              <a:rPr dirty="0"/>
              <a:t>q</a:t>
            </a:r>
            <a:r>
              <a:rPr spc="-114" dirty="0"/>
              <a:t> </a:t>
            </a:r>
            <a:r>
              <a:rPr dirty="0"/>
              <a:t>and</a:t>
            </a:r>
            <a:r>
              <a:rPr spc="-80" dirty="0"/>
              <a:t> </a:t>
            </a:r>
            <a:r>
              <a:rPr dirty="0"/>
              <a:t>k</a:t>
            </a:r>
            <a:r>
              <a:rPr spc="-114" dirty="0"/>
              <a:t> </a:t>
            </a:r>
            <a:r>
              <a:rPr dirty="0"/>
              <a:t>to</a:t>
            </a:r>
            <a:r>
              <a:rPr spc="-100" dirty="0"/>
              <a:t> </a:t>
            </a:r>
            <a:r>
              <a:rPr spc="-30" dirty="0"/>
              <a:t>compute </a:t>
            </a:r>
            <a:r>
              <a:rPr spc="-45" dirty="0"/>
              <a:t>attention?</a:t>
            </a:r>
            <a:r>
              <a:rPr spc="-170" dirty="0"/>
              <a:t> </a:t>
            </a:r>
            <a:r>
              <a:rPr spc="-10" dirty="0"/>
              <a:t>Synthesizer!</a:t>
            </a:r>
          </a:p>
        </p:txBody>
      </p:sp>
      <p:sp>
        <p:nvSpPr>
          <p:cNvPr id="10" name="object 10"/>
          <p:cNvSpPr txBox="1"/>
          <p:nvPr/>
        </p:nvSpPr>
        <p:spPr>
          <a:xfrm>
            <a:off x="7226934" y="112521"/>
            <a:ext cx="3119120" cy="299720"/>
          </a:xfrm>
          <a:prstGeom prst="rect">
            <a:avLst/>
          </a:prstGeom>
        </p:spPr>
        <p:txBody>
          <a:bodyPr vert="horz" wrap="square" lIns="0" tIns="12700" rIns="0" bIns="0" rtlCol="0">
            <a:spAutoFit/>
          </a:bodyPr>
          <a:lstStyle/>
          <a:p>
            <a:pPr marL="12700">
              <a:spcBef>
                <a:spcPts val="100"/>
              </a:spcBef>
            </a:pPr>
            <a:r>
              <a:rPr spc="-10" dirty="0">
                <a:latin typeface="Carlito"/>
                <a:cs typeface="Carlito"/>
              </a:rPr>
              <a:t>https://arxiv.org/abs/2005.00743</a:t>
            </a:r>
            <a:endParaRPr>
              <a:latin typeface="Carlito"/>
              <a:cs typeface="Carlito"/>
            </a:endParaRPr>
          </a:p>
        </p:txBody>
      </p:sp>
      <p:grpSp>
        <p:nvGrpSpPr>
          <p:cNvPr id="11" name="object 11"/>
          <p:cNvGrpSpPr/>
          <p:nvPr/>
        </p:nvGrpSpPr>
        <p:grpSpPr>
          <a:xfrm>
            <a:off x="6300215" y="4782312"/>
            <a:ext cx="289560" cy="1076325"/>
            <a:chOff x="4776215" y="4782311"/>
            <a:chExt cx="289560" cy="1076325"/>
          </a:xfrm>
        </p:grpSpPr>
        <p:sp>
          <p:nvSpPr>
            <p:cNvPr id="12" name="object 12"/>
            <p:cNvSpPr/>
            <p:nvPr/>
          </p:nvSpPr>
          <p:spPr>
            <a:xfrm>
              <a:off x="4856987" y="5349239"/>
              <a:ext cx="76200" cy="509270"/>
            </a:xfrm>
            <a:custGeom>
              <a:avLst/>
              <a:gdLst/>
              <a:ahLst/>
              <a:cxnLst/>
              <a:rect l="l" t="t" r="r" b="b"/>
              <a:pathLst>
                <a:path w="76200" h="509270">
                  <a:moveTo>
                    <a:pt x="50800" y="63500"/>
                  </a:moveTo>
                  <a:lnTo>
                    <a:pt x="25400" y="63500"/>
                  </a:lnTo>
                  <a:lnTo>
                    <a:pt x="25400" y="508876"/>
                  </a:lnTo>
                  <a:lnTo>
                    <a:pt x="50800" y="508876"/>
                  </a:lnTo>
                  <a:lnTo>
                    <a:pt x="50800" y="63500"/>
                  </a:lnTo>
                  <a:close/>
                </a:path>
                <a:path w="76200" h="509270">
                  <a:moveTo>
                    <a:pt x="38100" y="0"/>
                  </a:moveTo>
                  <a:lnTo>
                    <a:pt x="0" y="76200"/>
                  </a:lnTo>
                  <a:lnTo>
                    <a:pt x="25400" y="76200"/>
                  </a:lnTo>
                  <a:lnTo>
                    <a:pt x="25400" y="63500"/>
                  </a:lnTo>
                  <a:lnTo>
                    <a:pt x="69850" y="63500"/>
                  </a:lnTo>
                  <a:lnTo>
                    <a:pt x="38100" y="0"/>
                  </a:lnTo>
                  <a:close/>
                </a:path>
                <a:path w="76200" h="509270">
                  <a:moveTo>
                    <a:pt x="69850" y="63500"/>
                  </a:moveTo>
                  <a:lnTo>
                    <a:pt x="50800" y="63500"/>
                  </a:lnTo>
                  <a:lnTo>
                    <a:pt x="50800" y="76200"/>
                  </a:lnTo>
                  <a:lnTo>
                    <a:pt x="76200" y="76200"/>
                  </a:lnTo>
                  <a:lnTo>
                    <a:pt x="69850" y="63500"/>
                  </a:lnTo>
                  <a:close/>
                </a:path>
              </a:pathLst>
            </a:custGeom>
            <a:solidFill>
              <a:srgbClr val="0000FF"/>
            </a:solidFill>
          </p:spPr>
          <p:txBody>
            <a:bodyPr wrap="square" lIns="0" tIns="0" rIns="0" bIns="0" rtlCol="0"/>
            <a:lstStyle/>
            <a:p>
              <a:endParaRPr/>
            </a:p>
          </p:txBody>
        </p:sp>
        <p:pic>
          <p:nvPicPr>
            <p:cNvPr id="13" name="object 13"/>
            <p:cNvPicPr/>
            <p:nvPr/>
          </p:nvPicPr>
          <p:blipFill>
            <a:blip r:embed="rId5" cstate="print"/>
            <a:stretch>
              <a:fillRect/>
            </a:stretch>
          </p:blipFill>
          <p:spPr>
            <a:xfrm>
              <a:off x="4776215" y="4782311"/>
              <a:ext cx="289560" cy="542544"/>
            </a:xfrm>
            <a:prstGeom prst="rect">
              <a:avLst/>
            </a:prstGeom>
          </p:spPr>
        </p:pic>
      </p:grpSp>
      <p:sp>
        <p:nvSpPr>
          <p:cNvPr id="14" name="object 14"/>
          <p:cNvSpPr txBox="1"/>
          <p:nvPr/>
        </p:nvSpPr>
        <p:spPr>
          <a:xfrm>
            <a:off x="6300215" y="4782311"/>
            <a:ext cx="289560" cy="447558"/>
          </a:xfrm>
          <a:prstGeom prst="rect">
            <a:avLst/>
          </a:prstGeom>
          <a:ln w="6350">
            <a:solidFill>
              <a:srgbClr val="5B9BD4"/>
            </a:solidFill>
          </a:ln>
        </p:spPr>
        <p:txBody>
          <a:bodyPr vert="horz" wrap="square" lIns="0" tIns="77470" rIns="0" bIns="0" rtlCol="0">
            <a:spAutoFit/>
          </a:bodyPr>
          <a:lstStyle/>
          <a:p>
            <a:pPr marL="2540">
              <a:spcBef>
                <a:spcPts val="610"/>
              </a:spcBef>
            </a:pPr>
            <a:r>
              <a:rPr sz="2400" spc="125" dirty="0">
                <a:latin typeface="Symbola"/>
                <a:cs typeface="Symbola"/>
              </a:rPr>
              <a:t>𝒗</a:t>
            </a:r>
            <a:endParaRPr sz="2400">
              <a:latin typeface="Symbola"/>
              <a:cs typeface="Symbola"/>
            </a:endParaRPr>
          </a:p>
        </p:txBody>
      </p:sp>
      <p:sp>
        <p:nvSpPr>
          <p:cNvPr id="15" name="object 15"/>
          <p:cNvSpPr txBox="1"/>
          <p:nvPr/>
        </p:nvSpPr>
        <p:spPr>
          <a:xfrm>
            <a:off x="6473444" y="4816551"/>
            <a:ext cx="158750" cy="293370"/>
          </a:xfrm>
          <a:prstGeom prst="rect">
            <a:avLst/>
          </a:prstGeom>
        </p:spPr>
        <p:txBody>
          <a:bodyPr vert="horz" wrap="square" lIns="0" tIns="13335" rIns="0" bIns="0" rtlCol="0">
            <a:spAutoFit/>
          </a:bodyPr>
          <a:lstStyle/>
          <a:p>
            <a:pPr marL="12700">
              <a:spcBef>
                <a:spcPts val="105"/>
              </a:spcBef>
            </a:pPr>
            <a:r>
              <a:rPr sz="1750" spc="114" dirty="0">
                <a:latin typeface="Symbola"/>
                <a:cs typeface="Symbola"/>
              </a:rPr>
              <a:t>𝟏</a:t>
            </a:r>
            <a:endParaRPr sz="1750">
              <a:latin typeface="Symbola"/>
              <a:cs typeface="Symbola"/>
            </a:endParaRPr>
          </a:p>
        </p:txBody>
      </p:sp>
      <p:pic>
        <p:nvPicPr>
          <p:cNvPr id="16" name="object 16"/>
          <p:cNvPicPr/>
          <p:nvPr/>
        </p:nvPicPr>
        <p:blipFill>
          <a:blip r:embed="rId3" cstate="print"/>
          <a:stretch>
            <a:fillRect/>
          </a:stretch>
        </p:blipFill>
        <p:spPr>
          <a:xfrm>
            <a:off x="6187440" y="5882640"/>
            <a:ext cx="463296" cy="606552"/>
          </a:xfrm>
          <a:prstGeom prst="rect">
            <a:avLst/>
          </a:prstGeom>
        </p:spPr>
      </p:pic>
      <p:sp>
        <p:nvSpPr>
          <p:cNvPr id="17" name="object 17"/>
          <p:cNvSpPr txBox="1"/>
          <p:nvPr/>
        </p:nvSpPr>
        <p:spPr>
          <a:xfrm>
            <a:off x="6187440" y="5882641"/>
            <a:ext cx="463550" cy="360933"/>
          </a:xfrm>
          <a:prstGeom prst="rect">
            <a:avLst/>
          </a:prstGeom>
          <a:ln w="6350">
            <a:solidFill>
              <a:srgbClr val="6FAC46"/>
            </a:solidFill>
          </a:ln>
        </p:spPr>
        <p:txBody>
          <a:bodyPr vert="horz" wrap="square" lIns="0" tIns="0" rIns="0" bIns="0" rtlCol="0">
            <a:spAutoFit/>
          </a:bodyPr>
          <a:lstStyle/>
          <a:p>
            <a:pPr marL="99060">
              <a:lnSpc>
                <a:spcPts val="2850"/>
              </a:lnSpc>
            </a:pPr>
            <a:r>
              <a:rPr sz="3600" spc="150" baseline="-20833" dirty="0">
                <a:latin typeface="Symbola"/>
                <a:cs typeface="Symbola"/>
              </a:rPr>
              <a:t>𝒂</a:t>
            </a:r>
            <a:r>
              <a:rPr sz="1750" spc="100" dirty="0">
                <a:latin typeface="Symbola"/>
                <a:cs typeface="Symbola"/>
              </a:rPr>
              <a:t>𝟏</a:t>
            </a:r>
            <a:endParaRPr sz="1750" dirty="0">
              <a:latin typeface="Symbola"/>
              <a:cs typeface="Symbola"/>
            </a:endParaRPr>
          </a:p>
        </p:txBody>
      </p:sp>
      <p:pic>
        <p:nvPicPr>
          <p:cNvPr id="18" name="object 18"/>
          <p:cNvPicPr/>
          <p:nvPr/>
        </p:nvPicPr>
        <p:blipFill>
          <a:blip r:embed="rId3" cstate="print"/>
          <a:stretch>
            <a:fillRect/>
          </a:stretch>
        </p:blipFill>
        <p:spPr>
          <a:xfrm>
            <a:off x="7214615" y="5882640"/>
            <a:ext cx="463296" cy="606552"/>
          </a:xfrm>
          <a:prstGeom prst="rect">
            <a:avLst/>
          </a:prstGeom>
        </p:spPr>
      </p:pic>
      <p:sp>
        <p:nvSpPr>
          <p:cNvPr id="19" name="object 19"/>
          <p:cNvSpPr txBox="1"/>
          <p:nvPr/>
        </p:nvSpPr>
        <p:spPr>
          <a:xfrm>
            <a:off x="7214615" y="5882640"/>
            <a:ext cx="463550" cy="372538"/>
          </a:xfrm>
          <a:prstGeom prst="rect">
            <a:avLst/>
          </a:prstGeom>
          <a:ln w="6350">
            <a:solidFill>
              <a:srgbClr val="6FAC46"/>
            </a:solidFill>
          </a:ln>
        </p:spPr>
        <p:txBody>
          <a:bodyPr vert="horz" wrap="square" lIns="0" tIns="3175" rIns="0" bIns="0" rtlCol="0">
            <a:spAutoFit/>
          </a:bodyPr>
          <a:lstStyle/>
          <a:p>
            <a:pPr marL="114935">
              <a:spcBef>
                <a:spcPts val="25"/>
              </a:spcBef>
            </a:pPr>
            <a:r>
              <a:rPr sz="3600" spc="150" baseline="-20833" dirty="0">
                <a:latin typeface="Symbola"/>
                <a:cs typeface="Symbola"/>
              </a:rPr>
              <a:t>𝒂</a:t>
            </a:r>
            <a:r>
              <a:rPr sz="1750" spc="100" dirty="0">
                <a:latin typeface="Symbola"/>
                <a:cs typeface="Symbola"/>
              </a:rPr>
              <a:t>𝟐</a:t>
            </a:r>
            <a:endParaRPr sz="1750">
              <a:latin typeface="Symbola"/>
              <a:cs typeface="Symbola"/>
            </a:endParaRPr>
          </a:p>
        </p:txBody>
      </p:sp>
      <p:grpSp>
        <p:nvGrpSpPr>
          <p:cNvPr id="20" name="object 20"/>
          <p:cNvGrpSpPr/>
          <p:nvPr/>
        </p:nvGrpSpPr>
        <p:grpSpPr>
          <a:xfrm>
            <a:off x="7330440" y="4782312"/>
            <a:ext cx="287020" cy="1076325"/>
            <a:chOff x="5806440" y="4782311"/>
            <a:chExt cx="287020" cy="1076325"/>
          </a:xfrm>
        </p:grpSpPr>
        <p:sp>
          <p:nvSpPr>
            <p:cNvPr id="21" name="object 21"/>
            <p:cNvSpPr/>
            <p:nvPr/>
          </p:nvSpPr>
          <p:spPr>
            <a:xfrm>
              <a:off x="5887212" y="5349239"/>
              <a:ext cx="76200" cy="509270"/>
            </a:xfrm>
            <a:custGeom>
              <a:avLst/>
              <a:gdLst/>
              <a:ahLst/>
              <a:cxnLst/>
              <a:rect l="l" t="t" r="r" b="b"/>
              <a:pathLst>
                <a:path w="76200" h="509270">
                  <a:moveTo>
                    <a:pt x="50800" y="63500"/>
                  </a:moveTo>
                  <a:lnTo>
                    <a:pt x="25400" y="63500"/>
                  </a:lnTo>
                  <a:lnTo>
                    <a:pt x="25400" y="508876"/>
                  </a:lnTo>
                  <a:lnTo>
                    <a:pt x="50800" y="508876"/>
                  </a:lnTo>
                  <a:lnTo>
                    <a:pt x="50800" y="63500"/>
                  </a:lnTo>
                  <a:close/>
                </a:path>
                <a:path w="76200" h="509270">
                  <a:moveTo>
                    <a:pt x="38100" y="0"/>
                  </a:moveTo>
                  <a:lnTo>
                    <a:pt x="0" y="76200"/>
                  </a:lnTo>
                  <a:lnTo>
                    <a:pt x="25400" y="76200"/>
                  </a:lnTo>
                  <a:lnTo>
                    <a:pt x="25400" y="63500"/>
                  </a:lnTo>
                  <a:lnTo>
                    <a:pt x="69850" y="63500"/>
                  </a:lnTo>
                  <a:lnTo>
                    <a:pt x="38100" y="0"/>
                  </a:lnTo>
                  <a:close/>
                </a:path>
                <a:path w="76200" h="509270">
                  <a:moveTo>
                    <a:pt x="69850" y="63500"/>
                  </a:moveTo>
                  <a:lnTo>
                    <a:pt x="50800" y="63500"/>
                  </a:lnTo>
                  <a:lnTo>
                    <a:pt x="50800" y="76200"/>
                  </a:lnTo>
                  <a:lnTo>
                    <a:pt x="76200" y="76200"/>
                  </a:lnTo>
                  <a:lnTo>
                    <a:pt x="69850" y="63500"/>
                  </a:lnTo>
                  <a:close/>
                </a:path>
              </a:pathLst>
            </a:custGeom>
            <a:solidFill>
              <a:srgbClr val="0000FF"/>
            </a:solidFill>
          </p:spPr>
          <p:txBody>
            <a:bodyPr wrap="square" lIns="0" tIns="0" rIns="0" bIns="0" rtlCol="0"/>
            <a:lstStyle/>
            <a:p>
              <a:endParaRPr/>
            </a:p>
          </p:txBody>
        </p:sp>
        <p:pic>
          <p:nvPicPr>
            <p:cNvPr id="22" name="object 22"/>
            <p:cNvPicPr/>
            <p:nvPr/>
          </p:nvPicPr>
          <p:blipFill>
            <a:blip r:embed="rId4" cstate="print"/>
            <a:stretch>
              <a:fillRect/>
            </a:stretch>
          </p:blipFill>
          <p:spPr>
            <a:xfrm>
              <a:off x="5806440" y="4782311"/>
              <a:ext cx="286512" cy="542544"/>
            </a:xfrm>
            <a:prstGeom prst="rect">
              <a:avLst/>
            </a:prstGeom>
          </p:spPr>
        </p:pic>
      </p:grpSp>
      <p:sp>
        <p:nvSpPr>
          <p:cNvPr id="23" name="object 23"/>
          <p:cNvSpPr txBox="1"/>
          <p:nvPr/>
        </p:nvSpPr>
        <p:spPr>
          <a:xfrm>
            <a:off x="7330440" y="4782311"/>
            <a:ext cx="287020" cy="447558"/>
          </a:xfrm>
          <a:prstGeom prst="rect">
            <a:avLst/>
          </a:prstGeom>
          <a:ln w="6350">
            <a:solidFill>
              <a:srgbClr val="5B9BD4"/>
            </a:solidFill>
          </a:ln>
        </p:spPr>
        <p:txBody>
          <a:bodyPr vert="horz" wrap="square" lIns="0" tIns="77470" rIns="0" bIns="0" rtlCol="0">
            <a:spAutoFit/>
          </a:bodyPr>
          <a:lstStyle/>
          <a:p>
            <a:pPr marL="1905">
              <a:spcBef>
                <a:spcPts val="610"/>
              </a:spcBef>
            </a:pPr>
            <a:r>
              <a:rPr sz="2400" spc="125" dirty="0">
                <a:latin typeface="Symbola"/>
                <a:cs typeface="Symbola"/>
              </a:rPr>
              <a:t>𝒗</a:t>
            </a:r>
            <a:endParaRPr sz="2400">
              <a:latin typeface="Symbola"/>
              <a:cs typeface="Symbola"/>
            </a:endParaRPr>
          </a:p>
        </p:txBody>
      </p:sp>
      <p:sp>
        <p:nvSpPr>
          <p:cNvPr id="24" name="object 24"/>
          <p:cNvSpPr txBox="1"/>
          <p:nvPr/>
        </p:nvSpPr>
        <p:spPr>
          <a:xfrm>
            <a:off x="7502778" y="4816551"/>
            <a:ext cx="158750" cy="293370"/>
          </a:xfrm>
          <a:prstGeom prst="rect">
            <a:avLst/>
          </a:prstGeom>
        </p:spPr>
        <p:txBody>
          <a:bodyPr vert="horz" wrap="square" lIns="0" tIns="13335" rIns="0" bIns="0" rtlCol="0">
            <a:spAutoFit/>
          </a:bodyPr>
          <a:lstStyle/>
          <a:p>
            <a:pPr marL="12700">
              <a:spcBef>
                <a:spcPts val="105"/>
              </a:spcBef>
            </a:pPr>
            <a:r>
              <a:rPr sz="1750" spc="114" dirty="0">
                <a:latin typeface="Symbola"/>
                <a:cs typeface="Symbola"/>
              </a:rPr>
              <a:t>𝟐</a:t>
            </a:r>
            <a:endParaRPr sz="1750">
              <a:latin typeface="Symbola"/>
              <a:cs typeface="Symbola"/>
            </a:endParaRPr>
          </a:p>
        </p:txBody>
      </p:sp>
      <p:pic>
        <p:nvPicPr>
          <p:cNvPr id="25" name="object 25"/>
          <p:cNvPicPr/>
          <p:nvPr/>
        </p:nvPicPr>
        <p:blipFill>
          <a:blip r:embed="rId6" cstate="print"/>
          <a:stretch>
            <a:fillRect/>
          </a:stretch>
        </p:blipFill>
        <p:spPr>
          <a:xfrm>
            <a:off x="8284464" y="5885688"/>
            <a:ext cx="463296" cy="606552"/>
          </a:xfrm>
          <a:prstGeom prst="rect">
            <a:avLst/>
          </a:prstGeom>
        </p:spPr>
      </p:pic>
      <p:sp>
        <p:nvSpPr>
          <p:cNvPr id="26" name="object 26"/>
          <p:cNvSpPr txBox="1"/>
          <p:nvPr/>
        </p:nvSpPr>
        <p:spPr>
          <a:xfrm>
            <a:off x="8284464" y="5885689"/>
            <a:ext cx="463550" cy="359073"/>
          </a:xfrm>
          <a:prstGeom prst="rect">
            <a:avLst/>
          </a:prstGeom>
          <a:ln w="6350">
            <a:solidFill>
              <a:srgbClr val="6FAC46"/>
            </a:solidFill>
          </a:ln>
        </p:spPr>
        <p:txBody>
          <a:bodyPr vert="horz" wrap="square" lIns="0" tIns="0" rIns="0" bIns="0" rtlCol="0">
            <a:spAutoFit/>
          </a:bodyPr>
          <a:lstStyle/>
          <a:p>
            <a:pPr marL="93980">
              <a:lnSpc>
                <a:spcPts val="2795"/>
              </a:lnSpc>
            </a:pPr>
            <a:r>
              <a:rPr sz="3600" spc="150" baseline="-20833" dirty="0">
                <a:latin typeface="Symbola"/>
                <a:cs typeface="Symbola"/>
              </a:rPr>
              <a:t>𝒂</a:t>
            </a:r>
            <a:r>
              <a:rPr sz="1750" spc="100" dirty="0">
                <a:latin typeface="Symbola"/>
                <a:cs typeface="Symbola"/>
              </a:rPr>
              <a:t>𝟑</a:t>
            </a:r>
            <a:endParaRPr sz="1750">
              <a:latin typeface="Symbola"/>
              <a:cs typeface="Symbola"/>
            </a:endParaRPr>
          </a:p>
        </p:txBody>
      </p:sp>
      <p:grpSp>
        <p:nvGrpSpPr>
          <p:cNvPr id="27" name="object 27"/>
          <p:cNvGrpSpPr/>
          <p:nvPr/>
        </p:nvGrpSpPr>
        <p:grpSpPr>
          <a:xfrm>
            <a:off x="8360664" y="4782312"/>
            <a:ext cx="287020" cy="1076325"/>
            <a:chOff x="6836664" y="4782311"/>
            <a:chExt cx="287020" cy="1076325"/>
          </a:xfrm>
        </p:grpSpPr>
        <p:sp>
          <p:nvSpPr>
            <p:cNvPr id="28" name="object 28"/>
            <p:cNvSpPr/>
            <p:nvPr/>
          </p:nvSpPr>
          <p:spPr>
            <a:xfrm>
              <a:off x="6932676" y="5349239"/>
              <a:ext cx="76200" cy="509270"/>
            </a:xfrm>
            <a:custGeom>
              <a:avLst/>
              <a:gdLst/>
              <a:ahLst/>
              <a:cxnLst/>
              <a:rect l="l" t="t" r="r" b="b"/>
              <a:pathLst>
                <a:path w="76200" h="509270">
                  <a:moveTo>
                    <a:pt x="50800" y="63500"/>
                  </a:moveTo>
                  <a:lnTo>
                    <a:pt x="25400" y="63500"/>
                  </a:lnTo>
                  <a:lnTo>
                    <a:pt x="25400" y="508876"/>
                  </a:lnTo>
                  <a:lnTo>
                    <a:pt x="50800" y="508876"/>
                  </a:lnTo>
                  <a:lnTo>
                    <a:pt x="50800" y="63500"/>
                  </a:lnTo>
                  <a:close/>
                </a:path>
                <a:path w="76200" h="509270">
                  <a:moveTo>
                    <a:pt x="38100" y="0"/>
                  </a:moveTo>
                  <a:lnTo>
                    <a:pt x="0" y="76200"/>
                  </a:lnTo>
                  <a:lnTo>
                    <a:pt x="25400" y="76200"/>
                  </a:lnTo>
                  <a:lnTo>
                    <a:pt x="25400" y="63500"/>
                  </a:lnTo>
                  <a:lnTo>
                    <a:pt x="69850" y="63500"/>
                  </a:lnTo>
                  <a:lnTo>
                    <a:pt x="38100" y="0"/>
                  </a:lnTo>
                  <a:close/>
                </a:path>
                <a:path w="76200" h="509270">
                  <a:moveTo>
                    <a:pt x="69850" y="63500"/>
                  </a:moveTo>
                  <a:lnTo>
                    <a:pt x="50800" y="63500"/>
                  </a:lnTo>
                  <a:lnTo>
                    <a:pt x="50800" y="76200"/>
                  </a:lnTo>
                  <a:lnTo>
                    <a:pt x="76200" y="76200"/>
                  </a:lnTo>
                  <a:lnTo>
                    <a:pt x="69850" y="63500"/>
                  </a:lnTo>
                  <a:close/>
                </a:path>
              </a:pathLst>
            </a:custGeom>
            <a:solidFill>
              <a:srgbClr val="0000FF"/>
            </a:solidFill>
          </p:spPr>
          <p:txBody>
            <a:bodyPr wrap="square" lIns="0" tIns="0" rIns="0" bIns="0" rtlCol="0"/>
            <a:lstStyle/>
            <a:p>
              <a:endParaRPr/>
            </a:p>
          </p:txBody>
        </p:sp>
        <p:pic>
          <p:nvPicPr>
            <p:cNvPr id="29" name="object 29"/>
            <p:cNvPicPr/>
            <p:nvPr/>
          </p:nvPicPr>
          <p:blipFill>
            <a:blip r:embed="rId4" cstate="print"/>
            <a:stretch>
              <a:fillRect/>
            </a:stretch>
          </p:blipFill>
          <p:spPr>
            <a:xfrm>
              <a:off x="6836664" y="4782311"/>
              <a:ext cx="286511" cy="542544"/>
            </a:xfrm>
            <a:prstGeom prst="rect">
              <a:avLst/>
            </a:prstGeom>
          </p:spPr>
        </p:pic>
      </p:grpSp>
      <p:sp>
        <p:nvSpPr>
          <p:cNvPr id="30" name="object 30"/>
          <p:cNvSpPr txBox="1"/>
          <p:nvPr/>
        </p:nvSpPr>
        <p:spPr>
          <a:xfrm>
            <a:off x="8360664" y="4782311"/>
            <a:ext cx="287020" cy="447558"/>
          </a:xfrm>
          <a:prstGeom prst="rect">
            <a:avLst/>
          </a:prstGeom>
          <a:ln w="6350">
            <a:solidFill>
              <a:srgbClr val="5B9BD4"/>
            </a:solidFill>
          </a:ln>
        </p:spPr>
        <p:txBody>
          <a:bodyPr vert="horz" wrap="square" lIns="0" tIns="77470" rIns="0" bIns="0" rtlCol="0">
            <a:spAutoFit/>
          </a:bodyPr>
          <a:lstStyle/>
          <a:p>
            <a:pPr marL="635">
              <a:spcBef>
                <a:spcPts val="610"/>
              </a:spcBef>
            </a:pPr>
            <a:r>
              <a:rPr sz="2400" spc="125" dirty="0">
                <a:latin typeface="Symbola"/>
                <a:cs typeface="Symbola"/>
              </a:rPr>
              <a:t>𝒗</a:t>
            </a:r>
            <a:endParaRPr sz="2400">
              <a:latin typeface="Symbola"/>
              <a:cs typeface="Symbola"/>
            </a:endParaRPr>
          </a:p>
        </p:txBody>
      </p:sp>
      <p:sp>
        <p:nvSpPr>
          <p:cNvPr id="31" name="object 31"/>
          <p:cNvSpPr txBox="1"/>
          <p:nvPr/>
        </p:nvSpPr>
        <p:spPr>
          <a:xfrm>
            <a:off x="8532114" y="4816551"/>
            <a:ext cx="158750" cy="293370"/>
          </a:xfrm>
          <a:prstGeom prst="rect">
            <a:avLst/>
          </a:prstGeom>
        </p:spPr>
        <p:txBody>
          <a:bodyPr vert="horz" wrap="square" lIns="0" tIns="13335" rIns="0" bIns="0" rtlCol="0">
            <a:spAutoFit/>
          </a:bodyPr>
          <a:lstStyle/>
          <a:p>
            <a:pPr marL="12700">
              <a:spcBef>
                <a:spcPts val="105"/>
              </a:spcBef>
            </a:pPr>
            <a:r>
              <a:rPr sz="1750" spc="114" dirty="0">
                <a:latin typeface="Symbola"/>
                <a:cs typeface="Symbola"/>
              </a:rPr>
              <a:t>𝟑</a:t>
            </a:r>
            <a:endParaRPr sz="1750">
              <a:latin typeface="Symbola"/>
              <a:cs typeface="Symbola"/>
            </a:endParaRPr>
          </a:p>
        </p:txBody>
      </p:sp>
      <p:graphicFrame>
        <p:nvGraphicFramePr>
          <p:cNvPr id="32" name="object 32"/>
          <p:cNvGraphicFramePr>
            <a:graphicFrameLocks noGrp="1"/>
          </p:cNvGraphicFramePr>
          <p:nvPr/>
        </p:nvGraphicFramePr>
        <p:xfrm>
          <a:off x="2816987" y="2745104"/>
          <a:ext cx="2359659" cy="2032000"/>
        </p:xfrm>
        <a:graphic>
          <a:graphicData uri="http://schemas.openxmlformats.org/drawingml/2006/table">
            <a:tbl>
              <a:tblPr firstRow="1" bandRow="1">
                <a:tableStyleId>{2D5ABB26-0587-4C30-8999-92F81FD0307C}</a:tableStyleId>
              </a:tblPr>
              <a:tblGrid>
                <a:gridCol w="589915">
                  <a:extLst>
                    <a:ext uri="{9D8B030D-6E8A-4147-A177-3AD203B41FA5}">
                      <a16:colId xmlns:a16="http://schemas.microsoft.com/office/drawing/2014/main" val="20000"/>
                    </a:ext>
                  </a:extLst>
                </a:gridCol>
                <a:gridCol w="589915">
                  <a:extLst>
                    <a:ext uri="{9D8B030D-6E8A-4147-A177-3AD203B41FA5}">
                      <a16:colId xmlns:a16="http://schemas.microsoft.com/office/drawing/2014/main" val="20001"/>
                    </a:ext>
                  </a:extLst>
                </a:gridCol>
                <a:gridCol w="589915">
                  <a:extLst>
                    <a:ext uri="{9D8B030D-6E8A-4147-A177-3AD203B41FA5}">
                      <a16:colId xmlns:a16="http://schemas.microsoft.com/office/drawing/2014/main" val="20002"/>
                    </a:ext>
                  </a:extLst>
                </a:gridCol>
                <a:gridCol w="589914">
                  <a:extLst>
                    <a:ext uri="{9D8B030D-6E8A-4147-A177-3AD203B41FA5}">
                      <a16:colId xmlns:a16="http://schemas.microsoft.com/office/drawing/2014/main" val="20003"/>
                    </a:ext>
                  </a:extLst>
                </a:gridCol>
              </a:tblGrid>
              <a:tr h="508000">
                <a:tc>
                  <a:txBody>
                    <a:bodyPr/>
                    <a:lstStyle/>
                    <a:p>
                      <a:pPr marL="73025" algn="ctr">
                        <a:lnSpc>
                          <a:spcPct val="100000"/>
                        </a:lnSpc>
                        <a:spcBef>
                          <a:spcPts val="730"/>
                        </a:spcBef>
                      </a:pPr>
                      <a:r>
                        <a:rPr sz="3600" spc="-30" baseline="11574" dirty="0">
                          <a:latin typeface="Symbola"/>
                          <a:cs typeface="Symbola"/>
                        </a:rPr>
                        <a:t>𝛼</a:t>
                      </a:r>
                      <a:r>
                        <a:rPr sz="1750" spc="-20" dirty="0">
                          <a:latin typeface="Symbola"/>
                          <a:cs typeface="Symbola"/>
                        </a:rPr>
                        <a:t>1,1</a:t>
                      </a:r>
                      <a:endParaRPr sz="1750">
                        <a:latin typeface="Symbola"/>
                        <a:cs typeface="Symbola"/>
                      </a:endParaRPr>
                    </a:p>
                  </a:txBody>
                  <a:tcPr marL="0" marR="0" marT="927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3660" algn="ctr">
                        <a:lnSpc>
                          <a:spcPct val="100000"/>
                        </a:lnSpc>
                        <a:spcBef>
                          <a:spcPts val="730"/>
                        </a:spcBef>
                      </a:pPr>
                      <a:r>
                        <a:rPr sz="3600" spc="-30" baseline="11574" dirty="0">
                          <a:latin typeface="Symbola"/>
                          <a:cs typeface="Symbola"/>
                        </a:rPr>
                        <a:t>𝛼</a:t>
                      </a:r>
                      <a:r>
                        <a:rPr sz="1750" spc="-20" dirty="0">
                          <a:latin typeface="Symbola"/>
                          <a:cs typeface="Symbola"/>
                        </a:rPr>
                        <a:t>1,2</a:t>
                      </a:r>
                      <a:endParaRPr sz="1750">
                        <a:latin typeface="Symbola"/>
                        <a:cs typeface="Symbola"/>
                      </a:endParaRPr>
                    </a:p>
                  </a:txBody>
                  <a:tcPr marL="0" marR="0" marT="927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r">
                        <a:lnSpc>
                          <a:spcPct val="100000"/>
                        </a:lnSpc>
                        <a:spcBef>
                          <a:spcPts val="730"/>
                        </a:spcBef>
                      </a:pPr>
                      <a:r>
                        <a:rPr sz="3600" spc="-30" baseline="11574" dirty="0">
                          <a:latin typeface="Symbola"/>
                          <a:cs typeface="Symbola"/>
                        </a:rPr>
                        <a:t>𝛼</a:t>
                      </a:r>
                      <a:r>
                        <a:rPr sz="1750" spc="-20" dirty="0">
                          <a:latin typeface="Symbola"/>
                          <a:cs typeface="Symbola"/>
                        </a:rPr>
                        <a:t>1,3</a:t>
                      </a:r>
                      <a:endParaRPr sz="1750">
                        <a:latin typeface="Symbola"/>
                        <a:cs typeface="Symbola"/>
                      </a:endParaRPr>
                    </a:p>
                  </a:txBody>
                  <a:tcPr marL="0" marR="0" marT="927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r">
                        <a:lnSpc>
                          <a:spcPct val="100000"/>
                        </a:lnSpc>
                        <a:spcBef>
                          <a:spcPts val="730"/>
                        </a:spcBef>
                      </a:pPr>
                      <a:r>
                        <a:rPr sz="3600" spc="-30" baseline="11574" dirty="0">
                          <a:latin typeface="Symbola"/>
                          <a:cs typeface="Symbola"/>
                        </a:rPr>
                        <a:t>𝛼</a:t>
                      </a:r>
                      <a:r>
                        <a:rPr sz="1750" spc="-20" dirty="0">
                          <a:latin typeface="Symbola"/>
                          <a:cs typeface="Symbola"/>
                        </a:rPr>
                        <a:t>1,4</a:t>
                      </a:r>
                      <a:endParaRPr sz="1750">
                        <a:latin typeface="Symbola"/>
                        <a:cs typeface="Symbola"/>
                      </a:endParaRPr>
                    </a:p>
                  </a:txBody>
                  <a:tcPr marL="0" marR="0" marT="927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508000">
                <a:tc>
                  <a:txBody>
                    <a:bodyPr/>
                    <a:lstStyle/>
                    <a:p>
                      <a:pPr marL="73025" algn="ctr">
                        <a:lnSpc>
                          <a:spcPct val="100000"/>
                        </a:lnSpc>
                        <a:spcBef>
                          <a:spcPts val="730"/>
                        </a:spcBef>
                      </a:pPr>
                      <a:r>
                        <a:rPr sz="3600" spc="-30" baseline="11574" dirty="0">
                          <a:latin typeface="Symbola"/>
                          <a:cs typeface="Symbola"/>
                        </a:rPr>
                        <a:t>𝛼</a:t>
                      </a:r>
                      <a:r>
                        <a:rPr sz="1750" spc="-20" dirty="0">
                          <a:latin typeface="Symbola"/>
                          <a:cs typeface="Symbola"/>
                        </a:rPr>
                        <a:t>1,2</a:t>
                      </a:r>
                      <a:endParaRPr sz="1750">
                        <a:latin typeface="Symbola"/>
                        <a:cs typeface="Symbola"/>
                      </a:endParaRPr>
                    </a:p>
                  </a:txBody>
                  <a:tcPr marL="0" marR="0" marT="927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9375" algn="ctr">
                        <a:lnSpc>
                          <a:spcPct val="100000"/>
                        </a:lnSpc>
                        <a:spcBef>
                          <a:spcPts val="730"/>
                        </a:spcBef>
                      </a:pPr>
                      <a:r>
                        <a:rPr sz="3600" spc="-30" baseline="11574" dirty="0">
                          <a:latin typeface="Symbola"/>
                          <a:cs typeface="Symbola"/>
                        </a:rPr>
                        <a:t>𝛼</a:t>
                      </a:r>
                      <a:r>
                        <a:rPr sz="1750" spc="-20" dirty="0">
                          <a:latin typeface="Symbola"/>
                          <a:cs typeface="Symbola"/>
                        </a:rPr>
                        <a:t>2,2</a:t>
                      </a:r>
                      <a:endParaRPr sz="1750" dirty="0">
                        <a:latin typeface="Symbola"/>
                        <a:cs typeface="Symbola"/>
                      </a:endParaRPr>
                    </a:p>
                  </a:txBody>
                  <a:tcPr marL="0" marR="0" marT="927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4445" algn="r">
                        <a:lnSpc>
                          <a:spcPct val="100000"/>
                        </a:lnSpc>
                        <a:spcBef>
                          <a:spcPts val="730"/>
                        </a:spcBef>
                      </a:pPr>
                      <a:r>
                        <a:rPr sz="3600" spc="-30" baseline="11574" dirty="0">
                          <a:latin typeface="Symbola"/>
                          <a:cs typeface="Symbola"/>
                        </a:rPr>
                        <a:t>𝛼</a:t>
                      </a:r>
                      <a:r>
                        <a:rPr sz="1750" spc="-20" dirty="0">
                          <a:latin typeface="Symbola"/>
                          <a:cs typeface="Symbola"/>
                        </a:rPr>
                        <a:t>2,3</a:t>
                      </a:r>
                      <a:endParaRPr sz="1750">
                        <a:latin typeface="Symbola"/>
                        <a:cs typeface="Symbola"/>
                      </a:endParaRPr>
                    </a:p>
                  </a:txBody>
                  <a:tcPr marL="0" marR="0" marT="927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3810" algn="r">
                        <a:lnSpc>
                          <a:spcPct val="100000"/>
                        </a:lnSpc>
                        <a:spcBef>
                          <a:spcPts val="730"/>
                        </a:spcBef>
                      </a:pPr>
                      <a:r>
                        <a:rPr sz="3600" spc="-30" baseline="11574" dirty="0">
                          <a:latin typeface="Symbola"/>
                          <a:cs typeface="Symbola"/>
                        </a:rPr>
                        <a:t>𝛼</a:t>
                      </a:r>
                      <a:r>
                        <a:rPr sz="1750" spc="-20" dirty="0">
                          <a:latin typeface="Symbola"/>
                          <a:cs typeface="Symbola"/>
                        </a:rPr>
                        <a:t>2,4</a:t>
                      </a:r>
                      <a:endParaRPr sz="1750">
                        <a:latin typeface="Symbola"/>
                        <a:cs typeface="Symbola"/>
                      </a:endParaRPr>
                    </a:p>
                  </a:txBody>
                  <a:tcPr marL="0" marR="0" marT="927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508000">
                <a:tc>
                  <a:txBody>
                    <a:bodyPr/>
                    <a:lstStyle/>
                    <a:p>
                      <a:pPr marL="73025" algn="ctr">
                        <a:lnSpc>
                          <a:spcPct val="100000"/>
                        </a:lnSpc>
                        <a:spcBef>
                          <a:spcPts val="730"/>
                        </a:spcBef>
                      </a:pPr>
                      <a:r>
                        <a:rPr sz="3600" spc="-30" baseline="11574" dirty="0">
                          <a:latin typeface="Symbola"/>
                          <a:cs typeface="Symbola"/>
                        </a:rPr>
                        <a:t>𝛼</a:t>
                      </a:r>
                      <a:r>
                        <a:rPr sz="1750" spc="-20" dirty="0">
                          <a:latin typeface="Symbola"/>
                          <a:cs typeface="Symbola"/>
                        </a:rPr>
                        <a:t>1,3</a:t>
                      </a:r>
                      <a:endParaRPr sz="1750">
                        <a:latin typeface="Symbola"/>
                        <a:cs typeface="Symbola"/>
                      </a:endParaRPr>
                    </a:p>
                  </a:txBody>
                  <a:tcPr marL="0" marR="0" marT="927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9375" algn="ctr">
                        <a:lnSpc>
                          <a:spcPct val="100000"/>
                        </a:lnSpc>
                        <a:spcBef>
                          <a:spcPts val="730"/>
                        </a:spcBef>
                      </a:pPr>
                      <a:r>
                        <a:rPr sz="3600" spc="44" baseline="11574" dirty="0">
                          <a:latin typeface="Symbola"/>
                          <a:cs typeface="Symbola"/>
                        </a:rPr>
                        <a:t>𝛼</a:t>
                      </a:r>
                      <a:r>
                        <a:rPr sz="1750" spc="30" dirty="0">
                          <a:latin typeface="Symbola"/>
                          <a:cs typeface="Symbola"/>
                        </a:rPr>
                        <a:t>2,3</a:t>
                      </a:r>
                      <a:endParaRPr sz="1750">
                        <a:latin typeface="Symbola"/>
                        <a:cs typeface="Symbola"/>
                      </a:endParaRPr>
                    </a:p>
                  </a:txBody>
                  <a:tcPr marL="0" marR="0" marT="927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4445" algn="r">
                        <a:lnSpc>
                          <a:spcPct val="100000"/>
                        </a:lnSpc>
                        <a:spcBef>
                          <a:spcPts val="730"/>
                        </a:spcBef>
                      </a:pPr>
                      <a:r>
                        <a:rPr sz="3600" spc="44" baseline="11574" dirty="0">
                          <a:latin typeface="Symbola"/>
                          <a:cs typeface="Symbola"/>
                        </a:rPr>
                        <a:t>𝛼</a:t>
                      </a:r>
                      <a:r>
                        <a:rPr sz="1750" spc="30" dirty="0">
                          <a:latin typeface="Symbola"/>
                          <a:cs typeface="Symbola"/>
                        </a:rPr>
                        <a:t>3,3</a:t>
                      </a:r>
                      <a:endParaRPr sz="1750">
                        <a:latin typeface="Symbola"/>
                        <a:cs typeface="Symbola"/>
                      </a:endParaRPr>
                    </a:p>
                  </a:txBody>
                  <a:tcPr marL="0" marR="0" marT="927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3810" algn="r">
                        <a:lnSpc>
                          <a:spcPct val="100000"/>
                        </a:lnSpc>
                        <a:spcBef>
                          <a:spcPts val="730"/>
                        </a:spcBef>
                      </a:pPr>
                      <a:r>
                        <a:rPr sz="3600" spc="44" baseline="11574" dirty="0">
                          <a:latin typeface="Symbola"/>
                          <a:cs typeface="Symbola"/>
                        </a:rPr>
                        <a:t>𝛼</a:t>
                      </a:r>
                      <a:r>
                        <a:rPr sz="1750" spc="30" dirty="0">
                          <a:latin typeface="Symbola"/>
                          <a:cs typeface="Symbola"/>
                        </a:rPr>
                        <a:t>3,4</a:t>
                      </a:r>
                      <a:endParaRPr sz="1750">
                        <a:latin typeface="Symbola"/>
                        <a:cs typeface="Symbola"/>
                      </a:endParaRPr>
                    </a:p>
                  </a:txBody>
                  <a:tcPr marL="0" marR="0" marT="927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508000">
                <a:tc>
                  <a:txBody>
                    <a:bodyPr/>
                    <a:lstStyle/>
                    <a:p>
                      <a:pPr marL="73025" algn="ctr">
                        <a:lnSpc>
                          <a:spcPct val="100000"/>
                        </a:lnSpc>
                        <a:spcBef>
                          <a:spcPts val="735"/>
                        </a:spcBef>
                      </a:pPr>
                      <a:r>
                        <a:rPr sz="3600" spc="-30" baseline="11574" dirty="0">
                          <a:latin typeface="Symbola"/>
                          <a:cs typeface="Symbola"/>
                        </a:rPr>
                        <a:t>𝛼</a:t>
                      </a:r>
                      <a:r>
                        <a:rPr sz="1750" spc="-20" dirty="0">
                          <a:latin typeface="Symbola"/>
                          <a:cs typeface="Symbola"/>
                        </a:rPr>
                        <a:t>1,4</a:t>
                      </a:r>
                      <a:endParaRPr sz="1750">
                        <a:latin typeface="Symbola"/>
                        <a:cs typeface="Symbola"/>
                      </a:endParaRPr>
                    </a:p>
                  </a:txBody>
                  <a:tcPr marL="0" marR="0" marT="933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9375" algn="ctr">
                        <a:lnSpc>
                          <a:spcPct val="100000"/>
                        </a:lnSpc>
                        <a:spcBef>
                          <a:spcPts val="735"/>
                        </a:spcBef>
                      </a:pPr>
                      <a:r>
                        <a:rPr sz="3600" spc="-30" baseline="11574" dirty="0">
                          <a:latin typeface="Symbola"/>
                          <a:cs typeface="Symbola"/>
                        </a:rPr>
                        <a:t>𝛼</a:t>
                      </a:r>
                      <a:r>
                        <a:rPr sz="1750" spc="-20" dirty="0">
                          <a:latin typeface="Symbola"/>
                          <a:cs typeface="Symbola"/>
                        </a:rPr>
                        <a:t>2,4</a:t>
                      </a:r>
                      <a:endParaRPr sz="1750">
                        <a:latin typeface="Symbola"/>
                        <a:cs typeface="Symbola"/>
                      </a:endParaRPr>
                    </a:p>
                  </a:txBody>
                  <a:tcPr marL="0" marR="0" marT="933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4445" algn="r">
                        <a:lnSpc>
                          <a:spcPct val="100000"/>
                        </a:lnSpc>
                        <a:spcBef>
                          <a:spcPts val="735"/>
                        </a:spcBef>
                      </a:pPr>
                      <a:r>
                        <a:rPr sz="3600" spc="-30" baseline="11574" dirty="0">
                          <a:latin typeface="Symbola"/>
                          <a:cs typeface="Symbola"/>
                        </a:rPr>
                        <a:t>𝛼</a:t>
                      </a:r>
                      <a:r>
                        <a:rPr sz="1750" spc="-20" dirty="0">
                          <a:latin typeface="Symbola"/>
                          <a:cs typeface="Symbola"/>
                        </a:rPr>
                        <a:t>3,4</a:t>
                      </a:r>
                      <a:endParaRPr sz="1750">
                        <a:latin typeface="Symbola"/>
                        <a:cs typeface="Symbola"/>
                      </a:endParaRPr>
                    </a:p>
                  </a:txBody>
                  <a:tcPr marL="0" marR="0" marT="933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3810" algn="r">
                        <a:lnSpc>
                          <a:spcPct val="100000"/>
                        </a:lnSpc>
                        <a:spcBef>
                          <a:spcPts val="735"/>
                        </a:spcBef>
                      </a:pPr>
                      <a:r>
                        <a:rPr sz="3600" spc="-30" baseline="11574" dirty="0">
                          <a:latin typeface="Symbola"/>
                          <a:cs typeface="Symbola"/>
                        </a:rPr>
                        <a:t>𝛼</a:t>
                      </a:r>
                      <a:r>
                        <a:rPr sz="1750" spc="-20" dirty="0">
                          <a:latin typeface="Symbola"/>
                          <a:cs typeface="Symbola"/>
                        </a:rPr>
                        <a:t>4,4</a:t>
                      </a:r>
                      <a:endParaRPr sz="1750" dirty="0">
                        <a:latin typeface="Symbola"/>
                        <a:cs typeface="Symbola"/>
                      </a:endParaRPr>
                    </a:p>
                  </a:txBody>
                  <a:tcPr marL="0" marR="0" marT="933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bl>
          </a:graphicData>
        </a:graphic>
      </p:graphicFrame>
      <p:pic>
        <p:nvPicPr>
          <p:cNvPr id="38" name="object 38"/>
          <p:cNvPicPr/>
          <p:nvPr/>
        </p:nvPicPr>
        <p:blipFill>
          <a:blip r:embed="rId7" cstate="print"/>
          <a:stretch>
            <a:fillRect/>
          </a:stretch>
        </p:blipFill>
        <p:spPr>
          <a:xfrm>
            <a:off x="9332976" y="2112265"/>
            <a:ext cx="463296" cy="603503"/>
          </a:xfrm>
          <a:prstGeom prst="rect">
            <a:avLst/>
          </a:prstGeom>
        </p:spPr>
      </p:pic>
      <p:pic>
        <p:nvPicPr>
          <p:cNvPr id="40" name="object 40"/>
          <p:cNvPicPr/>
          <p:nvPr/>
        </p:nvPicPr>
        <p:blipFill>
          <a:blip r:embed="rId8" cstate="print"/>
          <a:stretch>
            <a:fillRect/>
          </a:stretch>
        </p:blipFill>
        <p:spPr>
          <a:xfrm>
            <a:off x="6187440" y="2112265"/>
            <a:ext cx="463296" cy="606551"/>
          </a:xfrm>
          <a:prstGeom prst="rect">
            <a:avLst/>
          </a:prstGeom>
        </p:spPr>
      </p:pic>
      <p:pic>
        <p:nvPicPr>
          <p:cNvPr id="42" name="object 42"/>
          <p:cNvPicPr/>
          <p:nvPr/>
        </p:nvPicPr>
        <p:blipFill>
          <a:blip r:embed="rId8" cstate="print"/>
          <a:stretch>
            <a:fillRect/>
          </a:stretch>
        </p:blipFill>
        <p:spPr>
          <a:xfrm>
            <a:off x="7214615" y="2112265"/>
            <a:ext cx="463296" cy="606551"/>
          </a:xfrm>
          <a:prstGeom prst="rect">
            <a:avLst/>
          </a:prstGeom>
        </p:spPr>
      </p:pic>
      <p:pic>
        <p:nvPicPr>
          <p:cNvPr id="44" name="object 44"/>
          <p:cNvPicPr/>
          <p:nvPr/>
        </p:nvPicPr>
        <p:blipFill>
          <a:blip r:embed="rId3" cstate="print"/>
          <a:stretch>
            <a:fillRect/>
          </a:stretch>
        </p:blipFill>
        <p:spPr>
          <a:xfrm>
            <a:off x="8284464" y="2115312"/>
            <a:ext cx="463296" cy="606551"/>
          </a:xfrm>
          <a:prstGeom prst="rect">
            <a:avLst/>
          </a:prstGeom>
        </p:spPr>
      </p:pic>
      <p:grpSp>
        <p:nvGrpSpPr>
          <p:cNvPr id="46" name="object 46"/>
          <p:cNvGrpSpPr/>
          <p:nvPr/>
        </p:nvGrpSpPr>
        <p:grpSpPr>
          <a:xfrm>
            <a:off x="5403851" y="3599434"/>
            <a:ext cx="1021715" cy="369570"/>
            <a:chOff x="3879850" y="3599434"/>
            <a:chExt cx="1021715" cy="369570"/>
          </a:xfrm>
        </p:grpSpPr>
        <p:sp>
          <p:nvSpPr>
            <p:cNvPr id="47" name="object 47"/>
            <p:cNvSpPr/>
            <p:nvPr/>
          </p:nvSpPr>
          <p:spPr>
            <a:xfrm>
              <a:off x="3886200" y="3605784"/>
              <a:ext cx="1009015" cy="356870"/>
            </a:xfrm>
            <a:custGeom>
              <a:avLst/>
              <a:gdLst/>
              <a:ahLst/>
              <a:cxnLst/>
              <a:rect l="l" t="t" r="r" b="b"/>
              <a:pathLst>
                <a:path w="1009014" h="356870">
                  <a:moveTo>
                    <a:pt x="830579" y="0"/>
                  </a:moveTo>
                  <a:lnTo>
                    <a:pt x="830579" y="89153"/>
                  </a:lnTo>
                  <a:lnTo>
                    <a:pt x="0" y="89153"/>
                  </a:lnTo>
                  <a:lnTo>
                    <a:pt x="0" y="267461"/>
                  </a:lnTo>
                  <a:lnTo>
                    <a:pt x="830579" y="267461"/>
                  </a:lnTo>
                  <a:lnTo>
                    <a:pt x="830579" y="356615"/>
                  </a:lnTo>
                  <a:lnTo>
                    <a:pt x="1008888" y="178307"/>
                  </a:lnTo>
                  <a:lnTo>
                    <a:pt x="830579" y="0"/>
                  </a:lnTo>
                  <a:close/>
                </a:path>
              </a:pathLst>
            </a:custGeom>
            <a:solidFill>
              <a:srgbClr val="000000"/>
            </a:solidFill>
          </p:spPr>
          <p:txBody>
            <a:bodyPr wrap="square" lIns="0" tIns="0" rIns="0" bIns="0" rtlCol="0"/>
            <a:lstStyle/>
            <a:p>
              <a:endParaRPr/>
            </a:p>
          </p:txBody>
        </p:sp>
        <p:sp>
          <p:nvSpPr>
            <p:cNvPr id="48" name="object 48"/>
            <p:cNvSpPr/>
            <p:nvPr/>
          </p:nvSpPr>
          <p:spPr>
            <a:xfrm>
              <a:off x="3886200" y="3605784"/>
              <a:ext cx="1009015" cy="356870"/>
            </a:xfrm>
            <a:custGeom>
              <a:avLst/>
              <a:gdLst/>
              <a:ahLst/>
              <a:cxnLst/>
              <a:rect l="l" t="t" r="r" b="b"/>
              <a:pathLst>
                <a:path w="1009014" h="356870">
                  <a:moveTo>
                    <a:pt x="0" y="89153"/>
                  </a:moveTo>
                  <a:lnTo>
                    <a:pt x="830579" y="89153"/>
                  </a:lnTo>
                  <a:lnTo>
                    <a:pt x="830579" y="0"/>
                  </a:lnTo>
                  <a:lnTo>
                    <a:pt x="1008888" y="178307"/>
                  </a:lnTo>
                  <a:lnTo>
                    <a:pt x="830579" y="356615"/>
                  </a:lnTo>
                  <a:lnTo>
                    <a:pt x="830579" y="267461"/>
                  </a:lnTo>
                  <a:lnTo>
                    <a:pt x="0" y="267461"/>
                  </a:lnTo>
                  <a:lnTo>
                    <a:pt x="0" y="89153"/>
                  </a:lnTo>
                  <a:close/>
                </a:path>
              </a:pathLst>
            </a:custGeom>
            <a:ln w="12700">
              <a:solidFill>
                <a:srgbClr val="000000"/>
              </a:solidFill>
            </a:ln>
          </p:spPr>
          <p:txBody>
            <a:bodyPr wrap="square" lIns="0" tIns="0" rIns="0" bIns="0" rtlCol="0"/>
            <a:lstStyle/>
            <a:p>
              <a:endParaRPr/>
            </a:p>
          </p:txBody>
        </p:sp>
      </p:grpSp>
      <p:sp>
        <p:nvSpPr>
          <p:cNvPr id="49" name="object 49"/>
          <p:cNvSpPr txBox="1"/>
          <p:nvPr/>
        </p:nvSpPr>
        <p:spPr>
          <a:xfrm>
            <a:off x="5399279" y="3134056"/>
            <a:ext cx="1022985" cy="391795"/>
          </a:xfrm>
          <a:prstGeom prst="rect">
            <a:avLst/>
          </a:prstGeom>
        </p:spPr>
        <p:txBody>
          <a:bodyPr vert="horz" wrap="square" lIns="0" tIns="12700" rIns="0" bIns="0" rtlCol="0">
            <a:spAutoFit/>
          </a:bodyPr>
          <a:lstStyle/>
          <a:p>
            <a:pPr marL="12700">
              <a:spcBef>
                <a:spcPts val="100"/>
              </a:spcBef>
            </a:pPr>
            <a:r>
              <a:rPr sz="2400" spc="-10" dirty="0">
                <a:latin typeface="Carlito"/>
                <a:cs typeface="Carlito"/>
              </a:rPr>
              <a:t>softmax</a:t>
            </a:r>
            <a:endParaRPr sz="2400">
              <a:latin typeface="Carlito"/>
              <a:cs typeface="Carlito"/>
            </a:endParaRPr>
          </a:p>
        </p:txBody>
      </p:sp>
      <p:sp>
        <p:nvSpPr>
          <p:cNvPr id="50" name="object 50"/>
          <p:cNvSpPr txBox="1"/>
          <p:nvPr/>
        </p:nvSpPr>
        <p:spPr>
          <a:xfrm>
            <a:off x="2850897" y="4767946"/>
            <a:ext cx="2196465" cy="1345565"/>
          </a:xfrm>
          <a:prstGeom prst="rect">
            <a:avLst/>
          </a:prstGeom>
        </p:spPr>
        <p:txBody>
          <a:bodyPr vert="horz" wrap="square" lIns="0" tIns="123825" rIns="0" bIns="0" rtlCol="0">
            <a:spAutoFit/>
          </a:bodyPr>
          <a:lstStyle/>
          <a:p>
            <a:pPr marL="109220" algn="ctr">
              <a:spcBef>
                <a:spcPts val="975"/>
              </a:spcBef>
            </a:pPr>
            <a:r>
              <a:rPr sz="2400" strike="dblStrike" dirty="0">
                <a:latin typeface="Carlito"/>
                <a:cs typeface="Carlito"/>
              </a:rPr>
              <a:t>From</a:t>
            </a:r>
            <a:r>
              <a:rPr sz="2400" strike="dblStrike" spc="-35" dirty="0">
                <a:latin typeface="Carlito"/>
                <a:cs typeface="Carlito"/>
              </a:rPr>
              <a:t> </a:t>
            </a:r>
            <a:r>
              <a:rPr sz="2400" strike="dblStrike" dirty="0">
                <a:latin typeface="Carlito"/>
                <a:cs typeface="Carlito"/>
              </a:rPr>
              <a:t>q</a:t>
            </a:r>
            <a:r>
              <a:rPr sz="2400" strike="dblStrike" spc="-35" dirty="0">
                <a:latin typeface="Carlito"/>
                <a:cs typeface="Carlito"/>
              </a:rPr>
              <a:t> </a:t>
            </a:r>
            <a:r>
              <a:rPr sz="2400" strike="dblStrike" dirty="0">
                <a:latin typeface="Carlito"/>
                <a:cs typeface="Carlito"/>
              </a:rPr>
              <a:t>and</a:t>
            </a:r>
            <a:r>
              <a:rPr sz="2400" strike="dblStrike" spc="-60" dirty="0">
                <a:latin typeface="Carlito"/>
                <a:cs typeface="Carlito"/>
              </a:rPr>
              <a:t> </a:t>
            </a:r>
            <a:r>
              <a:rPr sz="2400" strike="dblStrike" spc="-25" dirty="0">
                <a:latin typeface="Carlito"/>
                <a:cs typeface="Carlito"/>
              </a:rPr>
              <a:t>k?</a:t>
            </a:r>
            <a:endParaRPr sz="2400" dirty="0">
              <a:latin typeface="Carlito"/>
              <a:cs typeface="Carlito"/>
            </a:endParaRPr>
          </a:p>
          <a:p>
            <a:pPr algn="ctr">
              <a:spcBef>
                <a:spcPts val="875"/>
              </a:spcBef>
            </a:pPr>
            <a:r>
              <a:rPr sz="2400" dirty="0">
                <a:solidFill>
                  <a:srgbClr val="FF0000"/>
                </a:solidFill>
                <a:latin typeface="Carlito"/>
                <a:cs typeface="Carlito"/>
              </a:rPr>
              <a:t>They</a:t>
            </a:r>
            <a:r>
              <a:rPr sz="2400" spc="-60" dirty="0">
                <a:solidFill>
                  <a:srgbClr val="FF0000"/>
                </a:solidFill>
                <a:latin typeface="Carlito"/>
                <a:cs typeface="Carlito"/>
              </a:rPr>
              <a:t> </a:t>
            </a:r>
            <a:r>
              <a:rPr sz="2400" dirty="0">
                <a:solidFill>
                  <a:srgbClr val="FF0000"/>
                </a:solidFill>
                <a:latin typeface="Carlito"/>
                <a:cs typeface="Carlito"/>
              </a:rPr>
              <a:t>are</a:t>
            </a:r>
            <a:r>
              <a:rPr sz="2400" spc="-60" dirty="0">
                <a:solidFill>
                  <a:srgbClr val="FF0000"/>
                </a:solidFill>
                <a:latin typeface="Carlito"/>
                <a:cs typeface="Carlito"/>
              </a:rPr>
              <a:t> </a:t>
            </a:r>
            <a:r>
              <a:rPr sz="2400" spc="-10" dirty="0">
                <a:solidFill>
                  <a:srgbClr val="FF0000"/>
                </a:solidFill>
                <a:latin typeface="Carlito"/>
                <a:cs typeface="Carlito"/>
              </a:rPr>
              <a:t>network</a:t>
            </a:r>
            <a:endParaRPr sz="2400" dirty="0">
              <a:latin typeface="Carlito"/>
              <a:cs typeface="Carlito"/>
            </a:endParaRPr>
          </a:p>
          <a:p>
            <a:pPr marL="1270" algn="ctr"/>
            <a:r>
              <a:rPr sz="2400" spc="-10" dirty="0">
                <a:solidFill>
                  <a:srgbClr val="FF0000"/>
                </a:solidFill>
                <a:latin typeface="Carlito"/>
                <a:cs typeface="Carlito"/>
              </a:rPr>
              <a:t>parameters!</a:t>
            </a:r>
            <a:endParaRPr sz="2400" dirty="0">
              <a:latin typeface="Carlito"/>
              <a:cs typeface="Carlito"/>
            </a:endParaRPr>
          </a:p>
        </p:txBody>
      </p:sp>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A0801BDD-D6C0-1F34-AB4B-740D2AC148FF}"/>
                  </a:ext>
                </a:extLst>
              </p:cNvPr>
              <p:cNvSpPr txBox="1"/>
              <p:nvPr/>
            </p:nvSpPr>
            <p:spPr>
              <a:xfrm>
                <a:off x="6552819" y="3135597"/>
                <a:ext cx="2320764" cy="12115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800" i="1" smtClean="0">
                              <a:latin typeface="Cambria Math" panose="02040503050406030204" pitchFamily="18" charset="0"/>
                            </a:rPr>
                          </m:ctrlPr>
                        </m:sSupPr>
                        <m:e>
                          <m:r>
                            <a:rPr kumimoji="1" lang="en-US" altLang="zh-CN" sz="2800" b="1" i="1" smtClean="0">
                              <a:latin typeface="Cambria Math" panose="02040503050406030204" pitchFamily="18" charset="0"/>
                            </a:rPr>
                            <m:t>𝒃</m:t>
                          </m:r>
                        </m:e>
                        <m:sup>
                          <m:r>
                            <a:rPr kumimoji="1" lang="en-US" altLang="zh-CN" sz="2800" b="0" i="1" smtClean="0">
                              <a:solidFill>
                                <a:srgbClr val="00B050"/>
                              </a:solidFill>
                              <a:latin typeface="Cambria Math" panose="02040503050406030204" pitchFamily="18" charset="0"/>
                            </a:rPr>
                            <m:t>1</m:t>
                          </m:r>
                        </m:sup>
                      </m:sSup>
                      <m:r>
                        <a:rPr kumimoji="1" lang="en-US" altLang="zh-CN" sz="2800" b="0" i="1" smtClean="0">
                          <a:latin typeface="Cambria Math" panose="02040503050406030204" pitchFamily="18" charset="0"/>
                        </a:rPr>
                        <m:t>=</m:t>
                      </m:r>
                      <m:nary>
                        <m:naryPr>
                          <m:chr m:val="∑"/>
                          <m:ctrlPr>
                            <a:rPr kumimoji="1" lang="en-US" altLang="zh-CN" sz="2800" b="0" i="1" smtClean="0">
                              <a:latin typeface="Cambria Math" panose="02040503050406030204" pitchFamily="18" charset="0"/>
                            </a:rPr>
                          </m:ctrlPr>
                        </m:naryPr>
                        <m:sub>
                          <m:r>
                            <m:rPr>
                              <m:brk m:alnAt="23"/>
                            </m:rPr>
                            <a:rPr kumimoji="1" lang="en-US" altLang="zh-CN" sz="2800" b="0" i="1" smtClean="0">
                              <a:solidFill>
                                <a:srgbClr val="C00000"/>
                              </a:solidFill>
                              <a:latin typeface="Cambria Math" panose="02040503050406030204" pitchFamily="18" charset="0"/>
                            </a:rPr>
                            <m:t>𝑖</m:t>
                          </m:r>
                          <m:r>
                            <a:rPr kumimoji="1" lang="en-US" altLang="zh-CN" sz="2800" b="0" i="1" smtClean="0">
                              <a:latin typeface="Cambria Math" panose="02040503050406030204" pitchFamily="18" charset="0"/>
                            </a:rPr>
                            <m:t>=1</m:t>
                          </m:r>
                        </m:sub>
                        <m:sup>
                          <m:r>
                            <a:rPr kumimoji="1" lang="en-US" altLang="zh-CN" sz="2800" b="0" i="1" smtClean="0">
                              <a:latin typeface="Cambria Math" panose="02040503050406030204" pitchFamily="18" charset="0"/>
                            </a:rPr>
                            <m:t>𝑁</m:t>
                          </m:r>
                        </m:sup>
                        <m:e>
                          <m:sSubSup>
                            <m:sSubSupPr>
                              <m:ctrlPr>
                                <a:rPr kumimoji="1" lang="en-US" altLang="zh-CN" sz="2800" b="0" i="1" smtClean="0">
                                  <a:latin typeface="Cambria Math" panose="02040503050406030204" pitchFamily="18" charset="0"/>
                                </a:rPr>
                              </m:ctrlPr>
                            </m:sSubSupPr>
                            <m:e>
                              <m:r>
                                <a:rPr kumimoji="1" lang="en-US" altLang="zh-CN" sz="2800" b="0" i="1" smtClean="0">
                                  <a:latin typeface="Cambria Math" panose="02040503050406030204" pitchFamily="18" charset="0"/>
                                  <a:ea typeface="Cambria Math" panose="02040503050406030204" pitchFamily="18" charset="0"/>
                                </a:rPr>
                                <m:t>𝛼</m:t>
                              </m:r>
                            </m:e>
                            <m:sub>
                              <m:r>
                                <a:rPr kumimoji="1" lang="en-US" altLang="zh-CN" sz="2800" b="0" i="1" smtClean="0">
                                  <a:solidFill>
                                    <a:srgbClr val="00B050"/>
                                  </a:solidFill>
                                  <a:latin typeface="Cambria Math" panose="02040503050406030204" pitchFamily="18" charset="0"/>
                                </a:rPr>
                                <m:t>1</m:t>
                              </m:r>
                              <m:r>
                                <a:rPr kumimoji="1" lang="en-US" altLang="zh-CN" sz="2800" b="0" i="1" smtClean="0">
                                  <a:latin typeface="Cambria Math" panose="02040503050406030204" pitchFamily="18" charset="0"/>
                                </a:rPr>
                                <m:t>,</m:t>
                              </m:r>
                              <m:r>
                                <a:rPr kumimoji="1" lang="en-US" altLang="zh-CN" sz="2800" b="0" i="1" smtClean="0">
                                  <a:solidFill>
                                    <a:srgbClr val="C00000"/>
                                  </a:solidFill>
                                  <a:latin typeface="Cambria Math" panose="02040503050406030204" pitchFamily="18" charset="0"/>
                                </a:rPr>
                                <m:t>𝑖</m:t>
                              </m:r>
                            </m:sub>
                            <m:sup>
                              <m:r>
                                <a:rPr kumimoji="1" lang="en-US" altLang="zh-CN" sz="2800" b="0" i="1" smtClean="0">
                                  <a:latin typeface="Cambria Math" panose="02040503050406030204" pitchFamily="18" charset="0"/>
                                </a:rPr>
                                <m:t>′</m:t>
                              </m:r>
                            </m:sup>
                          </m:sSubSup>
                          <m:sSup>
                            <m:sSupPr>
                              <m:ctrlPr>
                                <a:rPr kumimoji="1" lang="en-US" altLang="zh-CN" sz="2800" b="0" i="1" smtClean="0">
                                  <a:latin typeface="Cambria Math" panose="02040503050406030204" pitchFamily="18" charset="0"/>
                                </a:rPr>
                              </m:ctrlPr>
                            </m:sSupPr>
                            <m:e>
                              <m:r>
                                <a:rPr kumimoji="1" lang="en-US" altLang="zh-CN" sz="2800" b="1" i="1" smtClean="0">
                                  <a:latin typeface="Cambria Math" panose="02040503050406030204" pitchFamily="18" charset="0"/>
                                </a:rPr>
                                <m:t>𝒗</m:t>
                              </m:r>
                            </m:e>
                            <m:sup>
                              <m:r>
                                <a:rPr kumimoji="1" lang="en-US" altLang="zh-CN" sz="2800" b="0" i="1" smtClean="0">
                                  <a:solidFill>
                                    <a:srgbClr val="C00000"/>
                                  </a:solidFill>
                                  <a:latin typeface="Cambria Math" panose="02040503050406030204" pitchFamily="18" charset="0"/>
                                </a:rPr>
                                <m:t>𝑖</m:t>
                              </m:r>
                            </m:sup>
                          </m:sSup>
                        </m:e>
                      </m:nary>
                    </m:oMath>
                  </m:oMathPara>
                </a14:m>
                <a:endParaRPr kumimoji="1" lang="zh-CN" altLang="en-US" sz="2800" dirty="0"/>
              </a:p>
            </p:txBody>
          </p:sp>
        </mc:Choice>
        <mc:Fallback xmlns="">
          <p:sp>
            <p:nvSpPr>
              <p:cNvPr id="52" name="文本框 51">
                <a:extLst>
                  <a:ext uri="{FF2B5EF4-FFF2-40B4-BE49-F238E27FC236}">
                    <a16:creationId xmlns:a16="http://schemas.microsoft.com/office/drawing/2014/main" id="{A0801BDD-D6C0-1F34-AB4B-740D2AC148FF}"/>
                  </a:ext>
                </a:extLst>
              </p:cNvPr>
              <p:cNvSpPr txBox="1">
                <a:spLocks noRot="1" noChangeAspect="1" noMove="1" noResize="1" noEditPoints="1" noAdjustHandles="1" noChangeArrowheads="1" noChangeShapeType="1" noTextEdit="1"/>
              </p:cNvSpPr>
              <p:nvPr/>
            </p:nvSpPr>
            <p:spPr>
              <a:xfrm>
                <a:off x="6552819" y="3135597"/>
                <a:ext cx="2320764" cy="1211550"/>
              </a:xfrm>
              <a:prstGeom prst="rect">
                <a:avLst/>
              </a:prstGeom>
              <a:blipFill>
                <a:blip r:embed="rId9"/>
                <a:stretch>
                  <a:fillRect l="-20219" t="-111340" r="-546" b="-17319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4" name="文本框 53">
                <a:extLst>
                  <a:ext uri="{FF2B5EF4-FFF2-40B4-BE49-F238E27FC236}">
                    <a16:creationId xmlns:a16="http://schemas.microsoft.com/office/drawing/2014/main" id="{E60DAAAB-6A53-EFB1-B14C-435E231290C9}"/>
                  </a:ext>
                </a:extLst>
              </p:cNvPr>
              <p:cNvSpPr txBox="1"/>
              <p:nvPr/>
            </p:nvSpPr>
            <p:spPr>
              <a:xfrm>
                <a:off x="6143540" y="2135822"/>
                <a:ext cx="60290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solidFill>
                                <a:schemeClr val="tx1"/>
                              </a:solidFill>
                              <a:latin typeface="Cambria Math" panose="02040503050406030204" pitchFamily="18" charset="0"/>
                            </a:rPr>
                          </m:ctrlPr>
                        </m:sSupPr>
                        <m:e>
                          <m:r>
                            <a:rPr kumimoji="1" lang="en-US" altLang="zh-CN" sz="2400" b="1" i="1" smtClean="0">
                              <a:solidFill>
                                <a:schemeClr val="tx1"/>
                              </a:solidFill>
                              <a:latin typeface="Cambria Math" panose="02040503050406030204" pitchFamily="18" charset="0"/>
                            </a:rPr>
                            <m:t>𝒃</m:t>
                          </m:r>
                        </m:e>
                        <m:sup>
                          <m:r>
                            <a:rPr kumimoji="1" lang="en-US" altLang="zh-CN" sz="2400" b="0" i="1" smtClean="0">
                              <a:solidFill>
                                <a:schemeClr val="tx1"/>
                              </a:solidFill>
                              <a:latin typeface="Cambria Math" panose="02040503050406030204" pitchFamily="18" charset="0"/>
                            </a:rPr>
                            <m:t>1</m:t>
                          </m:r>
                        </m:sup>
                      </m:sSup>
                    </m:oMath>
                  </m:oMathPara>
                </a14:m>
                <a:endParaRPr lang="zh-CN" altLang="en-US" sz="2400" dirty="0">
                  <a:solidFill>
                    <a:schemeClr val="tx1"/>
                  </a:solidFill>
                </a:endParaRPr>
              </a:p>
            </p:txBody>
          </p:sp>
        </mc:Choice>
        <mc:Fallback>
          <p:sp>
            <p:nvSpPr>
              <p:cNvPr id="54" name="文本框 53">
                <a:extLst>
                  <a:ext uri="{FF2B5EF4-FFF2-40B4-BE49-F238E27FC236}">
                    <a16:creationId xmlns:a16="http://schemas.microsoft.com/office/drawing/2014/main" id="{E60DAAAB-6A53-EFB1-B14C-435E231290C9}"/>
                  </a:ext>
                </a:extLst>
              </p:cNvPr>
              <p:cNvSpPr txBox="1">
                <a:spLocks noRot="1" noChangeAspect="1" noMove="1" noResize="1" noEditPoints="1" noAdjustHandles="1" noChangeArrowheads="1" noChangeShapeType="1" noTextEdit="1"/>
              </p:cNvSpPr>
              <p:nvPr/>
            </p:nvSpPr>
            <p:spPr>
              <a:xfrm>
                <a:off x="6143540" y="2135822"/>
                <a:ext cx="602909" cy="461665"/>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5" name="文本框 54">
                <a:extLst>
                  <a:ext uri="{FF2B5EF4-FFF2-40B4-BE49-F238E27FC236}">
                    <a16:creationId xmlns:a16="http://schemas.microsoft.com/office/drawing/2014/main" id="{42B819F5-30E4-73F2-C126-668ED23CA0BE}"/>
                  </a:ext>
                </a:extLst>
              </p:cNvPr>
              <p:cNvSpPr txBox="1"/>
              <p:nvPr/>
            </p:nvSpPr>
            <p:spPr>
              <a:xfrm>
                <a:off x="7144513" y="2132045"/>
                <a:ext cx="60290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solidFill>
                                <a:schemeClr val="tx1"/>
                              </a:solidFill>
                              <a:latin typeface="Cambria Math" panose="02040503050406030204" pitchFamily="18" charset="0"/>
                            </a:rPr>
                          </m:ctrlPr>
                        </m:sSupPr>
                        <m:e>
                          <m:r>
                            <a:rPr kumimoji="1" lang="en-US" altLang="zh-CN" sz="2400" b="1" i="1" smtClean="0">
                              <a:solidFill>
                                <a:schemeClr val="tx1"/>
                              </a:solidFill>
                              <a:latin typeface="Cambria Math" panose="02040503050406030204" pitchFamily="18" charset="0"/>
                            </a:rPr>
                            <m:t>𝒃</m:t>
                          </m:r>
                        </m:e>
                        <m:sup>
                          <m:r>
                            <a:rPr kumimoji="1" lang="en-US" altLang="zh-CN" sz="2400" b="0" i="1" smtClean="0">
                              <a:solidFill>
                                <a:schemeClr val="tx1"/>
                              </a:solidFill>
                              <a:latin typeface="Cambria Math" panose="02040503050406030204" pitchFamily="18" charset="0"/>
                            </a:rPr>
                            <m:t>2</m:t>
                          </m:r>
                        </m:sup>
                      </m:sSup>
                    </m:oMath>
                  </m:oMathPara>
                </a14:m>
                <a:endParaRPr lang="zh-CN" altLang="en-US" sz="2400" dirty="0">
                  <a:solidFill>
                    <a:schemeClr val="tx1"/>
                  </a:solidFill>
                </a:endParaRPr>
              </a:p>
            </p:txBody>
          </p:sp>
        </mc:Choice>
        <mc:Fallback>
          <p:sp>
            <p:nvSpPr>
              <p:cNvPr id="55" name="文本框 54">
                <a:extLst>
                  <a:ext uri="{FF2B5EF4-FFF2-40B4-BE49-F238E27FC236}">
                    <a16:creationId xmlns:a16="http://schemas.microsoft.com/office/drawing/2014/main" id="{42B819F5-30E4-73F2-C126-668ED23CA0BE}"/>
                  </a:ext>
                </a:extLst>
              </p:cNvPr>
              <p:cNvSpPr txBox="1">
                <a:spLocks noRot="1" noChangeAspect="1" noMove="1" noResize="1" noEditPoints="1" noAdjustHandles="1" noChangeArrowheads="1" noChangeShapeType="1" noTextEdit="1"/>
              </p:cNvSpPr>
              <p:nvPr/>
            </p:nvSpPr>
            <p:spPr>
              <a:xfrm>
                <a:off x="7144513" y="2132045"/>
                <a:ext cx="602909" cy="461665"/>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6" name="文本框 55">
                <a:extLst>
                  <a:ext uri="{FF2B5EF4-FFF2-40B4-BE49-F238E27FC236}">
                    <a16:creationId xmlns:a16="http://schemas.microsoft.com/office/drawing/2014/main" id="{145AB657-52EB-FDAA-4D62-67479F691A72}"/>
                  </a:ext>
                </a:extLst>
              </p:cNvPr>
              <p:cNvSpPr txBox="1"/>
              <p:nvPr/>
            </p:nvSpPr>
            <p:spPr>
              <a:xfrm>
                <a:off x="8203989" y="2141364"/>
                <a:ext cx="60290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solidFill>
                                <a:schemeClr val="tx1"/>
                              </a:solidFill>
                              <a:latin typeface="Cambria Math" panose="02040503050406030204" pitchFamily="18" charset="0"/>
                            </a:rPr>
                          </m:ctrlPr>
                        </m:sSupPr>
                        <m:e>
                          <m:r>
                            <a:rPr kumimoji="1" lang="en-US" altLang="zh-CN" sz="2400" b="1" i="1" smtClean="0">
                              <a:solidFill>
                                <a:schemeClr val="tx1"/>
                              </a:solidFill>
                              <a:latin typeface="Cambria Math" panose="02040503050406030204" pitchFamily="18" charset="0"/>
                            </a:rPr>
                            <m:t>𝒃</m:t>
                          </m:r>
                        </m:e>
                        <m:sup>
                          <m:r>
                            <a:rPr kumimoji="1" lang="en-US" altLang="zh-CN" sz="2400" b="0" i="1" smtClean="0">
                              <a:solidFill>
                                <a:schemeClr val="tx1"/>
                              </a:solidFill>
                              <a:latin typeface="Cambria Math" panose="02040503050406030204" pitchFamily="18" charset="0"/>
                            </a:rPr>
                            <m:t>3</m:t>
                          </m:r>
                        </m:sup>
                      </m:sSup>
                    </m:oMath>
                  </m:oMathPara>
                </a14:m>
                <a:endParaRPr lang="zh-CN" altLang="en-US" sz="2400" dirty="0">
                  <a:solidFill>
                    <a:schemeClr val="tx1"/>
                  </a:solidFill>
                </a:endParaRPr>
              </a:p>
            </p:txBody>
          </p:sp>
        </mc:Choice>
        <mc:Fallback>
          <p:sp>
            <p:nvSpPr>
              <p:cNvPr id="56" name="文本框 55">
                <a:extLst>
                  <a:ext uri="{FF2B5EF4-FFF2-40B4-BE49-F238E27FC236}">
                    <a16:creationId xmlns:a16="http://schemas.microsoft.com/office/drawing/2014/main" id="{145AB657-52EB-FDAA-4D62-67479F691A72}"/>
                  </a:ext>
                </a:extLst>
              </p:cNvPr>
              <p:cNvSpPr txBox="1">
                <a:spLocks noRot="1" noChangeAspect="1" noMove="1" noResize="1" noEditPoints="1" noAdjustHandles="1" noChangeArrowheads="1" noChangeShapeType="1" noTextEdit="1"/>
              </p:cNvSpPr>
              <p:nvPr/>
            </p:nvSpPr>
            <p:spPr>
              <a:xfrm>
                <a:off x="8203989" y="2141364"/>
                <a:ext cx="602909" cy="461665"/>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7" name="文本框 56">
                <a:extLst>
                  <a:ext uri="{FF2B5EF4-FFF2-40B4-BE49-F238E27FC236}">
                    <a16:creationId xmlns:a16="http://schemas.microsoft.com/office/drawing/2014/main" id="{4B45CD1C-B108-B772-566C-DC075473F15E}"/>
                  </a:ext>
                </a:extLst>
              </p:cNvPr>
              <p:cNvSpPr txBox="1"/>
              <p:nvPr/>
            </p:nvSpPr>
            <p:spPr>
              <a:xfrm>
                <a:off x="9263465" y="2141364"/>
                <a:ext cx="60290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solidFill>
                                <a:schemeClr val="tx1"/>
                              </a:solidFill>
                              <a:latin typeface="Cambria Math" panose="02040503050406030204" pitchFamily="18" charset="0"/>
                            </a:rPr>
                          </m:ctrlPr>
                        </m:sSupPr>
                        <m:e>
                          <m:r>
                            <a:rPr kumimoji="1" lang="en-US" altLang="zh-CN" sz="2400" b="1" i="1" smtClean="0">
                              <a:solidFill>
                                <a:schemeClr val="tx1"/>
                              </a:solidFill>
                              <a:latin typeface="Cambria Math" panose="02040503050406030204" pitchFamily="18" charset="0"/>
                            </a:rPr>
                            <m:t>𝒃</m:t>
                          </m:r>
                        </m:e>
                        <m:sup>
                          <m:r>
                            <a:rPr kumimoji="1" lang="en-US" altLang="zh-CN" sz="2400" b="0" i="1" smtClean="0">
                              <a:solidFill>
                                <a:schemeClr val="tx1"/>
                              </a:solidFill>
                              <a:latin typeface="Cambria Math" panose="02040503050406030204" pitchFamily="18" charset="0"/>
                            </a:rPr>
                            <m:t>4</m:t>
                          </m:r>
                        </m:sup>
                      </m:sSup>
                    </m:oMath>
                  </m:oMathPara>
                </a14:m>
                <a:endParaRPr lang="zh-CN" altLang="en-US" sz="2400" dirty="0">
                  <a:solidFill>
                    <a:schemeClr val="tx1"/>
                  </a:solidFill>
                </a:endParaRPr>
              </a:p>
            </p:txBody>
          </p:sp>
        </mc:Choice>
        <mc:Fallback>
          <p:sp>
            <p:nvSpPr>
              <p:cNvPr id="57" name="文本框 56">
                <a:extLst>
                  <a:ext uri="{FF2B5EF4-FFF2-40B4-BE49-F238E27FC236}">
                    <a16:creationId xmlns:a16="http://schemas.microsoft.com/office/drawing/2014/main" id="{4B45CD1C-B108-B772-566C-DC075473F15E}"/>
                  </a:ext>
                </a:extLst>
              </p:cNvPr>
              <p:cNvSpPr txBox="1">
                <a:spLocks noRot="1" noChangeAspect="1" noMove="1" noResize="1" noEditPoints="1" noAdjustHandles="1" noChangeArrowheads="1" noChangeShapeType="1" noTextEdit="1"/>
              </p:cNvSpPr>
              <p:nvPr/>
            </p:nvSpPr>
            <p:spPr>
              <a:xfrm>
                <a:off x="9263465" y="2141364"/>
                <a:ext cx="602909" cy="461665"/>
              </a:xfrm>
              <a:prstGeom prst="rect">
                <a:avLst/>
              </a:prstGeom>
              <a:blipFill>
                <a:blip r:embed="rId13"/>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2"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929168" y="865933"/>
            <a:ext cx="3262832" cy="1261872"/>
          </a:xfrm>
          <a:prstGeom prst="rect">
            <a:avLst/>
          </a:prstGeom>
        </p:spPr>
      </p:pic>
      <p:sp>
        <p:nvSpPr>
          <p:cNvPr id="3" name="object 3"/>
          <p:cNvSpPr txBox="1"/>
          <p:nvPr/>
        </p:nvSpPr>
        <p:spPr>
          <a:xfrm>
            <a:off x="877292" y="1474611"/>
            <a:ext cx="7780655" cy="863600"/>
          </a:xfrm>
          <a:prstGeom prst="rect">
            <a:avLst/>
          </a:prstGeom>
        </p:spPr>
        <p:txBody>
          <a:bodyPr vert="horz" wrap="square" lIns="0" tIns="95885" rIns="0" bIns="0" rtlCol="0">
            <a:spAutoFit/>
          </a:bodyPr>
          <a:lstStyle/>
          <a:p>
            <a:pPr marL="240029" indent="-227329">
              <a:spcBef>
                <a:spcPts val="755"/>
              </a:spcBef>
              <a:buFont typeface="Arial"/>
              <a:buChar char="•"/>
              <a:tabLst>
                <a:tab pos="240029" algn="l"/>
              </a:tabLst>
            </a:pPr>
            <a:r>
              <a:rPr sz="2800" dirty="0">
                <a:latin typeface="Carlito"/>
                <a:cs typeface="Carlito"/>
              </a:rPr>
              <a:t>Fnet:</a:t>
            </a:r>
            <a:r>
              <a:rPr sz="2800" spc="-45" dirty="0">
                <a:latin typeface="Carlito"/>
                <a:cs typeface="Carlito"/>
              </a:rPr>
              <a:t> </a:t>
            </a:r>
            <a:r>
              <a:rPr sz="2800" dirty="0">
                <a:latin typeface="Carlito"/>
                <a:cs typeface="Carlito"/>
              </a:rPr>
              <a:t>Mixing</a:t>
            </a:r>
            <a:r>
              <a:rPr sz="2800" spc="-60" dirty="0">
                <a:latin typeface="Carlito"/>
                <a:cs typeface="Carlito"/>
              </a:rPr>
              <a:t> </a:t>
            </a:r>
            <a:r>
              <a:rPr sz="2800" spc="-10" dirty="0">
                <a:latin typeface="Carlito"/>
                <a:cs typeface="Carlito"/>
              </a:rPr>
              <a:t>tokens</a:t>
            </a:r>
            <a:r>
              <a:rPr sz="2800" spc="-50" dirty="0">
                <a:latin typeface="Carlito"/>
                <a:cs typeface="Carlito"/>
              </a:rPr>
              <a:t> </a:t>
            </a:r>
            <a:r>
              <a:rPr sz="2800" dirty="0">
                <a:latin typeface="Carlito"/>
                <a:cs typeface="Carlito"/>
              </a:rPr>
              <a:t>with</a:t>
            </a:r>
            <a:r>
              <a:rPr sz="2800" spc="-55" dirty="0">
                <a:latin typeface="Carlito"/>
                <a:cs typeface="Carlito"/>
              </a:rPr>
              <a:t> </a:t>
            </a:r>
            <a:r>
              <a:rPr sz="2800" dirty="0">
                <a:latin typeface="Carlito"/>
                <a:cs typeface="Carlito"/>
              </a:rPr>
              <a:t>fourier</a:t>
            </a:r>
            <a:r>
              <a:rPr sz="2800" spc="-100" dirty="0">
                <a:latin typeface="Carlito"/>
                <a:cs typeface="Carlito"/>
              </a:rPr>
              <a:t> </a:t>
            </a:r>
            <a:r>
              <a:rPr sz="2800" spc="-10" dirty="0">
                <a:latin typeface="Carlito"/>
                <a:cs typeface="Carlito"/>
              </a:rPr>
              <a:t>transforms</a:t>
            </a:r>
            <a:endParaRPr sz="2800" dirty="0">
              <a:latin typeface="Carlito"/>
              <a:cs typeface="Carlito"/>
            </a:endParaRPr>
          </a:p>
          <a:p>
            <a:pPr marL="4673600">
              <a:spcBef>
                <a:spcPts val="420"/>
              </a:spcBef>
            </a:pPr>
            <a:r>
              <a:rPr spc="-10" dirty="0">
                <a:latin typeface="Carlito"/>
                <a:cs typeface="Carlito"/>
              </a:rPr>
              <a:t>https://arxiv.org/abs/2105.03824</a:t>
            </a:r>
            <a:endParaRPr dirty="0">
              <a:latin typeface="Carlito"/>
              <a:cs typeface="Carlito"/>
            </a:endParaRPr>
          </a:p>
        </p:txBody>
      </p:sp>
      <p:sp>
        <p:nvSpPr>
          <p:cNvPr id="4" name="object 4"/>
          <p:cNvSpPr txBox="1"/>
          <p:nvPr/>
        </p:nvSpPr>
        <p:spPr>
          <a:xfrm>
            <a:off x="877291" y="2578906"/>
            <a:ext cx="3437254" cy="453390"/>
          </a:xfrm>
          <a:prstGeom prst="rect">
            <a:avLst/>
          </a:prstGeom>
        </p:spPr>
        <p:txBody>
          <a:bodyPr vert="horz" wrap="square" lIns="0" tIns="13335" rIns="0" bIns="0" rtlCol="0">
            <a:spAutoFit/>
          </a:bodyPr>
          <a:lstStyle/>
          <a:p>
            <a:pPr marL="240029" indent="-227329">
              <a:spcBef>
                <a:spcPts val="105"/>
              </a:spcBef>
              <a:buFont typeface="Arial"/>
              <a:buChar char="•"/>
              <a:tabLst>
                <a:tab pos="240029" algn="l"/>
              </a:tabLst>
            </a:pPr>
            <a:r>
              <a:rPr sz="2800" dirty="0">
                <a:latin typeface="Carlito"/>
                <a:cs typeface="Carlito"/>
              </a:rPr>
              <a:t>Pay</a:t>
            </a:r>
            <a:r>
              <a:rPr sz="2800" spc="-85" dirty="0">
                <a:latin typeface="Carlito"/>
                <a:cs typeface="Carlito"/>
              </a:rPr>
              <a:t> </a:t>
            </a:r>
            <a:r>
              <a:rPr sz="2800" spc="-10" dirty="0">
                <a:latin typeface="Carlito"/>
                <a:cs typeface="Carlito"/>
              </a:rPr>
              <a:t>Attention</a:t>
            </a:r>
            <a:r>
              <a:rPr sz="2800" spc="-114" dirty="0">
                <a:latin typeface="Carlito"/>
                <a:cs typeface="Carlito"/>
              </a:rPr>
              <a:t> </a:t>
            </a:r>
            <a:r>
              <a:rPr sz="2800" dirty="0">
                <a:latin typeface="Carlito"/>
                <a:cs typeface="Carlito"/>
              </a:rPr>
              <a:t>to</a:t>
            </a:r>
            <a:r>
              <a:rPr sz="2800" spc="-90" dirty="0">
                <a:latin typeface="Carlito"/>
                <a:cs typeface="Carlito"/>
              </a:rPr>
              <a:t> </a:t>
            </a:r>
            <a:r>
              <a:rPr sz="2800" spc="-20" dirty="0">
                <a:latin typeface="Carlito"/>
                <a:cs typeface="Carlito"/>
              </a:rPr>
              <a:t>MLPs</a:t>
            </a:r>
            <a:endParaRPr sz="2800" dirty="0">
              <a:latin typeface="Carlito"/>
              <a:cs typeface="Carlito"/>
            </a:endParaRPr>
          </a:p>
        </p:txBody>
      </p:sp>
      <p:sp>
        <p:nvSpPr>
          <p:cNvPr id="5" name="object 5"/>
          <p:cNvSpPr txBox="1"/>
          <p:nvPr/>
        </p:nvSpPr>
        <p:spPr>
          <a:xfrm>
            <a:off x="877292" y="3602984"/>
            <a:ext cx="6891655" cy="454025"/>
          </a:xfrm>
          <a:prstGeom prst="rect">
            <a:avLst/>
          </a:prstGeom>
        </p:spPr>
        <p:txBody>
          <a:bodyPr vert="horz" wrap="square" lIns="0" tIns="13970" rIns="0" bIns="0" rtlCol="0">
            <a:spAutoFit/>
          </a:bodyPr>
          <a:lstStyle/>
          <a:p>
            <a:pPr marL="240029" indent="-227329">
              <a:spcBef>
                <a:spcPts val="110"/>
              </a:spcBef>
              <a:buFont typeface="Arial"/>
              <a:buChar char="•"/>
              <a:tabLst>
                <a:tab pos="240029" algn="l"/>
              </a:tabLst>
            </a:pPr>
            <a:r>
              <a:rPr sz="2800" spc="-10" dirty="0">
                <a:latin typeface="Carlito"/>
                <a:cs typeface="Carlito"/>
              </a:rPr>
              <a:t>MLP-</a:t>
            </a:r>
            <a:r>
              <a:rPr sz="2800" dirty="0">
                <a:latin typeface="Carlito"/>
                <a:cs typeface="Carlito"/>
              </a:rPr>
              <a:t>Mixer:</a:t>
            </a:r>
            <a:r>
              <a:rPr sz="2800" spc="-55" dirty="0">
                <a:latin typeface="Carlito"/>
                <a:cs typeface="Carlito"/>
              </a:rPr>
              <a:t> </a:t>
            </a:r>
            <a:r>
              <a:rPr sz="2800" dirty="0">
                <a:latin typeface="Carlito"/>
                <a:cs typeface="Carlito"/>
              </a:rPr>
              <a:t>An</a:t>
            </a:r>
            <a:r>
              <a:rPr sz="2800" spc="-40" dirty="0">
                <a:latin typeface="Carlito"/>
                <a:cs typeface="Carlito"/>
              </a:rPr>
              <a:t> </a:t>
            </a:r>
            <a:r>
              <a:rPr sz="2800" spc="-10" dirty="0">
                <a:latin typeface="Carlito"/>
                <a:cs typeface="Carlito"/>
              </a:rPr>
              <a:t>all-</a:t>
            </a:r>
            <a:r>
              <a:rPr sz="2800" dirty="0">
                <a:latin typeface="Carlito"/>
                <a:cs typeface="Carlito"/>
              </a:rPr>
              <a:t>MLP</a:t>
            </a:r>
            <a:r>
              <a:rPr sz="2800" spc="-55" dirty="0">
                <a:latin typeface="Carlito"/>
                <a:cs typeface="Carlito"/>
              </a:rPr>
              <a:t> </a:t>
            </a:r>
            <a:r>
              <a:rPr sz="2800" spc="-10" dirty="0">
                <a:latin typeface="Carlito"/>
                <a:cs typeface="Carlito"/>
              </a:rPr>
              <a:t>Architecture</a:t>
            </a:r>
            <a:r>
              <a:rPr sz="2800" spc="-30" dirty="0">
                <a:latin typeface="Carlito"/>
                <a:cs typeface="Carlito"/>
              </a:rPr>
              <a:t> </a:t>
            </a:r>
            <a:r>
              <a:rPr sz="2800" dirty="0">
                <a:latin typeface="Carlito"/>
                <a:cs typeface="Carlito"/>
              </a:rPr>
              <a:t>for</a:t>
            </a:r>
            <a:r>
              <a:rPr sz="2800" spc="-55" dirty="0">
                <a:latin typeface="Carlito"/>
                <a:cs typeface="Carlito"/>
              </a:rPr>
              <a:t> </a:t>
            </a:r>
            <a:r>
              <a:rPr sz="2800" spc="-10" dirty="0">
                <a:latin typeface="Carlito"/>
                <a:cs typeface="Carlito"/>
              </a:rPr>
              <a:t>Vision</a:t>
            </a:r>
            <a:endParaRPr sz="2800" dirty="0">
              <a:latin typeface="Carlito"/>
              <a:cs typeface="Carlito"/>
            </a:endParaRPr>
          </a:p>
        </p:txBody>
      </p:sp>
      <p:sp>
        <p:nvSpPr>
          <p:cNvPr id="6" name="object 6"/>
          <p:cNvSpPr txBox="1"/>
          <p:nvPr/>
        </p:nvSpPr>
        <p:spPr>
          <a:xfrm>
            <a:off x="5951983" y="2696336"/>
            <a:ext cx="3127375" cy="299720"/>
          </a:xfrm>
          <a:prstGeom prst="rect">
            <a:avLst/>
          </a:prstGeom>
        </p:spPr>
        <p:txBody>
          <a:bodyPr vert="horz" wrap="square" lIns="0" tIns="12700" rIns="0" bIns="0" rtlCol="0">
            <a:spAutoFit/>
          </a:bodyPr>
          <a:lstStyle/>
          <a:p>
            <a:pPr marL="12700">
              <a:spcBef>
                <a:spcPts val="100"/>
              </a:spcBef>
            </a:pPr>
            <a:r>
              <a:rPr spc="-10" dirty="0">
                <a:latin typeface="Carlito"/>
                <a:cs typeface="Carlito"/>
              </a:rPr>
              <a:t>https://arxiv.org/abs/2105.08050</a:t>
            </a:r>
            <a:endParaRPr>
              <a:latin typeface="Carlito"/>
              <a:cs typeface="Carlito"/>
            </a:endParaRPr>
          </a:p>
        </p:txBody>
      </p:sp>
      <p:pic>
        <p:nvPicPr>
          <p:cNvPr id="7" name="object 7"/>
          <p:cNvPicPr/>
          <p:nvPr/>
        </p:nvPicPr>
        <p:blipFill>
          <a:blip r:embed="rId3" cstate="print"/>
          <a:stretch>
            <a:fillRect/>
          </a:stretch>
        </p:blipFill>
        <p:spPr>
          <a:xfrm>
            <a:off x="746125" y="4795563"/>
            <a:ext cx="7940040" cy="1576988"/>
          </a:xfrm>
          <a:prstGeom prst="rect">
            <a:avLst/>
          </a:prstGeom>
        </p:spPr>
      </p:pic>
      <p:sp>
        <p:nvSpPr>
          <p:cNvPr id="8" name="object 8"/>
          <p:cNvSpPr txBox="1"/>
          <p:nvPr/>
        </p:nvSpPr>
        <p:spPr>
          <a:xfrm>
            <a:off x="5443221" y="4348778"/>
            <a:ext cx="3119120" cy="299720"/>
          </a:xfrm>
          <a:prstGeom prst="rect">
            <a:avLst/>
          </a:prstGeom>
        </p:spPr>
        <p:txBody>
          <a:bodyPr vert="horz" wrap="square" lIns="0" tIns="12700" rIns="0" bIns="0" rtlCol="0">
            <a:spAutoFit/>
          </a:bodyPr>
          <a:lstStyle/>
          <a:p>
            <a:pPr marL="12700">
              <a:spcBef>
                <a:spcPts val="100"/>
              </a:spcBef>
            </a:pPr>
            <a:r>
              <a:rPr spc="-10" dirty="0">
                <a:latin typeface="Carlito"/>
                <a:cs typeface="Carlito"/>
              </a:rPr>
              <a:t>https://arxiv.org/abs/2105.01601</a:t>
            </a:r>
            <a:endParaRPr>
              <a:latin typeface="Carlito"/>
              <a:cs typeface="Carlito"/>
            </a:endParaRPr>
          </a:p>
        </p:txBody>
      </p:sp>
      <p:sp>
        <p:nvSpPr>
          <p:cNvPr id="9" name="object 9"/>
          <p:cNvSpPr txBox="1">
            <a:spLocks noGrp="1"/>
          </p:cNvSpPr>
          <p:nvPr>
            <p:ph type="title"/>
          </p:nvPr>
        </p:nvSpPr>
        <p:spPr>
          <a:prstGeom prst="rect">
            <a:avLst/>
          </a:prstGeom>
        </p:spPr>
        <p:txBody>
          <a:bodyPr vert="horz" wrap="square" lIns="0" tIns="11430" rIns="0" bIns="0" rtlCol="0">
            <a:spAutoFit/>
          </a:bodyPr>
          <a:lstStyle/>
          <a:p>
            <a:pPr marL="12700">
              <a:lnSpc>
                <a:spcPct val="100000"/>
              </a:lnSpc>
              <a:spcBef>
                <a:spcPts val="90"/>
              </a:spcBef>
            </a:pPr>
            <a:r>
              <a:rPr sz="3200" b="1" i="1" u="sng" spc="-40" dirty="0">
                <a:uFill>
                  <a:solidFill>
                    <a:srgbClr val="000000"/>
                  </a:solidFill>
                </a:uFill>
                <a:latin typeface="Carlito"/>
                <a:cs typeface="Carlito"/>
              </a:rPr>
              <a:t>Attention-</a:t>
            </a:r>
            <a:r>
              <a:rPr sz="3200" b="1" i="1" u="sng" spc="-10" dirty="0">
                <a:uFill>
                  <a:solidFill>
                    <a:srgbClr val="000000"/>
                  </a:solidFill>
                </a:uFill>
                <a:latin typeface="Carlito"/>
                <a:cs typeface="Carlito"/>
              </a:rPr>
              <a:t>free?</a:t>
            </a:r>
            <a:endParaRPr sz="3200">
              <a:latin typeface="Carlito"/>
              <a:cs typeface="Carlito"/>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25" dirty="0"/>
              <a:t>Summary</a:t>
            </a:r>
          </a:p>
        </p:txBody>
      </p:sp>
      <p:sp>
        <p:nvSpPr>
          <p:cNvPr id="5" name="内容占位符 4">
            <a:extLst>
              <a:ext uri="{FF2B5EF4-FFF2-40B4-BE49-F238E27FC236}">
                <a16:creationId xmlns:a16="http://schemas.microsoft.com/office/drawing/2014/main" id="{C026E455-538E-6AB4-ECA7-B0C20DDDB72A}"/>
              </a:ext>
            </a:extLst>
          </p:cNvPr>
          <p:cNvSpPr>
            <a:spLocks noGrp="1"/>
          </p:cNvSpPr>
          <p:nvPr>
            <p:ph sz="quarter" idx="10"/>
          </p:nvPr>
        </p:nvSpPr>
        <p:spPr/>
        <p:txBody>
          <a:bodyPr/>
          <a:lstStyle/>
          <a:p>
            <a:pPr marL="355600" indent="-342900">
              <a:spcBef>
                <a:spcPts val="290"/>
              </a:spcBef>
              <a:buClr>
                <a:srgbClr val="002060"/>
              </a:buClr>
              <a:tabLst>
                <a:tab pos="240665" algn="l"/>
              </a:tabLst>
            </a:pPr>
            <a:r>
              <a:rPr lang="en" altLang="zh-CN" sz="2400" dirty="0">
                <a:latin typeface="Carlito"/>
                <a:cs typeface="Carlito"/>
              </a:rPr>
              <a:t>Human</a:t>
            </a:r>
            <a:r>
              <a:rPr lang="en" altLang="zh-CN" sz="2400" spc="-50" dirty="0">
                <a:latin typeface="Carlito"/>
                <a:cs typeface="Carlito"/>
              </a:rPr>
              <a:t> </a:t>
            </a:r>
            <a:r>
              <a:rPr lang="en" altLang="zh-CN" sz="2400" spc="-10" dirty="0">
                <a:latin typeface="Carlito"/>
                <a:cs typeface="Carlito"/>
              </a:rPr>
              <a:t>knowledge</a:t>
            </a:r>
            <a:endParaRPr lang="en" altLang="zh-CN" sz="2400" dirty="0">
              <a:latin typeface="Carlito"/>
              <a:cs typeface="Carlito"/>
            </a:endParaRPr>
          </a:p>
          <a:p>
            <a:pPr marL="697230" lvl="1" indent="-227329">
              <a:spcBef>
                <a:spcPts val="190"/>
              </a:spcBef>
              <a:buFont typeface="Arial"/>
              <a:buChar char="•"/>
              <a:tabLst>
                <a:tab pos="697230" algn="l"/>
              </a:tabLst>
            </a:pPr>
            <a:r>
              <a:rPr lang="en" altLang="zh-CN" sz="2400" dirty="0">
                <a:latin typeface="Carlito"/>
                <a:cs typeface="Carlito"/>
              </a:rPr>
              <a:t>Local</a:t>
            </a:r>
            <a:r>
              <a:rPr lang="en" altLang="zh-CN" sz="2400" spc="-15" dirty="0">
                <a:latin typeface="Carlito"/>
                <a:cs typeface="Carlito"/>
              </a:rPr>
              <a:t> </a:t>
            </a:r>
            <a:r>
              <a:rPr lang="en" altLang="zh-CN" sz="2400" spc="-20" dirty="0">
                <a:latin typeface="Carlito"/>
                <a:cs typeface="Carlito"/>
              </a:rPr>
              <a:t>Attention,</a:t>
            </a:r>
            <a:r>
              <a:rPr lang="en" altLang="zh-CN" sz="2400" spc="-85" dirty="0">
                <a:latin typeface="Carlito"/>
                <a:cs typeface="Carlito"/>
              </a:rPr>
              <a:t> </a:t>
            </a:r>
            <a:r>
              <a:rPr lang="en" altLang="zh-CN" sz="2400" dirty="0">
                <a:latin typeface="Carlito"/>
                <a:cs typeface="Carlito"/>
              </a:rPr>
              <a:t>Big </a:t>
            </a:r>
            <a:r>
              <a:rPr lang="en" altLang="zh-CN" sz="2400" spc="-20" dirty="0">
                <a:latin typeface="Carlito"/>
                <a:cs typeface="Carlito"/>
              </a:rPr>
              <a:t>Bird</a:t>
            </a:r>
            <a:endParaRPr lang="en" altLang="zh-CN" sz="2400" dirty="0">
              <a:latin typeface="Carlito"/>
              <a:cs typeface="Carlito"/>
            </a:endParaRPr>
          </a:p>
          <a:p>
            <a:pPr marL="355600" indent="-342900">
              <a:spcBef>
                <a:spcPts val="290"/>
              </a:spcBef>
              <a:buClr>
                <a:srgbClr val="002060"/>
              </a:buClr>
              <a:tabLst>
                <a:tab pos="240665" algn="l"/>
              </a:tabLst>
            </a:pPr>
            <a:r>
              <a:rPr lang="en" altLang="zh-CN" sz="2400" dirty="0">
                <a:latin typeface="Carlito"/>
              </a:rPr>
              <a:t>Clustering</a:t>
            </a:r>
          </a:p>
          <a:p>
            <a:pPr marL="697230" lvl="1" indent="-227329">
              <a:spcBef>
                <a:spcPts val="220"/>
              </a:spcBef>
              <a:buFont typeface="Arial"/>
              <a:buChar char="•"/>
              <a:tabLst>
                <a:tab pos="697230" algn="l"/>
              </a:tabLst>
            </a:pPr>
            <a:r>
              <a:rPr lang="en" altLang="zh-CN" sz="2400" spc="-10" dirty="0">
                <a:latin typeface="Carlito"/>
                <a:cs typeface="Carlito"/>
              </a:rPr>
              <a:t>Reformer</a:t>
            </a:r>
            <a:endParaRPr lang="en" altLang="zh-CN" sz="2400" dirty="0">
              <a:latin typeface="Carlito"/>
              <a:cs typeface="Carlito"/>
            </a:endParaRPr>
          </a:p>
          <a:p>
            <a:pPr marL="355600" indent="-342900">
              <a:spcBef>
                <a:spcPts val="290"/>
              </a:spcBef>
              <a:buClr>
                <a:srgbClr val="002060"/>
              </a:buClr>
              <a:tabLst>
                <a:tab pos="240665" algn="l"/>
              </a:tabLst>
            </a:pPr>
            <a:r>
              <a:rPr lang="en" altLang="zh-CN" sz="2400" dirty="0">
                <a:latin typeface="Carlito"/>
              </a:rPr>
              <a:t>Learnable Pattern</a:t>
            </a:r>
          </a:p>
          <a:p>
            <a:pPr marL="697230" lvl="1" indent="-227329">
              <a:spcBef>
                <a:spcPts val="195"/>
              </a:spcBef>
              <a:buFont typeface="Arial"/>
              <a:buChar char="•"/>
              <a:tabLst>
                <a:tab pos="697230" algn="l"/>
              </a:tabLst>
            </a:pPr>
            <a:r>
              <a:rPr lang="en" altLang="zh-CN" sz="2400" spc="-10" dirty="0" err="1">
                <a:latin typeface="Carlito"/>
                <a:cs typeface="Carlito"/>
              </a:rPr>
              <a:t>Sinkforn</a:t>
            </a:r>
            <a:endParaRPr lang="en" altLang="zh-CN" sz="2400" dirty="0">
              <a:latin typeface="Carlito"/>
              <a:cs typeface="Carlito"/>
            </a:endParaRPr>
          </a:p>
          <a:p>
            <a:pPr marL="355600" indent="-342900">
              <a:spcBef>
                <a:spcPts val="290"/>
              </a:spcBef>
              <a:buClr>
                <a:srgbClr val="002060"/>
              </a:buClr>
              <a:tabLst>
                <a:tab pos="240665" algn="l"/>
              </a:tabLst>
            </a:pPr>
            <a:r>
              <a:rPr lang="en" altLang="zh-CN" sz="2400" dirty="0">
                <a:latin typeface="Carlito"/>
              </a:rPr>
              <a:t>Representative key</a:t>
            </a:r>
          </a:p>
          <a:p>
            <a:pPr marL="697230" lvl="1" indent="-227329">
              <a:spcBef>
                <a:spcPts val="220"/>
              </a:spcBef>
              <a:buFont typeface="Arial"/>
              <a:buChar char="•"/>
              <a:tabLst>
                <a:tab pos="697230" algn="l"/>
              </a:tabLst>
            </a:pPr>
            <a:r>
              <a:rPr lang="en" altLang="zh-CN" sz="2400" spc="-10" dirty="0" err="1">
                <a:latin typeface="Carlito"/>
                <a:cs typeface="Carlito"/>
              </a:rPr>
              <a:t>Linformer</a:t>
            </a:r>
            <a:endParaRPr lang="en" altLang="zh-CN" sz="2400" dirty="0">
              <a:latin typeface="Carlito"/>
              <a:cs typeface="Carlito"/>
            </a:endParaRPr>
          </a:p>
          <a:p>
            <a:pPr marL="355600" indent="-342900">
              <a:spcBef>
                <a:spcPts val="290"/>
              </a:spcBef>
              <a:buClr>
                <a:srgbClr val="002060"/>
              </a:buClr>
              <a:tabLst>
                <a:tab pos="240665" algn="l"/>
              </a:tabLst>
            </a:pPr>
            <a:r>
              <a:rPr lang="en" altLang="zh-CN" sz="2400" dirty="0" err="1">
                <a:latin typeface="Carlito"/>
              </a:rPr>
              <a:t>k,q</a:t>
            </a:r>
            <a:r>
              <a:rPr lang="en" altLang="zh-CN" sz="2400" dirty="0">
                <a:latin typeface="Carlito"/>
              </a:rPr>
              <a:t> first → </a:t>
            </a:r>
            <a:r>
              <a:rPr lang="en" altLang="zh-CN" sz="2400" dirty="0" err="1">
                <a:latin typeface="Carlito"/>
              </a:rPr>
              <a:t>v,k</a:t>
            </a:r>
            <a:r>
              <a:rPr lang="en" altLang="zh-CN" sz="2400" dirty="0">
                <a:latin typeface="Carlito"/>
              </a:rPr>
              <a:t> first</a:t>
            </a:r>
          </a:p>
          <a:p>
            <a:pPr marL="697230" lvl="1" indent="-227329">
              <a:spcBef>
                <a:spcPts val="195"/>
              </a:spcBef>
              <a:buFont typeface="Arial"/>
              <a:buChar char="•"/>
              <a:tabLst>
                <a:tab pos="697230" algn="l"/>
              </a:tabLst>
            </a:pPr>
            <a:r>
              <a:rPr lang="en" altLang="zh-CN" sz="2400" dirty="0">
                <a:latin typeface="Carlito"/>
                <a:cs typeface="Carlito"/>
              </a:rPr>
              <a:t>Linear</a:t>
            </a:r>
            <a:r>
              <a:rPr lang="en" altLang="zh-CN" sz="2400" spc="-50" dirty="0">
                <a:latin typeface="Carlito"/>
                <a:cs typeface="Carlito"/>
              </a:rPr>
              <a:t> </a:t>
            </a:r>
            <a:r>
              <a:rPr lang="en" altLang="zh-CN" sz="2400" spc="-40" dirty="0">
                <a:latin typeface="Carlito"/>
                <a:cs typeface="Carlito"/>
              </a:rPr>
              <a:t>Transformer,</a:t>
            </a:r>
            <a:r>
              <a:rPr lang="en" altLang="zh-CN" sz="2400" spc="-80" dirty="0">
                <a:latin typeface="Carlito"/>
                <a:cs typeface="Carlito"/>
              </a:rPr>
              <a:t> </a:t>
            </a:r>
            <a:r>
              <a:rPr lang="en" altLang="zh-CN" sz="2400" spc="-10" dirty="0">
                <a:latin typeface="Carlito"/>
                <a:cs typeface="Carlito"/>
              </a:rPr>
              <a:t>Performer</a:t>
            </a:r>
            <a:endParaRPr lang="en" altLang="zh-CN" sz="2400" dirty="0">
              <a:latin typeface="Carlito"/>
              <a:cs typeface="Carlito"/>
            </a:endParaRPr>
          </a:p>
          <a:p>
            <a:pPr marL="355600" indent="-342900">
              <a:spcBef>
                <a:spcPts val="290"/>
              </a:spcBef>
              <a:buClr>
                <a:srgbClr val="002060"/>
              </a:buClr>
              <a:tabLst>
                <a:tab pos="240665" algn="l"/>
              </a:tabLst>
            </a:pPr>
            <a:r>
              <a:rPr lang="en" altLang="zh-CN" sz="2400" dirty="0">
                <a:latin typeface="Carlito"/>
              </a:rPr>
              <a:t>New framework</a:t>
            </a:r>
          </a:p>
          <a:p>
            <a:pPr marL="697230" lvl="1" indent="-227329">
              <a:spcBef>
                <a:spcPts val="215"/>
              </a:spcBef>
              <a:buFont typeface="Arial"/>
              <a:buChar char="•"/>
              <a:tabLst>
                <a:tab pos="697230" algn="l"/>
              </a:tabLst>
            </a:pPr>
            <a:r>
              <a:rPr lang="en" altLang="zh-CN" sz="2400" spc="-10" dirty="0">
                <a:latin typeface="Carlito"/>
                <a:cs typeface="Carlito"/>
              </a:rPr>
              <a:t>Synthesizer</a:t>
            </a:r>
            <a:endParaRPr lang="en" altLang="zh-CN" sz="2400" dirty="0">
              <a:latin typeface="Carlito"/>
              <a:cs typeface="Carlito"/>
            </a:endParaRPr>
          </a:p>
          <a:p>
            <a:endParaRPr lang="zh-CN" altLang="en-US" dirty="0"/>
          </a:p>
        </p:txBody>
      </p:sp>
      <p:pic>
        <p:nvPicPr>
          <p:cNvPr id="4" name="object 4"/>
          <p:cNvPicPr/>
          <p:nvPr/>
        </p:nvPicPr>
        <p:blipFill>
          <a:blip r:embed="rId3" cstate="print"/>
          <a:stretch>
            <a:fillRect/>
          </a:stretch>
        </p:blipFill>
        <p:spPr>
          <a:xfrm>
            <a:off x="6006469" y="1147763"/>
            <a:ext cx="5555294" cy="4562474"/>
          </a:xfrm>
          <a:prstGeom prst="rect">
            <a:avLst/>
          </a:prstGeom>
        </p:spPr>
      </p:pic>
    </p:spTree>
  </p:cSld>
  <p:clrMapOvr>
    <a:masterClrMapping/>
  </p:clrMapOvr>
</p:sld>
</file>

<file path=ppt/theme/theme1.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9050" cap="flat" cmpd="sng" algn="ctr">
          <a:solidFill>
            <a:srgbClr val="FF0000"/>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a:defRPr sz="2800" dirty="0">
            <a:latin typeface="Times New Roman" pitchFamily="18" charset="0"/>
            <a:cs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31542</TotalTime>
  <Pages>0</Pages>
  <Words>3890</Words>
  <Characters>0</Characters>
  <Application>Microsoft Macintosh PowerPoint</Application>
  <DocSecurity>0</DocSecurity>
  <PresentationFormat>宽屏</PresentationFormat>
  <Lines>0</Lines>
  <Paragraphs>1804</Paragraphs>
  <Slides>99</Slides>
  <Notes>43</Notes>
  <HiddenSlides>0</HiddenSlides>
  <MMClips>0</MMClips>
  <ScaleCrop>false</ScaleCrop>
  <HeadingPairs>
    <vt:vector size="8" baseType="variant">
      <vt:variant>
        <vt:lpstr>已用的字体</vt:lpstr>
      </vt:variant>
      <vt:variant>
        <vt:i4>18</vt:i4>
      </vt:variant>
      <vt:variant>
        <vt:lpstr>主题</vt:lpstr>
      </vt:variant>
      <vt:variant>
        <vt:i4>3</vt:i4>
      </vt:variant>
      <vt:variant>
        <vt:lpstr>嵌入 OLE 服务器</vt:lpstr>
      </vt:variant>
      <vt:variant>
        <vt:i4>1</vt:i4>
      </vt:variant>
      <vt:variant>
        <vt:lpstr>幻灯片标题</vt:lpstr>
      </vt:variant>
      <vt:variant>
        <vt:i4>99</vt:i4>
      </vt:variant>
    </vt:vector>
  </HeadingPairs>
  <TitlesOfParts>
    <vt:vector size="121" baseType="lpstr">
      <vt:lpstr>等线</vt:lpstr>
      <vt:lpstr>SimHei</vt:lpstr>
      <vt:lpstr>Microsoft YaHei</vt:lpstr>
      <vt:lpstr>Microsoft YaHei</vt:lpstr>
      <vt:lpstr>Carlito</vt:lpstr>
      <vt:lpstr>微軟正黑體</vt:lpstr>
      <vt:lpstr>NimbusRomNo9L-Medi</vt:lpstr>
      <vt:lpstr>Symbola</vt:lpstr>
      <vt:lpstr>UKIJ CJK</vt:lpstr>
      <vt:lpstr>Arial</vt:lpstr>
      <vt:lpstr>Arial</vt:lpstr>
      <vt:lpstr>Calibri</vt:lpstr>
      <vt:lpstr>Calibri Light</vt:lpstr>
      <vt:lpstr>Cambria Math</vt:lpstr>
      <vt:lpstr>Helvetica</vt:lpstr>
      <vt:lpstr>Lucida Grande</vt:lpstr>
      <vt:lpstr>Times New Roman</vt:lpstr>
      <vt:lpstr>Wingdings</vt:lpstr>
      <vt:lpstr>3_Office 主题</vt:lpstr>
      <vt:lpstr>1_Office 主题</vt:lpstr>
      <vt:lpstr>Office 主题</vt:lpstr>
      <vt:lpstr>Equation</vt:lpstr>
      <vt:lpstr>PowerPoint 演示文稿</vt:lpstr>
      <vt:lpstr>PowerPoint 演示文稿</vt:lpstr>
      <vt:lpstr>复杂的输入</vt:lpstr>
      <vt:lpstr>例：一系列向量输入</vt:lpstr>
      <vt:lpstr>上下文建模</vt:lpstr>
      <vt:lpstr>自注意力（Self-attention）</vt:lpstr>
      <vt:lpstr>自注意力（Self-attention）</vt:lpstr>
      <vt:lpstr>PowerPoint 演示文稿</vt:lpstr>
      <vt:lpstr>PowerPoint 演示文稿</vt:lpstr>
      <vt:lpstr>相关性计算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多头注意力</vt:lpstr>
      <vt:lpstr>多头注意力</vt:lpstr>
      <vt:lpstr>多头注意力</vt:lpstr>
      <vt:lpstr>位置编码（Positional Encoding） </vt:lpstr>
      <vt:lpstr>应用：语音</vt:lpstr>
      <vt:lpstr>应用：图像</vt:lpstr>
      <vt:lpstr>Self-attention v.s. CNN</vt:lpstr>
      <vt:lpstr>Self-attention v.s. CNN</vt:lpstr>
      <vt:lpstr>Self-attention v.s. CNN</vt:lpstr>
      <vt:lpstr>Self-attention v.s. RNN</vt:lpstr>
      <vt:lpstr>PowerPoint 演示文稿</vt:lpstr>
      <vt:lpstr> </vt:lpstr>
      <vt:lpstr>Encoder</vt:lpstr>
      <vt:lpstr>Encoder </vt:lpstr>
      <vt:lpstr>PowerPoint 演示文稿</vt:lpstr>
      <vt:lpstr>PowerPoint 演示文稿</vt:lpstr>
      <vt:lpstr>PowerPoint 演示文稿</vt:lpstr>
      <vt:lpstr>To learn more ……</vt:lpstr>
      <vt:lpstr>Decoder</vt:lpstr>
      <vt:lpstr>Decoder — Autoregressive (AT)  – </vt:lpstr>
      <vt:lpstr>Autoregressive </vt:lpstr>
      <vt:lpstr>Autoregressive </vt:lpstr>
      <vt:lpstr>PowerPoint 演示文稿</vt:lpstr>
      <vt:lpstr>PowerPoint 演示文稿</vt:lpstr>
      <vt:lpstr>Self-attention     Masked Self-attention</vt:lpstr>
      <vt:lpstr>PowerPoint 演示文稿</vt:lpstr>
      <vt:lpstr>Autoregressive </vt:lpstr>
      <vt:lpstr>Autoregressive </vt:lpstr>
      <vt:lpstr> </vt:lpstr>
      <vt:lpstr>Autoregressive </vt:lpstr>
      <vt:lpstr>Decoder – Non-autoregressive (NAT)  </vt:lpstr>
      <vt:lpstr>AT v.s. NAT</vt:lpstr>
      <vt:lpstr>Encoder-Decoder </vt:lpstr>
      <vt:lpstr>PowerPoint 演示文稿</vt:lpstr>
      <vt:lpstr>PowerPoint 演示文稿</vt:lpstr>
      <vt:lpstr>PowerPoint 演示文稿</vt:lpstr>
      <vt:lpstr>Cross Attention </vt:lpstr>
      <vt:lpstr>Training</vt:lpstr>
      <vt:lpstr> </vt:lpstr>
      <vt:lpstr>Teacher Forcing: using the ground truth as input. </vt:lpstr>
      <vt:lpstr>PowerPoint 演示文稿</vt:lpstr>
      <vt:lpstr>Scheduled Sampling </vt:lpstr>
      <vt:lpstr>各式各样的Transformer</vt:lpstr>
      <vt:lpstr>How to make self-attention efficient?</vt:lpstr>
      <vt:lpstr>Notice</vt:lpstr>
      <vt:lpstr>Skip Some Calculations with Human Knowledge</vt:lpstr>
      <vt:lpstr>Local Attention / Truncated Attention</vt:lpstr>
      <vt:lpstr>Stride Attention</vt:lpstr>
      <vt:lpstr>Global Attention</vt:lpstr>
      <vt:lpstr>Many Different Choices …</vt:lpstr>
      <vt:lpstr>Many Different Choices …</vt:lpstr>
      <vt:lpstr>Can we only focus on Critical Parts?</vt:lpstr>
      <vt:lpstr>Clustering</vt:lpstr>
      <vt:lpstr>Clustering</vt:lpstr>
      <vt:lpstr>Learnable Patterns</vt:lpstr>
      <vt:lpstr>Do we need full attention matrix?</vt:lpstr>
      <vt:lpstr>PowerPoint 演示文稿</vt:lpstr>
      <vt:lpstr>Reduce Number of Keys</vt:lpstr>
      <vt:lpstr>Attention Mechanism is three-matrix Multiplication</vt:lpstr>
      <vt:lpstr>Attention Mechanism is three-matrix Multiplication</vt:lpstr>
      <vt:lpstr> 𝐾𝑇</vt:lpstr>
      <vt:lpstr>Review Linear Algebra</vt:lpstr>
      <vt:lpstr> 𝐾𝑇</vt:lpstr>
      <vt:lpstr> 𝐾𝑇</vt:lpstr>
      <vt:lpstr> 𝐾𝑇</vt:lpstr>
      <vt:lpstr>Let's put softmax back …</vt:lpstr>
      <vt:lpstr>PowerPoint 演示文稿</vt:lpstr>
      <vt:lpstr>PowerPoint 演示文稿</vt:lpstr>
      <vt:lpstr>PowerPoint 演示文稿</vt:lpstr>
      <vt:lpstr>PowerPoint 演示文稿</vt:lpstr>
      <vt:lpstr>PowerPoint 演示文稿</vt:lpstr>
      <vt:lpstr>Let's put softmax back …</vt:lpstr>
      <vt:lpstr>PowerPoint 演示文稿</vt:lpstr>
      <vt:lpstr>PowerPoint 演示文稿</vt:lpstr>
      <vt:lpstr>PowerPoint 演示文稿</vt:lpstr>
      <vt:lpstr>Realization</vt:lpstr>
      <vt:lpstr>Do we need q and k to compute attention? Synthesizer!</vt:lpstr>
      <vt:lpstr>Attention-free?</vt:lpstr>
      <vt:lpstr>Summary</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李国海</dc:creator>
  <cp:keywords/>
  <dc:description/>
  <cp:lastModifiedBy>Sherry Liu</cp:lastModifiedBy>
  <cp:revision>823</cp:revision>
  <cp:lastPrinted>2021-12-13T05:43:11Z</cp:lastPrinted>
  <dcterms:created xsi:type="dcterms:W3CDTF">2014-06-29T11:45:14Z</dcterms:created>
  <dcterms:modified xsi:type="dcterms:W3CDTF">2024-01-03T01:10:27Z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2052-9.1.0.4555</vt:lpwstr>
  </property>
</Properties>
</file>